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4" r:id="rId1"/>
  </p:sldMasterIdLst>
  <p:notesMasterIdLst>
    <p:notesMasterId r:id="rId5"/>
  </p:notesMasterIdLst>
  <p:sldIdLst>
    <p:sldId id="263" r:id="rId2"/>
    <p:sldId id="264" r:id="rId3"/>
    <p:sldId id="265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A0CD"/>
    <a:srgbClr val="95B3D7"/>
    <a:srgbClr val="77933C"/>
    <a:srgbClr val="044A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1" d="100"/>
          <a:sy n="151" d="100"/>
        </p:scale>
        <p:origin x="201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832FEB-C40B-495A-8D85-418AC027E26C}" type="datetimeFigureOut">
              <a:rPr lang="ko-KR" altLang="en-US" smtClean="0"/>
              <a:t>2019-09-11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E5B16-89DB-460D-82FF-67C2F45014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4895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나눔고딕 ExtraBold" pitchFamily="50" charset="-127"/>
                <a:ea typeface="나눔고딕 ExtraBold" pitchFamily="50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 dirty="0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5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55136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2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3795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2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1145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42875" y="0"/>
            <a:ext cx="8543925" cy="612616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0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259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487363" y="2959100"/>
            <a:ext cx="4013200" cy="465138"/>
            <a:chOff x="2014" y="1864"/>
            <a:chExt cx="3005" cy="317"/>
          </a:xfrm>
        </p:grpSpPr>
        <p:sp>
          <p:nvSpPr>
            <p:cNvPr id="4" name="Rectangle 10"/>
            <p:cNvSpPr>
              <a:spLocks noChangeArrowheads="1"/>
            </p:cNvSpPr>
            <p:nvPr/>
          </p:nvSpPr>
          <p:spPr bwMode="auto">
            <a:xfrm>
              <a:off x="2014" y="1864"/>
              <a:ext cx="2364" cy="317"/>
            </a:xfrm>
            <a:prstGeom prst="rect">
              <a:avLst/>
            </a:prstGeom>
            <a:gradFill rotWithShape="1">
              <a:gsLst>
                <a:gs pos="0">
                  <a:srgbClr val="9ABCDE"/>
                </a:gs>
                <a:gs pos="100000">
                  <a:srgbClr val="DCE8F4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5" name="Rectangle 16"/>
            <p:cNvSpPr>
              <a:spLocks noChangeArrowheads="1"/>
            </p:cNvSpPr>
            <p:nvPr/>
          </p:nvSpPr>
          <p:spPr bwMode="auto">
            <a:xfrm>
              <a:off x="4671" y="1864"/>
              <a:ext cx="150" cy="317"/>
            </a:xfrm>
            <a:prstGeom prst="rect">
              <a:avLst/>
            </a:prstGeom>
            <a:solidFill>
              <a:srgbClr val="9ABCDE">
                <a:alpha val="27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6" name="Rectangle 17"/>
            <p:cNvSpPr>
              <a:spLocks noChangeArrowheads="1"/>
            </p:cNvSpPr>
            <p:nvPr/>
          </p:nvSpPr>
          <p:spPr bwMode="auto">
            <a:xfrm>
              <a:off x="4855" y="1864"/>
              <a:ext cx="164" cy="317"/>
            </a:xfrm>
            <a:prstGeom prst="rect">
              <a:avLst/>
            </a:prstGeom>
            <a:solidFill>
              <a:srgbClr val="9ABCDE">
                <a:alpha val="2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7" name="Rectangle 18"/>
            <p:cNvSpPr>
              <a:spLocks noChangeArrowheads="1"/>
            </p:cNvSpPr>
            <p:nvPr/>
          </p:nvSpPr>
          <p:spPr bwMode="auto">
            <a:xfrm>
              <a:off x="4428" y="1864"/>
              <a:ext cx="206" cy="317"/>
            </a:xfrm>
            <a:prstGeom prst="rect">
              <a:avLst/>
            </a:prstGeom>
            <a:solidFill>
              <a:srgbClr val="9ABCDE">
                <a:alpha val="39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357313" y="4443413"/>
            <a:ext cx="7786687" cy="57150"/>
          </a:xfrm>
          <a:prstGeom prst="rect">
            <a:avLst/>
          </a:prstGeom>
          <a:solidFill>
            <a:srgbClr val="9ABCDE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>
                <a:lumMod val="50000"/>
              </a:schemeClr>
            </a:outerShdw>
          </a:effectLst>
        </p:spPr>
        <p:txBody>
          <a:bodyPr wrap="none" lIns="91431" tIns="45715" rIns="91431" bIns="45715" anchor="ctr"/>
          <a:lstStyle/>
          <a:p>
            <a:pPr>
              <a:defRPr/>
            </a:pP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214414" y="32861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2">
                    <a:lumMod val="50000"/>
                  </a:schemeClr>
                </a:solidFill>
                <a:latin typeface="HY헤드라인M" pitchFamily="18" charset="-127"/>
                <a:ea typeface="HY헤드라인M" pitchFamily="18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10" name="바닥글 개체 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451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3528" y="147112"/>
            <a:ext cx="6264696" cy="401568"/>
          </a:xfrm>
        </p:spPr>
        <p:txBody>
          <a:bodyPr>
            <a:noAutofit/>
          </a:bodyPr>
          <a:lstStyle>
            <a:lvl1pPr algn="l">
              <a:defRPr sz="24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764704"/>
            <a:ext cx="8496944" cy="5361459"/>
          </a:xfrm>
        </p:spPr>
        <p:txBody>
          <a:bodyPr/>
          <a:lstStyle>
            <a:lvl1pPr latinLnBrk="0">
              <a:defRPr sz="2400">
                <a:latin typeface="나눔고딕 ExtraBold" pitchFamily="50" charset="-127"/>
                <a:ea typeface="나눔고딕 ExtraBold" pitchFamily="50" charset="-127"/>
              </a:defRPr>
            </a:lvl1pPr>
            <a:lvl2pPr latinLnBrk="0">
              <a:defRPr sz="2000">
                <a:latin typeface="나눔고딕 ExtraBold" pitchFamily="50" charset="-127"/>
                <a:ea typeface="나눔고딕 ExtraBold" pitchFamily="50" charset="-127"/>
              </a:defRPr>
            </a:lvl2pPr>
            <a:lvl3pPr latinLnBrk="0">
              <a:defRPr sz="1800">
                <a:latin typeface="나눔고딕 ExtraBold" pitchFamily="50" charset="-127"/>
                <a:ea typeface="나눔고딕 ExtraBold" pitchFamily="50" charset="-127"/>
              </a:defRPr>
            </a:lvl3pPr>
            <a:lvl4pPr latinLnBrk="0">
              <a:defRPr sz="1600">
                <a:latin typeface="나눔고딕 ExtraBold" pitchFamily="50" charset="-127"/>
                <a:ea typeface="나눔고딕 ExtraBold" pitchFamily="50" charset="-127"/>
              </a:defRPr>
            </a:lvl4pPr>
            <a:lvl5pPr latinLnBrk="0">
              <a:defRPr sz="1400">
                <a:latin typeface="나눔고딕 ExtraBold" pitchFamily="50" charset="-127"/>
                <a:ea typeface="나눔고딕 ExtraBold" pitchFamily="50" charset="-127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pic>
        <p:nvPicPr>
          <p:cNvPr id="12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1793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나눔고딕 ExtraBold" pitchFamily="50" charset="-127"/>
                <a:ea typeface="나눔고딕 ExtraBold" pitchFamily="50" charset="-127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2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7366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9761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5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498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1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8472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1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9837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3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7495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3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0218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15" cstate="print"/>
          <a:srcRect l="3016" t="5763" r="1886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" name="그룹 13"/>
          <p:cNvGrpSpPr/>
          <p:nvPr/>
        </p:nvGrpSpPr>
        <p:grpSpPr>
          <a:xfrm>
            <a:off x="241996" y="0"/>
            <a:ext cx="8902004" cy="392867"/>
            <a:chOff x="241067" y="4763"/>
            <a:chExt cx="8902004" cy="392867"/>
          </a:xfrm>
          <a:effectLst>
            <a:outerShdw blurRad="50800" dist="38100" dir="5400000" algn="t" rotWithShape="0">
              <a:prstClr val="black">
                <a:alpha val="12000"/>
              </a:prstClr>
            </a:outerShdw>
          </a:effectLst>
        </p:grpSpPr>
        <p:sp>
          <p:nvSpPr>
            <p:cNvPr id="17" name="직사각형 11"/>
            <p:cNvSpPr/>
            <p:nvPr/>
          </p:nvSpPr>
          <p:spPr bwMode="auto">
            <a:xfrm>
              <a:off x="6516215" y="60697"/>
              <a:ext cx="2171699" cy="283270"/>
            </a:xfrm>
            <a:custGeom>
              <a:avLst/>
              <a:gdLst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0 w 2195736"/>
                <a:gd name="connsiteY3" fmla="*/ 283270 h 283270"/>
                <a:gd name="connsiteX4" fmla="*/ 0 w 2195736"/>
                <a:gd name="connsiteY4" fmla="*/ 0 h 283270"/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504825 w 2195736"/>
                <a:gd name="connsiteY3" fmla="*/ 283270 h 283270"/>
                <a:gd name="connsiteX4" fmla="*/ 0 w 2195736"/>
                <a:gd name="connsiteY4" fmla="*/ 0 h 283270"/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504825 w 2195736"/>
                <a:gd name="connsiteY3" fmla="*/ 283270 h 283270"/>
                <a:gd name="connsiteX4" fmla="*/ 0 w 2195736"/>
                <a:gd name="connsiteY4" fmla="*/ 0 h 283270"/>
                <a:gd name="connsiteX0" fmla="*/ 124669 w 2320405"/>
                <a:gd name="connsiteY0" fmla="*/ 0 h 283270"/>
                <a:gd name="connsiteX1" fmla="*/ 2320405 w 2320405"/>
                <a:gd name="connsiteY1" fmla="*/ 0 h 283270"/>
                <a:gd name="connsiteX2" fmla="*/ 2320405 w 2320405"/>
                <a:gd name="connsiteY2" fmla="*/ 283270 h 283270"/>
                <a:gd name="connsiteX3" fmla="*/ 629494 w 2320405"/>
                <a:gd name="connsiteY3" fmla="*/ 283270 h 283270"/>
                <a:gd name="connsiteX4" fmla="*/ 310630 w 2320405"/>
                <a:gd name="connsiteY4" fmla="*/ 123875 h 283270"/>
                <a:gd name="connsiteX5" fmla="*/ 124669 w 2320405"/>
                <a:gd name="connsiteY5" fmla="*/ 0 h 283270"/>
                <a:gd name="connsiteX0" fmla="*/ 124669 w 2320405"/>
                <a:gd name="connsiteY0" fmla="*/ 0 h 283270"/>
                <a:gd name="connsiteX1" fmla="*/ 2320405 w 2320405"/>
                <a:gd name="connsiteY1" fmla="*/ 0 h 283270"/>
                <a:gd name="connsiteX2" fmla="*/ 2320405 w 2320405"/>
                <a:gd name="connsiteY2" fmla="*/ 283270 h 283270"/>
                <a:gd name="connsiteX3" fmla="*/ 629494 w 2320405"/>
                <a:gd name="connsiteY3" fmla="*/ 283270 h 283270"/>
                <a:gd name="connsiteX4" fmla="*/ 310630 w 2320405"/>
                <a:gd name="connsiteY4" fmla="*/ 123875 h 283270"/>
                <a:gd name="connsiteX5" fmla="*/ 124669 w 2320405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61312 w 2261798"/>
                <a:gd name="connsiteY0" fmla="*/ 0 h 288033"/>
                <a:gd name="connsiteX1" fmla="*/ 2261798 w 2261798"/>
                <a:gd name="connsiteY1" fmla="*/ 4763 h 288033"/>
                <a:gd name="connsiteX2" fmla="*/ 2261798 w 2261798"/>
                <a:gd name="connsiteY2" fmla="*/ 288033 h 288033"/>
                <a:gd name="connsiteX3" fmla="*/ 570887 w 2261798"/>
                <a:gd name="connsiteY3" fmla="*/ 288033 h 288033"/>
                <a:gd name="connsiteX4" fmla="*/ 187729 w 2261798"/>
                <a:gd name="connsiteY4" fmla="*/ 35769 h 288033"/>
                <a:gd name="connsiteX5" fmla="*/ 161312 w 2261798"/>
                <a:gd name="connsiteY5" fmla="*/ 0 h 288033"/>
                <a:gd name="connsiteX0" fmla="*/ 164142 w 2255103"/>
                <a:gd name="connsiteY0" fmla="*/ 0 h 288033"/>
                <a:gd name="connsiteX1" fmla="*/ 2255103 w 2255103"/>
                <a:gd name="connsiteY1" fmla="*/ 4763 h 288033"/>
                <a:gd name="connsiteX2" fmla="*/ 2255103 w 2255103"/>
                <a:gd name="connsiteY2" fmla="*/ 288033 h 288033"/>
                <a:gd name="connsiteX3" fmla="*/ 564192 w 2255103"/>
                <a:gd name="connsiteY3" fmla="*/ 288033 h 288033"/>
                <a:gd name="connsiteX4" fmla="*/ 181034 w 2255103"/>
                <a:gd name="connsiteY4" fmla="*/ 35769 h 288033"/>
                <a:gd name="connsiteX5" fmla="*/ 164142 w 2255103"/>
                <a:gd name="connsiteY5" fmla="*/ 0 h 288033"/>
                <a:gd name="connsiteX0" fmla="*/ 160988 w 2251949"/>
                <a:gd name="connsiteY0" fmla="*/ 1095 h 289128"/>
                <a:gd name="connsiteX1" fmla="*/ 2251949 w 2251949"/>
                <a:gd name="connsiteY1" fmla="*/ 5858 h 289128"/>
                <a:gd name="connsiteX2" fmla="*/ 2251949 w 2251949"/>
                <a:gd name="connsiteY2" fmla="*/ 289128 h 289128"/>
                <a:gd name="connsiteX3" fmla="*/ 561038 w 2251949"/>
                <a:gd name="connsiteY3" fmla="*/ 289128 h 289128"/>
                <a:gd name="connsiteX4" fmla="*/ 177880 w 2251949"/>
                <a:gd name="connsiteY4" fmla="*/ 36864 h 289128"/>
                <a:gd name="connsiteX5" fmla="*/ 160988 w 2251949"/>
                <a:gd name="connsiteY5" fmla="*/ 1095 h 289128"/>
                <a:gd name="connsiteX0" fmla="*/ 160988 w 2251949"/>
                <a:gd name="connsiteY0" fmla="*/ 1095 h 289128"/>
                <a:gd name="connsiteX1" fmla="*/ 2251949 w 2251949"/>
                <a:gd name="connsiteY1" fmla="*/ 5858 h 289128"/>
                <a:gd name="connsiteX2" fmla="*/ 2251949 w 2251949"/>
                <a:gd name="connsiteY2" fmla="*/ 289128 h 289128"/>
                <a:gd name="connsiteX3" fmla="*/ 561038 w 2251949"/>
                <a:gd name="connsiteY3" fmla="*/ 289128 h 289128"/>
                <a:gd name="connsiteX4" fmla="*/ 177880 w 2251949"/>
                <a:gd name="connsiteY4" fmla="*/ 36864 h 289128"/>
                <a:gd name="connsiteX5" fmla="*/ 160988 w 2251949"/>
                <a:gd name="connsiteY5" fmla="*/ 1095 h 289128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181212 w 2250518"/>
                <a:gd name="connsiteY4" fmla="*/ 38827 h 288710"/>
                <a:gd name="connsiteX5" fmla="*/ 159557 w 2250518"/>
                <a:gd name="connsiteY5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43138 w 2250518"/>
                <a:gd name="connsiteY4" fmla="*/ 1674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43138 w 2250518"/>
                <a:gd name="connsiteY4" fmla="*/ 1674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212169 w 2250518"/>
                <a:gd name="connsiteY4" fmla="*/ 531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212169 w 2250518"/>
                <a:gd name="connsiteY4" fmla="*/ 531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7419 w 2250518"/>
                <a:gd name="connsiteY4" fmla="*/ 122173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7419 w 2250518"/>
                <a:gd name="connsiteY4" fmla="*/ 122173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5038 w 2250518"/>
                <a:gd name="connsiteY4" fmla="*/ 136461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5038 w 2250518"/>
                <a:gd name="connsiteY4" fmla="*/ 136461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303262 w 2248742"/>
                <a:gd name="connsiteY4" fmla="*/ 136823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369937 w 2248742"/>
                <a:gd name="connsiteY4" fmla="*/ 179686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253256 w 2248742"/>
                <a:gd name="connsiteY4" fmla="*/ 96342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41696 w 2232657"/>
                <a:gd name="connsiteY0" fmla="*/ 0 h 288033"/>
                <a:gd name="connsiteX1" fmla="*/ 2232657 w 2232657"/>
                <a:gd name="connsiteY1" fmla="*/ 4763 h 288033"/>
                <a:gd name="connsiteX2" fmla="*/ 2232657 w 2232657"/>
                <a:gd name="connsiteY2" fmla="*/ 288033 h 288033"/>
                <a:gd name="connsiteX3" fmla="*/ 632234 w 2232657"/>
                <a:gd name="connsiteY3" fmla="*/ 278508 h 288033"/>
                <a:gd name="connsiteX4" fmla="*/ 237171 w 2232657"/>
                <a:gd name="connsiteY4" fmla="*/ 95303 h 288033"/>
                <a:gd name="connsiteX5" fmla="*/ 141696 w 2232657"/>
                <a:gd name="connsiteY5" fmla="*/ 0 h 288033"/>
                <a:gd name="connsiteX0" fmla="*/ 116057 w 2340368"/>
                <a:gd name="connsiteY0" fmla="*/ 0 h 285651"/>
                <a:gd name="connsiteX1" fmla="*/ 2340368 w 2340368"/>
                <a:gd name="connsiteY1" fmla="*/ 2381 h 285651"/>
                <a:gd name="connsiteX2" fmla="*/ 2340368 w 2340368"/>
                <a:gd name="connsiteY2" fmla="*/ 285651 h 285651"/>
                <a:gd name="connsiteX3" fmla="*/ 739945 w 2340368"/>
                <a:gd name="connsiteY3" fmla="*/ 276126 h 285651"/>
                <a:gd name="connsiteX4" fmla="*/ 344882 w 2340368"/>
                <a:gd name="connsiteY4" fmla="*/ 92921 h 285651"/>
                <a:gd name="connsiteX5" fmla="*/ 116057 w 2340368"/>
                <a:gd name="connsiteY5" fmla="*/ 0 h 285651"/>
                <a:gd name="connsiteX0" fmla="*/ 0 w 1995486"/>
                <a:gd name="connsiteY0" fmla="*/ 98156 h 290886"/>
                <a:gd name="connsiteX1" fmla="*/ 1995486 w 1995486"/>
                <a:gd name="connsiteY1" fmla="*/ 7616 h 290886"/>
                <a:gd name="connsiteX2" fmla="*/ 1995486 w 1995486"/>
                <a:gd name="connsiteY2" fmla="*/ 290886 h 290886"/>
                <a:gd name="connsiteX3" fmla="*/ 395063 w 1995486"/>
                <a:gd name="connsiteY3" fmla="*/ 281361 h 290886"/>
                <a:gd name="connsiteX4" fmla="*/ 0 w 1995486"/>
                <a:gd name="connsiteY4" fmla="*/ 98156 h 290886"/>
                <a:gd name="connsiteX0" fmla="*/ 0 w 2171699"/>
                <a:gd name="connsiteY0" fmla="*/ 29394 h 312612"/>
                <a:gd name="connsiteX1" fmla="*/ 2171699 w 2171699"/>
                <a:gd name="connsiteY1" fmla="*/ 29342 h 312612"/>
                <a:gd name="connsiteX2" fmla="*/ 2171699 w 2171699"/>
                <a:gd name="connsiteY2" fmla="*/ 312612 h 312612"/>
                <a:gd name="connsiteX3" fmla="*/ 571276 w 2171699"/>
                <a:gd name="connsiteY3" fmla="*/ 303087 h 312612"/>
                <a:gd name="connsiteX4" fmla="*/ 0 w 2171699"/>
                <a:gd name="connsiteY4" fmla="*/ 29394 h 312612"/>
                <a:gd name="connsiteX0" fmla="*/ 0 w 2171699"/>
                <a:gd name="connsiteY0" fmla="*/ 30461 h 311298"/>
                <a:gd name="connsiteX1" fmla="*/ 2171699 w 2171699"/>
                <a:gd name="connsiteY1" fmla="*/ 28028 h 311298"/>
                <a:gd name="connsiteX2" fmla="*/ 2171699 w 2171699"/>
                <a:gd name="connsiteY2" fmla="*/ 311298 h 311298"/>
                <a:gd name="connsiteX3" fmla="*/ 571276 w 2171699"/>
                <a:gd name="connsiteY3" fmla="*/ 301773 h 311298"/>
                <a:gd name="connsiteX4" fmla="*/ 0 w 2171699"/>
                <a:gd name="connsiteY4" fmla="*/ 30461 h 311298"/>
                <a:gd name="connsiteX0" fmla="*/ 0 w 2171699"/>
                <a:gd name="connsiteY0" fmla="*/ 17231 h 298068"/>
                <a:gd name="connsiteX1" fmla="*/ 2171699 w 2171699"/>
                <a:gd name="connsiteY1" fmla="*/ 14798 h 298068"/>
                <a:gd name="connsiteX2" fmla="*/ 2171699 w 2171699"/>
                <a:gd name="connsiteY2" fmla="*/ 298068 h 298068"/>
                <a:gd name="connsiteX3" fmla="*/ 571276 w 2171699"/>
                <a:gd name="connsiteY3" fmla="*/ 288543 h 298068"/>
                <a:gd name="connsiteX4" fmla="*/ 0 w 2171699"/>
                <a:gd name="connsiteY4" fmla="*/ 17231 h 298068"/>
                <a:gd name="connsiteX0" fmla="*/ 0 w 2171699"/>
                <a:gd name="connsiteY0" fmla="*/ 3595 h 284432"/>
                <a:gd name="connsiteX1" fmla="*/ 2171699 w 2171699"/>
                <a:gd name="connsiteY1" fmla="*/ 1162 h 284432"/>
                <a:gd name="connsiteX2" fmla="*/ 2171699 w 2171699"/>
                <a:gd name="connsiteY2" fmla="*/ 284432 h 284432"/>
                <a:gd name="connsiteX3" fmla="*/ 571276 w 2171699"/>
                <a:gd name="connsiteY3" fmla="*/ 274907 h 284432"/>
                <a:gd name="connsiteX4" fmla="*/ 0 w 2171699"/>
                <a:gd name="connsiteY4" fmla="*/ 3595 h 284432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4295"/>
                <a:gd name="connsiteX1" fmla="*/ 2171699 w 2171699"/>
                <a:gd name="connsiteY1" fmla="*/ 0 h 284295"/>
                <a:gd name="connsiteX2" fmla="*/ 2171699 w 2171699"/>
                <a:gd name="connsiteY2" fmla="*/ 283270 h 284295"/>
                <a:gd name="connsiteX3" fmla="*/ 573657 w 2171699"/>
                <a:gd name="connsiteY3" fmla="*/ 280889 h 284295"/>
                <a:gd name="connsiteX4" fmla="*/ 0 w 2171699"/>
                <a:gd name="connsiteY4" fmla="*/ 2433 h 284295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3657 w 2171699"/>
                <a:gd name="connsiteY3" fmla="*/ 280889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3657 w 2171699"/>
                <a:gd name="connsiteY3" fmla="*/ 280889 h 283270"/>
                <a:gd name="connsiteX4" fmla="*/ 0 w 2171699"/>
                <a:gd name="connsiteY4" fmla="*/ 2433 h 283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1699" h="283270">
                  <a:moveTo>
                    <a:pt x="0" y="2433"/>
                  </a:moveTo>
                  <a:lnTo>
                    <a:pt x="2171699" y="0"/>
                  </a:lnTo>
                  <a:lnTo>
                    <a:pt x="2171699" y="283270"/>
                  </a:lnTo>
                  <a:lnTo>
                    <a:pt x="573657" y="280889"/>
                  </a:lnTo>
                  <a:cubicBezTo>
                    <a:pt x="303783" y="302344"/>
                    <a:pt x="189273" y="25030"/>
                    <a:pt x="0" y="2433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50800" dist="38100" dir="8100000" algn="tr" rotWithShape="0">
                <a:prstClr val="black">
                  <a:alpha val="5000"/>
                </a:prstClr>
              </a:outerShdw>
            </a:effectLst>
          </p:spPr>
          <p:txBody>
            <a:bodyPr wrap="none" rtlCol="0" anchor="ctr"/>
            <a:lstStyle/>
            <a:p>
              <a:pPr algn="ctr"/>
              <a:endParaRPr lang="ko-KR" altLang="en-US" sz="1000" b="1">
                <a:solidFill>
                  <a:schemeClr val="bg1"/>
                </a:solidFill>
              </a:endParaRPr>
            </a:p>
          </p:txBody>
        </p:sp>
        <p:sp>
          <p:nvSpPr>
            <p:cNvPr id="12" name="직사각형 11"/>
            <p:cNvSpPr/>
            <p:nvPr/>
          </p:nvSpPr>
          <p:spPr bwMode="auto">
            <a:xfrm>
              <a:off x="6971372" y="114360"/>
              <a:ext cx="2171699" cy="283270"/>
            </a:xfrm>
            <a:custGeom>
              <a:avLst/>
              <a:gdLst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0 w 2195736"/>
                <a:gd name="connsiteY3" fmla="*/ 283270 h 283270"/>
                <a:gd name="connsiteX4" fmla="*/ 0 w 2195736"/>
                <a:gd name="connsiteY4" fmla="*/ 0 h 283270"/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504825 w 2195736"/>
                <a:gd name="connsiteY3" fmla="*/ 283270 h 283270"/>
                <a:gd name="connsiteX4" fmla="*/ 0 w 2195736"/>
                <a:gd name="connsiteY4" fmla="*/ 0 h 283270"/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504825 w 2195736"/>
                <a:gd name="connsiteY3" fmla="*/ 283270 h 283270"/>
                <a:gd name="connsiteX4" fmla="*/ 0 w 2195736"/>
                <a:gd name="connsiteY4" fmla="*/ 0 h 283270"/>
                <a:gd name="connsiteX0" fmla="*/ 124669 w 2320405"/>
                <a:gd name="connsiteY0" fmla="*/ 0 h 283270"/>
                <a:gd name="connsiteX1" fmla="*/ 2320405 w 2320405"/>
                <a:gd name="connsiteY1" fmla="*/ 0 h 283270"/>
                <a:gd name="connsiteX2" fmla="*/ 2320405 w 2320405"/>
                <a:gd name="connsiteY2" fmla="*/ 283270 h 283270"/>
                <a:gd name="connsiteX3" fmla="*/ 629494 w 2320405"/>
                <a:gd name="connsiteY3" fmla="*/ 283270 h 283270"/>
                <a:gd name="connsiteX4" fmla="*/ 310630 w 2320405"/>
                <a:gd name="connsiteY4" fmla="*/ 123875 h 283270"/>
                <a:gd name="connsiteX5" fmla="*/ 124669 w 2320405"/>
                <a:gd name="connsiteY5" fmla="*/ 0 h 283270"/>
                <a:gd name="connsiteX0" fmla="*/ 124669 w 2320405"/>
                <a:gd name="connsiteY0" fmla="*/ 0 h 283270"/>
                <a:gd name="connsiteX1" fmla="*/ 2320405 w 2320405"/>
                <a:gd name="connsiteY1" fmla="*/ 0 h 283270"/>
                <a:gd name="connsiteX2" fmla="*/ 2320405 w 2320405"/>
                <a:gd name="connsiteY2" fmla="*/ 283270 h 283270"/>
                <a:gd name="connsiteX3" fmla="*/ 629494 w 2320405"/>
                <a:gd name="connsiteY3" fmla="*/ 283270 h 283270"/>
                <a:gd name="connsiteX4" fmla="*/ 310630 w 2320405"/>
                <a:gd name="connsiteY4" fmla="*/ 123875 h 283270"/>
                <a:gd name="connsiteX5" fmla="*/ 124669 w 2320405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61312 w 2261798"/>
                <a:gd name="connsiteY0" fmla="*/ 0 h 288033"/>
                <a:gd name="connsiteX1" fmla="*/ 2261798 w 2261798"/>
                <a:gd name="connsiteY1" fmla="*/ 4763 h 288033"/>
                <a:gd name="connsiteX2" fmla="*/ 2261798 w 2261798"/>
                <a:gd name="connsiteY2" fmla="*/ 288033 h 288033"/>
                <a:gd name="connsiteX3" fmla="*/ 570887 w 2261798"/>
                <a:gd name="connsiteY3" fmla="*/ 288033 h 288033"/>
                <a:gd name="connsiteX4" fmla="*/ 187729 w 2261798"/>
                <a:gd name="connsiteY4" fmla="*/ 35769 h 288033"/>
                <a:gd name="connsiteX5" fmla="*/ 161312 w 2261798"/>
                <a:gd name="connsiteY5" fmla="*/ 0 h 288033"/>
                <a:gd name="connsiteX0" fmla="*/ 164142 w 2255103"/>
                <a:gd name="connsiteY0" fmla="*/ 0 h 288033"/>
                <a:gd name="connsiteX1" fmla="*/ 2255103 w 2255103"/>
                <a:gd name="connsiteY1" fmla="*/ 4763 h 288033"/>
                <a:gd name="connsiteX2" fmla="*/ 2255103 w 2255103"/>
                <a:gd name="connsiteY2" fmla="*/ 288033 h 288033"/>
                <a:gd name="connsiteX3" fmla="*/ 564192 w 2255103"/>
                <a:gd name="connsiteY3" fmla="*/ 288033 h 288033"/>
                <a:gd name="connsiteX4" fmla="*/ 181034 w 2255103"/>
                <a:gd name="connsiteY4" fmla="*/ 35769 h 288033"/>
                <a:gd name="connsiteX5" fmla="*/ 164142 w 2255103"/>
                <a:gd name="connsiteY5" fmla="*/ 0 h 288033"/>
                <a:gd name="connsiteX0" fmla="*/ 160988 w 2251949"/>
                <a:gd name="connsiteY0" fmla="*/ 1095 h 289128"/>
                <a:gd name="connsiteX1" fmla="*/ 2251949 w 2251949"/>
                <a:gd name="connsiteY1" fmla="*/ 5858 h 289128"/>
                <a:gd name="connsiteX2" fmla="*/ 2251949 w 2251949"/>
                <a:gd name="connsiteY2" fmla="*/ 289128 h 289128"/>
                <a:gd name="connsiteX3" fmla="*/ 561038 w 2251949"/>
                <a:gd name="connsiteY3" fmla="*/ 289128 h 289128"/>
                <a:gd name="connsiteX4" fmla="*/ 177880 w 2251949"/>
                <a:gd name="connsiteY4" fmla="*/ 36864 h 289128"/>
                <a:gd name="connsiteX5" fmla="*/ 160988 w 2251949"/>
                <a:gd name="connsiteY5" fmla="*/ 1095 h 289128"/>
                <a:gd name="connsiteX0" fmla="*/ 160988 w 2251949"/>
                <a:gd name="connsiteY0" fmla="*/ 1095 h 289128"/>
                <a:gd name="connsiteX1" fmla="*/ 2251949 w 2251949"/>
                <a:gd name="connsiteY1" fmla="*/ 5858 h 289128"/>
                <a:gd name="connsiteX2" fmla="*/ 2251949 w 2251949"/>
                <a:gd name="connsiteY2" fmla="*/ 289128 h 289128"/>
                <a:gd name="connsiteX3" fmla="*/ 561038 w 2251949"/>
                <a:gd name="connsiteY3" fmla="*/ 289128 h 289128"/>
                <a:gd name="connsiteX4" fmla="*/ 177880 w 2251949"/>
                <a:gd name="connsiteY4" fmla="*/ 36864 h 289128"/>
                <a:gd name="connsiteX5" fmla="*/ 160988 w 2251949"/>
                <a:gd name="connsiteY5" fmla="*/ 1095 h 289128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181212 w 2250518"/>
                <a:gd name="connsiteY4" fmla="*/ 38827 h 288710"/>
                <a:gd name="connsiteX5" fmla="*/ 159557 w 2250518"/>
                <a:gd name="connsiteY5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43138 w 2250518"/>
                <a:gd name="connsiteY4" fmla="*/ 1674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43138 w 2250518"/>
                <a:gd name="connsiteY4" fmla="*/ 1674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212169 w 2250518"/>
                <a:gd name="connsiteY4" fmla="*/ 531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212169 w 2250518"/>
                <a:gd name="connsiteY4" fmla="*/ 531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7419 w 2250518"/>
                <a:gd name="connsiteY4" fmla="*/ 122173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7419 w 2250518"/>
                <a:gd name="connsiteY4" fmla="*/ 122173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5038 w 2250518"/>
                <a:gd name="connsiteY4" fmla="*/ 136461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5038 w 2250518"/>
                <a:gd name="connsiteY4" fmla="*/ 136461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303262 w 2248742"/>
                <a:gd name="connsiteY4" fmla="*/ 136823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369937 w 2248742"/>
                <a:gd name="connsiteY4" fmla="*/ 179686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253256 w 2248742"/>
                <a:gd name="connsiteY4" fmla="*/ 96342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41696 w 2232657"/>
                <a:gd name="connsiteY0" fmla="*/ 0 h 288033"/>
                <a:gd name="connsiteX1" fmla="*/ 2232657 w 2232657"/>
                <a:gd name="connsiteY1" fmla="*/ 4763 h 288033"/>
                <a:gd name="connsiteX2" fmla="*/ 2232657 w 2232657"/>
                <a:gd name="connsiteY2" fmla="*/ 288033 h 288033"/>
                <a:gd name="connsiteX3" fmla="*/ 632234 w 2232657"/>
                <a:gd name="connsiteY3" fmla="*/ 278508 h 288033"/>
                <a:gd name="connsiteX4" fmla="*/ 237171 w 2232657"/>
                <a:gd name="connsiteY4" fmla="*/ 95303 h 288033"/>
                <a:gd name="connsiteX5" fmla="*/ 141696 w 2232657"/>
                <a:gd name="connsiteY5" fmla="*/ 0 h 288033"/>
                <a:gd name="connsiteX0" fmla="*/ 116057 w 2340368"/>
                <a:gd name="connsiteY0" fmla="*/ 0 h 285651"/>
                <a:gd name="connsiteX1" fmla="*/ 2340368 w 2340368"/>
                <a:gd name="connsiteY1" fmla="*/ 2381 h 285651"/>
                <a:gd name="connsiteX2" fmla="*/ 2340368 w 2340368"/>
                <a:gd name="connsiteY2" fmla="*/ 285651 h 285651"/>
                <a:gd name="connsiteX3" fmla="*/ 739945 w 2340368"/>
                <a:gd name="connsiteY3" fmla="*/ 276126 h 285651"/>
                <a:gd name="connsiteX4" fmla="*/ 344882 w 2340368"/>
                <a:gd name="connsiteY4" fmla="*/ 92921 h 285651"/>
                <a:gd name="connsiteX5" fmla="*/ 116057 w 2340368"/>
                <a:gd name="connsiteY5" fmla="*/ 0 h 285651"/>
                <a:gd name="connsiteX0" fmla="*/ 0 w 1995486"/>
                <a:gd name="connsiteY0" fmla="*/ 98156 h 290886"/>
                <a:gd name="connsiteX1" fmla="*/ 1995486 w 1995486"/>
                <a:gd name="connsiteY1" fmla="*/ 7616 h 290886"/>
                <a:gd name="connsiteX2" fmla="*/ 1995486 w 1995486"/>
                <a:gd name="connsiteY2" fmla="*/ 290886 h 290886"/>
                <a:gd name="connsiteX3" fmla="*/ 395063 w 1995486"/>
                <a:gd name="connsiteY3" fmla="*/ 281361 h 290886"/>
                <a:gd name="connsiteX4" fmla="*/ 0 w 1995486"/>
                <a:gd name="connsiteY4" fmla="*/ 98156 h 290886"/>
                <a:gd name="connsiteX0" fmla="*/ 0 w 2171699"/>
                <a:gd name="connsiteY0" fmla="*/ 29394 h 312612"/>
                <a:gd name="connsiteX1" fmla="*/ 2171699 w 2171699"/>
                <a:gd name="connsiteY1" fmla="*/ 29342 h 312612"/>
                <a:gd name="connsiteX2" fmla="*/ 2171699 w 2171699"/>
                <a:gd name="connsiteY2" fmla="*/ 312612 h 312612"/>
                <a:gd name="connsiteX3" fmla="*/ 571276 w 2171699"/>
                <a:gd name="connsiteY3" fmla="*/ 303087 h 312612"/>
                <a:gd name="connsiteX4" fmla="*/ 0 w 2171699"/>
                <a:gd name="connsiteY4" fmla="*/ 29394 h 312612"/>
                <a:gd name="connsiteX0" fmla="*/ 0 w 2171699"/>
                <a:gd name="connsiteY0" fmla="*/ 30461 h 311298"/>
                <a:gd name="connsiteX1" fmla="*/ 2171699 w 2171699"/>
                <a:gd name="connsiteY1" fmla="*/ 28028 h 311298"/>
                <a:gd name="connsiteX2" fmla="*/ 2171699 w 2171699"/>
                <a:gd name="connsiteY2" fmla="*/ 311298 h 311298"/>
                <a:gd name="connsiteX3" fmla="*/ 571276 w 2171699"/>
                <a:gd name="connsiteY3" fmla="*/ 301773 h 311298"/>
                <a:gd name="connsiteX4" fmla="*/ 0 w 2171699"/>
                <a:gd name="connsiteY4" fmla="*/ 30461 h 311298"/>
                <a:gd name="connsiteX0" fmla="*/ 0 w 2171699"/>
                <a:gd name="connsiteY0" fmla="*/ 17231 h 298068"/>
                <a:gd name="connsiteX1" fmla="*/ 2171699 w 2171699"/>
                <a:gd name="connsiteY1" fmla="*/ 14798 h 298068"/>
                <a:gd name="connsiteX2" fmla="*/ 2171699 w 2171699"/>
                <a:gd name="connsiteY2" fmla="*/ 298068 h 298068"/>
                <a:gd name="connsiteX3" fmla="*/ 571276 w 2171699"/>
                <a:gd name="connsiteY3" fmla="*/ 288543 h 298068"/>
                <a:gd name="connsiteX4" fmla="*/ 0 w 2171699"/>
                <a:gd name="connsiteY4" fmla="*/ 17231 h 298068"/>
                <a:gd name="connsiteX0" fmla="*/ 0 w 2171699"/>
                <a:gd name="connsiteY0" fmla="*/ 3595 h 284432"/>
                <a:gd name="connsiteX1" fmla="*/ 2171699 w 2171699"/>
                <a:gd name="connsiteY1" fmla="*/ 1162 h 284432"/>
                <a:gd name="connsiteX2" fmla="*/ 2171699 w 2171699"/>
                <a:gd name="connsiteY2" fmla="*/ 284432 h 284432"/>
                <a:gd name="connsiteX3" fmla="*/ 571276 w 2171699"/>
                <a:gd name="connsiteY3" fmla="*/ 274907 h 284432"/>
                <a:gd name="connsiteX4" fmla="*/ 0 w 2171699"/>
                <a:gd name="connsiteY4" fmla="*/ 3595 h 284432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4295"/>
                <a:gd name="connsiteX1" fmla="*/ 2171699 w 2171699"/>
                <a:gd name="connsiteY1" fmla="*/ 0 h 284295"/>
                <a:gd name="connsiteX2" fmla="*/ 2171699 w 2171699"/>
                <a:gd name="connsiteY2" fmla="*/ 283270 h 284295"/>
                <a:gd name="connsiteX3" fmla="*/ 573657 w 2171699"/>
                <a:gd name="connsiteY3" fmla="*/ 280889 h 284295"/>
                <a:gd name="connsiteX4" fmla="*/ 0 w 2171699"/>
                <a:gd name="connsiteY4" fmla="*/ 2433 h 284295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3657 w 2171699"/>
                <a:gd name="connsiteY3" fmla="*/ 280889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3657 w 2171699"/>
                <a:gd name="connsiteY3" fmla="*/ 280889 h 283270"/>
                <a:gd name="connsiteX4" fmla="*/ 0 w 2171699"/>
                <a:gd name="connsiteY4" fmla="*/ 2433 h 283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1699" h="283270">
                  <a:moveTo>
                    <a:pt x="0" y="2433"/>
                  </a:moveTo>
                  <a:lnTo>
                    <a:pt x="2171699" y="0"/>
                  </a:lnTo>
                  <a:lnTo>
                    <a:pt x="2171699" y="283270"/>
                  </a:lnTo>
                  <a:lnTo>
                    <a:pt x="573657" y="280889"/>
                  </a:lnTo>
                  <a:cubicBezTo>
                    <a:pt x="303783" y="302344"/>
                    <a:pt x="189273" y="25030"/>
                    <a:pt x="0" y="2433"/>
                  </a:cubicBezTo>
                  <a:close/>
                </a:path>
              </a:pathLst>
            </a:custGeom>
            <a:solidFill>
              <a:srgbClr val="044A6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ko-KR" altLang="en-US" sz="1000" b="1">
                <a:solidFill>
                  <a:schemeClr val="bg1"/>
                </a:solidFill>
              </a:endParaRPr>
            </a:p>
          </p:txBody>
        </p:sp>
        <p:sp>
          <p:nvSpPr>
            <p:cNvPr id="10" name="직사각형 9"/>
            <p:cNvSpPr/>
            <p:nvPr/>
          </p:nvSpPr>
          <p:spPr bwMode="auto">
            <a:xfrm>
              <a:off x="241067" y="4763"/>
              <a:ext cx="8902004" cy="116632"/>
            </a:xfrm>
            <a:custGeom>
              <a:avLst/>
              <a:gdLst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0 w 8892480"/>
                <a:gd name="connsiteY3" fmla="*/ 116632 h 116632"/>
                <a:gd name="connsiteX4" fmla="*/ 0 w 8892480"/>
                <a:gd name="connsiteY4" fmla="*/ 0 h 116632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189913 w 8892480"/>
                <a:gd name="connsiteY3" fmla="*/ 116632 h 116632"/>
                <a:gd name="connsiteX4" fmla="*/ 0 w 8892480"/>
                <a:gd name="connsiteY4" fmla="*/ 0 h 116632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189913 w 8892480"/>
                <a:gd name="connsiteY3" fmla="*/ 116632 h 116632"/>
                <a:gd name="connsiteX4" fmla="*/ 0 w 8892480"/>
                <a:gd name="connsiteY4" fmla="*/ 0 h 116632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197057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354219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354219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275638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275638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30810"/>
                <a:gd name="connsiteX1" fmla="*/ 8892480 w 8892480"/>
                <a:gd name="connsiteY1" fmla="*/ 0 h 130810"/>
                <a:gd name="connsiteX2" fmla="*/ 8892480 w 8892480"/>
                <a:gd name="connsiteY2" fmla="*/ 116632 h 130810"/>
                <a:gd name="connsiteX3" fmla="*/ 345976 w 8892480"/>
                <a:gd name="connsiteY3" fmla="*/ 130810 h 130810"/>
                <a:gd name="connsiteX4" fmla="*/ 0 w 8892480"/>
                <a:gd name="connsiteY4" fmla="*/ 0 h 130810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317401 w 8892480"/>
                <a:gd name="connsiteY3" fmla="*/ 116522 h 116632"/>
                <a:gd name="connsiteX4" fmla="*/ 0 w 8892480"/>
                <a:gd name="connsiteY4" fmla="*/ 0 h 116632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317401 w 8892480"/>
                <a:gd name="connsiteY3" fmla="*/ 116522 h 116632"/>
                <a:gd name="connsiteX4" fmla="*/ 0 w 8892480"/>
                <a:gd name="connsiteY4" fmla="*/ 0 h 116632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317401 w 8892480"/>
                <a:gd name="connsiteY3" fmla="*/ 116522 h 116632"/>
                <a:gd name="connsiteX4" fmla="*/ 0 w 8892480"/>
                <a:gd name="connsiteY4" fmla="*/ 0 h 116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92480" h="116632">
                  <a:moveTo>
                    <a:pt x="0" y="0"/>
                  </a:moveTo>
                  <a:lnTo>
                    <a:pt x="8892480" y="0"/>
                  </a:lnTo>
                  <a:lnTo>
                    <a:pt x="8892480" y="116632"/>
                  </a:lnTo>
                  <a:lnTo>
                    <a:pt x="317401" y="116522"/>
                  </a:lnTo>
                  <a:cubicBezTo>
                    <a:pt x="28537" y="80026"/>
                    <a:pt x="46636" y="46021"/>
                    <a:pt x="0" y="0"/>
                  </a:cubicBezTo>
                  <a:close/>
                </a:path>
              </a:pathLst>
            </a:custGeom>
            <a:solidFill>
              <a:srgbClr val="044A6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ko-KR" altLang="en-US" sz="1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371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실습 </a:t>
            </a:r>
            <a:r>
              <a:rPr lang="en-US" altLang="ko-KR" dirty="0" smtClean="0"/>
              <a:t>1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7032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다음 논리식</a:t>
            </a:r>
            <a:r>
              <a:rPr lang="ko-KR" altLang="en-US" dirty="0"/>
              <a:t>들</a:t>
            </a:r>
            <a:r>
              <a:rPr lang="ko-KR" altLang="en-US" dirty="0" smtClean="0"/>
              <a:t>이 항등식을 만족하는지 시뮬레이션으로 확인하시오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1</a:t>
            </a:fld>
            <a:endParaRPr lang="ko-KR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66775" y="1763752"/>
                <a:ext cx="2363339" cy="3317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1400" smtClean="0">
                    <a:latin typeface="나눔고딕 ExtraBold" panose="020D0904000000000000" pitchFamily="50" charset="-127"/>
                    <a:ea typeface="나눔고딕 ExtraBold" panose="020D0904000000000000" pitchFamily="50" charset="-127"/>
                  </a:rPr>
                  <a:t>1.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1400">
                        <a:latin typeface="Cambria Math" panose="02040503050406030204" pitchFamily="18" charset="0"/>
                        <a:ea typeface="나눔고딕 ExtraBold" panose="020D0904000000000000" pitchFamily="50" charset="-127"/>
                      </a:rPr>
                      <m:t>X</m:t>
                    </m:r>
                    <m:r>
                      <m:rPr>
                        <m:sty m:val="p"/>
                      </m:rPr>
                      <a:rPr lang="en-US" altLang="ko-KR" sz="1400" b="0" i="0" smtClean="0">
                        <a:latin typeface="Cambria Math" panose="02040503050406030204" pitchFamily="18" charset="0"/>
                        <a:ea typeface="나눔고딕 ExtraBold" panose="020D0904000000000000" pitchFamily="50" charset="-127"/>
                      </a:rPr>
                      <m:t>Y</m:t>
                    </m:r>
                    <m:r>
                      <a:rPr lang="en-US" altLang="ko-KR" sz="1400" b="0" i="0" smtClean="0">
                        <a:latin typeface="Cambria Math" panose="02040503050406030204" pitchFamily="18" charset="0"/>
                        <a:ea typeface="나눔고딕 ExtraBold" panose="020D0904000000000000" pitchFamily="50" charset="-127"/>
                      </a:rPr>
                      <m:t>+</m:t>
                    </m:r>
                    <m:bar>
                      <m:barPr>
                        <m:pos m:val="top"/>
                        <m:ctrlPr>
                          <a:rPr lang="en-US" altLang="ko-KR" sz="1400" b="0" i="1" smtClean="0">
                            <a:latin typeface="Cambria Math" panose="02040503050406030204" pitchFamily="18" charset="0"/>
                            <a:ea typeface="나눔고딕 ExtraBold" panose="020D0904000000000000" pitchFamily="50" charset="-127"/>
                          </a:rPr>
                        </m:ctrlPr>
                      </m:barPr>
                      <m:e>
                        <m:r>
                          <a:rPr lang="en-US" altLang="ko-KR" sz="1400" b="0" i="1" smtClean="0">
                            <a:latin typeface="Cambria Math" panose="02040503050406030204" pitchFamily="18" charset="0"/>
                            <a:ea typeface="나눔고딕 ExtraBold" panose="020D0904000000000000" pitchFamily="50" charset="-127"/>
                          </a:rPr>
                          <m:t>𝑋</m:t>
                        </m:r>
                      </m:e>
                    </m:bar>
                    <m:r>
                      <a:rPr lang="en-US" altLang="ko-KR" sz="1400" i="1">
                        <a:latin typeface="Cambria Math" panose="02040503050406030204" pitchFamily="18" charset="0"/>
                        <a:ea typeface="나눔고딕 ExtraBold" panose="020D0904000000000000" pitchFamily="50" charset="-127"/>
                      </a:rPr>
                      <m:t>𝑍</m:t>
                    </m:r>
                    <m:r>
                      <a:rPr lang="en-US" altLang="ko-KR" sz="1400" i="1">
                        <a:latin typeface="Cambria Math" panose="02040503050406030204" pitchFamily="18" charset="0"/>
                        <a:ea typeface="나눔고딕 ExtraBold" panose="020D0904000000000000" pitchFamily="50" charset="-127"/>
                      </a:rPr>
                      <m:t>+</m:t>
                    </m:r>
                    <m:r>
                      <a:rPr lang="en-US" altLang="ko-KR" sz="1400" i="1">
                        <a:latin typeface="Cambria Math" panose="02040503050406030204" pitchFamily="18" charset="0"/>
                        <a:ea typeface="나눔고딕 ExtraBold" panose="020D0904000000000000" pitchFamily="50" charset="-127"/>
                      </a:rPr>
                      <m:t>𝑌𝑍</m:t>
                    </m:r>
                    <m:r>
                      <a:rPr lang="en-US" altLang="ko-KR" sz="1400" b="0" i="1" smtClean="0">
                        <a:latin typeface="Cambria Math" panose="02040503050406030204" pitchFamily="18" charset="0"/>
                        <a:ea typeface="나눔고딕 ExtraBold" panose="020D0904000000000000" pitchFamily="50" charset="-127"/>
                      </a:rPr>
                      <m:t>=</m:t>
                    </m:r>
                    <m:r>
                      <m:rPr>
                        <m:sty m:val="p"/>
                      </m:rPr>
                      <a:rPr lang="en-US" altLang="ko-KR" sz="1400">
                        <a:latin typeface="Cambria Math" panose="02040503050406030204" pitchFamily="18" charset="0"/>
                        <a:ea typeface="나눔고딕 ExtraBold" panose="020D0904000000000000" pitchFamily="50" charset="-127"/>
                      </a:rPr>
                      <m:t>XY</m:t>
                    </m:r>
                    <m:r>
                      <a:rPr lang="en-US" altLang="ko-KR" sz="1400">
                        <a:latin typeface="Cambria Math" panose="02040503050406030204" pitchFamily="18" charset="0"/>
                        <a:ea typeface="나눔고딕 ExtraBold" panose="020D0904000000000000" pitchFamily="50" charset="-127"/>
                      </a:rPr>
                      <m:t>+</m:t>
                    </m:r>
                    <m:bar>
                      <m:barPr>
                        <m:pos m:val="top"/>
                        <m:ctrlPr>
                          <a:rPr lang="en-US" altLang="ko-KR" sz="1400" i="1">
                            <a:latin typeface="Cambria Math" panose="02040503050406030204" pitchFamily="18" charset="0"/>
                            <a:ea typeface="나눔고딕 ExtraBold" panose="020D0904000000000000" pitchFamily="50" charset="-127"/>
                          </a:rPr>
                        </m:ctrlPr>
                      </m:bar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  <a:ea typeface="나눔고딕 ExtraBold" panose="020D0904000000000000" pitchFamily="50" charset="-127"/>
                          </a:rPr>
                          <m:t>𝑋</m:t>
                        </m:r>
                      </m:e>
                    </m:bar>
                    <m:r>
                      <a:rPr lang="en-US" altLang="ko-KR" sz="1400" i="1">
                        <a:latin typeface="Cambria Math" panose="02040503050406030204" pitchFamily="18" charset="0"/>
                        <a:ea typeface="나눔고딕 ExtraBold" panose="020D0904000000000000" pitchFamily="50" charset="-127"/>
                      </a:rPr>
                      <m:t>𝑍</m:t>
                    </m:r>
                  </m:oMath>
                </a14:m>
                <a:endParaRPr lang="en-US" altLang="ko-KR" sz="1400" b="0" smtClean="0">
                  <a:latin typeface="나눔고딕 ExtraBold" panose="020D0904000000000000" pitchFamily="50" charset="-127"/>
                  <a:ea typeface="나눔고딕 ExtraBold" panose="020D0904000000000000" pitchFamily="50" charset="-127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775" y="1763752"/>
                <a:ext cx="2363339" cy="331757"/>
              </a:xfrm>
              <a:prstGeom prst="rect">
                <a:avLst/>
              </a:prstGeom>
              <a:blipFill>
                <a:blip r:embed="rId2"/>
                <a:stretch>
                  <a:fillRect l="-773" b="-18182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216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실습 </a:t>
            </a:r>
            <a:r>
              <a:rPr lang="en-US" altLang="ko-KR" dirty="0" smtClean="0"/>
              <a:t>2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818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카르노맵을 사용하여 다음 문제에 대한 논리식을 유도하고 회로를 구현하시오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66775" y="1763752"/>
            <a:ext cx="794480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입력 </a:t>
            </a:r>
            <a:r>
              <a:rPr lang="en-US" altLang="ko-KR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[1:0]A, [1:0]B  // A</a:t>
            </a:r>
            <a:r>
              <a:rPr lang="en-US" altLang="ko-KR" sz="1400" baseline="-250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0</a:t>
            </a:r>
            <a:r>
              <a:rPr lang="en-US" altLang="ko-KR" sz="140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A</a:t>
            </a:r>
            <a:r>
              <a:rPr lang="en-US" altLang="ko-KR" sz="1400" baseline="-2500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  <a:r>
              <a:rPr lang="en-US" altLang="ko-KR" sz="140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B</a:t>
            </a:r>
            <a:r>
              <a:rPr lang="en-US" altLang="ko-KR" sz="1400" baseline="-2500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0</a:t>
            </a:r>
            <a:r>
              <a:rPr lang="en-US" altLang="ko-KR" sz="140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en-US" altLang="ko-KR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B</a:t>
            </a:r>
            <a:r>
              <a:rPr lang="en-US" altLang="ko-KR" sz="1400" baseline="-250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  <a:endParaRPr lang="en-US" altLang="ko-KR" sz="140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출력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Gt, </a:t>
            </a:r>
            <a:r>
              <a:rPr lang="en-US" altLang="ko-KR" sz="14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Eq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Lt</a:t>
            </a:r>
          </a:p>
          <a:p>
            <a:endParaRPr lang="en-US" altLang="ko-KR" sz="14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2bit </a:t>
            </a:r>
            <a:r>
              <a:rPr lang="ko-KR" altLang="en-US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입력 </a:t>
            </a:r>
            <a:r>
              <a:rPr lang="en-US" altLang="ko-KR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A</a:t>
            </a:r>
            <a:r>
              <a:rPr lang="ko-KR" altLang="en-US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와 </a:t>
            </a:r>
            <a:r>
              <a:rPr lang="en-US" altLang="ko-KR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B</a:t>
            </a:r>
            <a:r>
              <a:rPr lang="ko-KR" altLang="en-US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를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비교하여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A&gt;B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이면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Gt=1, A=B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이면 </a:t>
            </a:r>
            <a:r>
              <a:rPr lang="en-US" altLang="ko-KR" sz="14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Eq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=1, A&lt;B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이면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Lt=1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을 출력하는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2bit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비교기</a:t>
            </a:r>
            <a:endParaRPr lang="en-US" altLang="ko-KR" sz="14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090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실습 </a:t>
            </a:r>
            <a:r>
              <a:rPr lang="en-US" altLang="ko-KR" dirty="0" smtClean="0"/>
              <a:t>3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6542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아래 기능을 만족하는 </a:t>
            </a:r>
            <a:r>
              <a:rPr lang="en-US" altLang="ko-KR" dirty="0" smtClean="0"/>
              <a:t>Decimal-to-Binary </a:t>
            </a:r>
            <a:r>
              <a:rPr lang="ko-KR" altLang="en-US" dirty="0" smtClean="0"/>
              <a:t>회로를 구현하시오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66775" y="1763752"/>
            <a:ext cx="5341527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입력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d</a:t>
            </a:r>
            <a:r>
              <a:rPr lang="en-US" altLang="ko-KR" sz="140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0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d</a:t>
            </a:r>
            <a:r>
              <a:rPr lang="en-US" altLang="ko-KR" sz="140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d</a:t>
            </a:r>
            <a:r>
              <a:rPr lang="en-US" altLang="ko-KR" sz="140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~ d</a:t>
            </a:r>
            <a:r>
              <a:rPr lang="en-US" altLang="ko-KR" sz="140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9</a:t>
            </a:r>
          </a:p>
          <a:p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출력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b</a:t>
            </a:r>
            <a:r>
              <a:rPr lang="en-US" altLang="ko-KR" sz="140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b</a:t>
            </a:r>
            <a:r>
              <a:rPr lang="en-US" altLang="ko-KR" sz="140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b</a:t>
            </a:r>
            <a:r>
              <a:rPr lang="en-US" altLang="ko-KR" sz="140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b</a:t>
            </a:r>
            <a:r>
              <a:rPr lang="en-US" altLang="ko-KR" sz="140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0</a:t>
            </a:r>
          </a:p>
          <a:p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입력 </a:t>
            </a:r>
            <a:r>
              <a:rPr lang="en-US" altLang="ko-KR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d</a:t>
            </a:r>
            <a:r>
              <a:rPr lang="en-US" altLang="ko-KR" sz="1400" baseline="-25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이면 출력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{</a:t>
            </a:r>
            <a:r>
              <a:rPr lang="en-US" altLang="ko-KR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b</a:t>
            </a:r>
            <a:r>
              <a:rPr lang="en-US" altLang="ko-KR" sz="1400" baseline="-25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</a:t>
            </a:r>
            <a:r>
              <a:rPr lang="en-US" altLang="ko-KR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b</a:t>
            </a:r>
            <a:r>
              <a:rPr lang="en-US" altLang="ko-KR" sz="1400" baseline="-25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</a:t>
            </a:r>
            <a:r>
              <a:rPr lang="en-US" altLang="ko-KR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b</a:t>
            </a:r>
            <a:r>
              <a:rPr lang="en-US" altLang="ko-KR" sz="1400" baseline="-25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  <a:r>
              <a:rPr lang="en-US" altLang="ko-KR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b</a:t>
            </a:r>
            <a:r>
              <a:rPr lang="en-US" altLang="ko-KR" sz="140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0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} = 0010</a:t>
            </a:r>
          </a:p>
          <a:p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입력 </a:t>
            </a:r>
            <a:r>
              <a:rPr lang="en-US" altLang="ko-KR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d</a:t>
            </a:r>
            <a:r>
              <a:rPr lang="en-US" altLang="ko-KR" sz="1400" baseline="-25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9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  <a:r>
              <a:rPr lang="ko-KR" altLang="en-US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이면 출력 </a:t>
            </a:r>
            <a:r>
              <a:rPr lang="en-US" altLang="ko-KR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{b</a:t>
            </a:r>
            <a:r>
              <a:rPr lang="en-US" altLang="ko-KR" sz="1400" baseline="-25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</a:t>
            </a:r>
            <a:r>
              <a:rPr lang="en-US" altLang="ko-KR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b</a:t>
            </a:r>
            <a:r>
              <a:rPr lang="en-US" altLang="ko-KR" sz="1400" baseline="-25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</a:t>
            </a:r>
            <a:r>
              <a:rPr lang="en-US" altLang="ko-KR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b</a:t>
            </a:r>
            <a:r>
              <a:rPr lang="en-US" altLang="ko-KR" sz="1400" baseline="-25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  <a:r>
              <a:rPr lang="en-US" altLang="ko-KR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b</a:t>
            </a:r>
            <a:r>
              <a:rPr lang="en-US" altLang="ko-KR" sz="1400" baseline="-25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0</a:t>
            </a:r>
            <a:r>
              <a:rPr lang="en-US" altLang="ko-KR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} =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1001</a:t>
            </a:r>
          </a:p>
          <a:p>
            <a:endParaRPr lang="en-US" altLang="ko-KR" sz="14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즉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Decimal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에 해당하는 입력을 받으면 이를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Binary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로 변환하는 회로</a:t>
            </a:r>
            <a:endParaRPr lang="en-US" altLang="ko-KR" sz="14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3</a:t>
            </a:fld>
            <a:endParaRPr lang="ko-KR" altLang="en-US"/>
          </a:p>
        </p:txBody>
      </p:sp>
      <p:sp>
        <p:nvSpPr>
          <p:cNvPr id="4" name="직사각형 3"/>
          <p:cNvSpPr/>
          <p:nvPr/>
        </p:nvSpPr>
        <p:spPr bwMode="auto">
          <a:xfrm>
            <a:off x="1969976" y="3857625"/>
            <a:ext cx="914400" cy="20574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sz="1000" b="1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Decimal</a:t>
            </a:r>
          </a:p>
          <a:p>
            <a:pPr algn="ctr"/>
            <a:r>
              <a:rPr lang="en-US" altLang="ko-KR" sz="1000" b="1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to</a:t>
            </a:r>
          </a:p>
          <a:p>
            <a:pPr algn="ctr"/>
            <a:r>
              <a:rPr lang="en-US" altLang="ko-KR" sz="1000" b="1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Binary</a:t>
            </a:r>
            <a:endParaRPr lang="ko-KR" altLang="en-US" sz="10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cxnSp>
        <p:nvCxnSpPr>
          <p:cNvPr id="9" name="직선 연결선 8"/>
          <p:cNvCxnSpPr/>
          <p:nvPr/>
        </p:nvCxnSpPr>
        <p:spPr>
          <a:xfrm>
            <a:off x="1611483" y="4030435"/>
            <a:ext cx="358493" cy="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1611482" y="4248149"/>
            <a:ext cx="358493" cy="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1611481" y="4465864"/>
            <a:ext cx="358493" cy="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1611480" y="5728607"/>
            <a:ext cx="358493" cy="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665515" y="4572000"/>
            <a:ext cx="2327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.</a:t>
            </a:r>
          </a:p>
          <a:p>
            <a:r>
              <a:rPr lang="en-US" altLang="ko-KR" dirty="0"/>
              <a:t>.</a:t>
            </a:r>
            <a:endParaRPr lang="ko-KR" altLang="en-US" dirty="0"/>
          </a:p>
        </p:txBody>
      </p:sp>
      <p:cxnSp>
        <p:nvCxnSpPr>
          <p:cNvPr id="16" name="직선 연결선 15"/>
          <p:cNvCxnSpPr/>
          <p:nvPr/>
        </p:nvCxnSpPr>
        <p:spPr>
          <a:xfrm>
            <a:off x="2884376" y="4033156"/>
            <a:ext cx="358493" cy="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2884376" y="4248149"/>
            <a:ext cx="358493" cy="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2884376" y="4465864"/>
            <a:ext cx="358493" cy="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2884376" y="4672693"/>
            <a:ext cx="358493" cy="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98844" y="3873954"/>
            <a:ext cx="3273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d</a:t>
            </a:r>
            <a:r>
              <a:rPr lang="en-US" altLang="ko-KR" sz="1050" baseline="-25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0</a:t>
            </a:r>
            <a:endParaRPr lang="ko-KR" altLang="en-US" sz="1050" dirty="0"/>
          </a:p>
        </p:txBody>
      </p:sp>
      <p:sp>
        <p:nvSpPr>
          <p:cNvPr id="21" name="TextBox 20"/>
          <p:cNvSpPr txBox="1"/>
          <p:nvPr/>
        </p:nvSpPr>
        <p:spPr>
          <a:xfrm>
            <a:off x="1290559" y="4109588"/>
            <a:ext cx="32092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d</a:t>
            </a:r>
            <a:r>
              <a:rPr lang="en-US" altLang="ko-KR" sz="105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  <a:endParaRPr lang="ko-KR" altLang="en-US" sz="1050" dirty="0"/>
          </a:p>
        </p:txBody>
      </p:sp>
      <p:sp>
        <p:nvSpPr>
          <p:cNvPr id="23" name="TextBox 22"/>
          <p:cNvSpPr txBox="1"/>
          <p:nvPr/>
        </p:nvSpPr>
        <p:spPr>
          <a:xfrm>
            <a:off x="3188837" y="3885376"/>
            <a:ext cx="32092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b</a:t>
            </a:r>
            <a:r>
              <a:rPr lang="en-US" altLang="ko-KR" sz="105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</a:t>
            </a:r>
            <a:endParaRPr lang="ko-KR" altLang="en-US" sz="1050" dirty="0"/>
          </a:p>
        </p:txBody>
      </p:sp>
      <p:sp>
        <p:nvSpPr>
          <p:cNvPr id="24" name="TextBox 23"/>
          <p:cNvSpPr txBox="1"/>
          <p:nvPr/>
        </p:nvSpPr>
        <p:spPr>
          <a:xfrm>
            <a:off x="1344593" y="5601465"/>
            <a:ext cx="32092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d</a:t>
            </a:r>
            <a:r>
              <a:rPr lang="en-US" altLang="ko-KR" sz="105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9</a:t>
            </a:r>
            <a:endParaRPr lang="ko-KR" altLang="en-US" sz="1050" dirty="0"/>
          </a:p>
        </p:txBody>
      </p:sp>
      <p:sp>
        <p:nvSpPr>
          <p:cNvPr id="25" name="TextBox 24"/>
          <p:cNvSpPr txBox="1"/>
          <p:nvPr/>
        </p:nvSpPr>
        <p:spPr>
          <a:xfrm>
            <a:off x="1297908" y="4324580"/>
            <a:ext cx="32092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d</a:t>
            </a:r>
            <a:r>
              <a:rPr lang="en-US" altLang="ko-KR" sz="105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</a:t>
            </a:r>
            <a:endParaRPr lang="ko-KR" altLang="en-US" sz="1050" dirty="0"/>
          </a:p>
        </p:txBody>
      </p:sp>
      <p:sp>
        <p:nvSpPr>
          <p:cNvPr id="26" name="TextBox 25"/>
          <p:cNvSpPr txBox="1"/>
          <p:nvPr/>
        </p:nvSpPr>
        <p:spPr>
          <a:xfrm>
            <a:off x="3188837" y="4109588"/>
            <a:ext cx="32092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b</a:t>
            </a:r>
            <a:r>
              <a:rPr lang="en-US" altLang="ko-KR" sz="105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</a:t>
            </a:r>
            <a:endParaRPr lang="ko-KR" altLang="en-US" sz="1050" dirty="0"/>
          </a:p>
        </p:txBody>
      </p:sp>
      <p:sp>
        <p:nvSpPr>
          <p:cNvPr id="27" name="TextBox 26"/>
          <p:cNvSpPr txBox="1"/>
          <p:nvPr/>
        </p:nvSpPr>
        <p:spPr>
          <a:xfrm>
            <a:off x="3188837" y="4324580"/>
            <a:ext cx="32092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b</a:t>
            </a:r>
            <a:r>
              <a:rPr lang="en-US" altLang="ko-KR" sz="105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  <a:endParaRPr lang="ko-KR" altLang="en-US" sz="1050" dirty="0"/>
          </a:p>
        </p:txBody>
      </p:sp>
      <p:sp>
        <p:nvSpPr>
          <p:cNvPr id="28" name="TextBox 27"/>
          <p:cNvSpPr txBox="1"/>
          <p:nvPr/>
        </p:nvSpPr>
        <p:spPr>
          <a:xfrm>
            <a:off x="3188837" y="4548792"/>
            <a:ext cx="32092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b</a:t>
            </a:r>
            <a:r>
              <a:rPr lang="en-US" altLang="ko-KR" sz="105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0</a:t>
            </a:r>
            <a:endParaRPr lang="ko-KR" altLang="en-US" sz="1050" dirty="0"/>
          </a:p>
        </p:txBody>
      </p:sp>
    </p:spTree>
    <p:extLst>
      <p:ext uri="{BB962C8B-B14F-4D97-AF65-F5344CB8AC3E}">
        <p14:creationId xmlns:p14="http://schemas.microsoft.com/office/powerpoint/2010/main" val="161549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SLa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1">
      <a:majorFont>
        <a:latin typeface="HY헤드라인M"/>
        <a:ea typeface="HY헤드라인M"/>
        <a:cs typeface=""/>
      </a:majorFont>
      <a:minorFont>
        <a:latin typeface="HY헤드라인M"/>
        <a:ea typeface="HY헤드라인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44A6E"/>
        </a:solidFill>
        <a:ln w="9525">
          <a:noFill/>
          <a:miter lim="800000"/>
          <a:headEnd/>
          <a:tailEnd/>
        </a:ln>
        <a:effectLst/>
      </a:spPr>
      <a:bodyPr wrap="none" rtlCol="0" anchor="ctr"/>
      <a:lstStyle>
        <a:defPPr algn="ctr">
          <a:defRPr sz="1000" b="1">
            <a:solidFill>
              <a:schemeClr val="bg1"/>
            </a:solidFill>
          </a:defRPr>
        </a:defPPr>
      </a:lstStyle>
    </a:spDef>
    <a:lnDef>
      <a:spPr>
        <a:ln w="50800">
          <a:solidFill>
            <a:schemeClr val="bg1">
              <a:lumMod val="75000"/>
            </a:schemeClr>
          </a:solidFill>
          <a:headEnd type="stealth"/>
          <a:tailEnd type="stealth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SLab" id="{CD4F460D-337F-4754-B6E0-8F0EC29975E7}" vid="{CECC5B15-43F5-4D55-B562-F88F71953B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ISLab</Template>
  <TotalTime>2136</TotalTime>
  <Words>158</Words>
  <Application>Microsoft Office PowerPoint</Application>
  <PresentationFormat>화면 슬라이드 쇼(4:3)</PresentationFormat>
  <Paragraphs>35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9" baseType="lpstr">
      <vt:lpstr>HY헤드라인M</vt:lpstr>
      <vt:lpstr>나눔고딕 ExtraBold</vt:lpstr>
      <vt:lpstr>맑은 고딕</vt:lpstr>
      <vt:lpstr>Arial</vt:lpstr>
      <vt:lpstr>Cambria Math</vt:lpstr>
      <vt:lpstr>ISLab</vt:lpstr>
      <vt:lpstr>실습 1</vt:lpstr>
      <vt:lpstr>실습 2</vt:lpstr>
      <vt:lpstr>실습 3</vt:lpstr>
    </vt:vector>
  </TitlesOfParts>
  <Company>ISLab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박종규</dc:creator>
  <cp:lastModifiedBy>Windows 사용자</cp:lastModifiedBy>
  <cp:revision>78</cp:revision>
  <dcterms:created xsi:type="dcterms:W3CDTF">2016-08-30T03:10:54Z</dcterms:created>
  <dcterms:modified xsi:type="dcterms:W3CDTF">2019-09-11T04:25:36Z</dcterms:modified>
</cp:coreProperties>
</file>