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3" autoAdjust="0"/>
    <p:restoredTop sz="94660"/>
  </p:normalViewPr>
  <p:slideViewPr>
    <p:cSldViewPr snapToGrid="0">
      <p:cViewPr>
        <p:scale>
          <a:sx n="150" d="100"/>
          <a:sy n="150" d="100"/>
        </p:scale>
        <p:origin x="24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2DB1-7A8C-4E88-A0DD-2E1D8D0C7C73}" type="datetimeFigureOut">
              <a:rPr lang="ko-KR" altLang="en-US" smtClean="0"/>
              <a:t>2019-11-27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7F3-08ED-4565-A637-C978F3DC0F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3901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2DB1-7A8C-4E88-A0DD-2E1D8D0C7C73}" type="datetimeFigureOut">
              <a:rPr lang="ko-KR" altLang="en-US" smtClean="0"/>
              <a:t>2019-11-27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7F3-08ED-4565-A637-C978F3DC0F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563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2DB1-7A8C-4E88-A0DD-2E1D8D0C7C73}" type="datetimeFigureOut">
              <a:rPr lang="ko-KR" altLang="en-US" smtClean="0"/>
              <a:t>2019-11-27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7F3-08ED-4565-A637-C978F3DC0F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0386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2DB1-7A8C-4E88-A0DD-2E1D8D0C7C73}" type="datetimeFigureOut">
              <a:rPr lang="ko-KR" altLang="en-US" smtClean="0"/>
              <a:t>2019-11-27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7F3-08ED-4565-A637-C978F3DC0F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62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2DB1-7A8C-4E88-A0DD-2E1D8D0C7C73}" type="datetimeFigureOut">
              <a:rPr lang="ko-KR" altLang="en-US" smtClean="0"/>
              <a:t>2019-11-27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7F3-08ED-4565-A637-C978F3DC0F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5505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2DB1-7A8C-4E88-A0DD-2E1D8D0C7C73}" type="datetimeFigureOut">
              <a:rPr lang="ko-KR" altLang="en-US" smtClean="0"/>
              <a:t>2019-11-27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7F3-08ED-4565-A637-C978F3DC0F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2457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2DB1-7A8C-4E88-A0DD-2E1D8D0C7C73}" type="datetimeFigureOut">
              <a:rPr lang="ko-KR" altLang="en-US" smtClean="0"/>
              <a:t>2019-11-27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7F3-08ED-4565-A637-C978F3DC0F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9856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2DB1-7A8C-4E88-A0DD-2E1D8D0C7C73}" type="datetimeFigureOut">
              <a:rPr lang="ko-KR" altLang="en-US" smtClean="0"/>
              <a:t>2019-11-27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7F3-08ED-4565-A637-C978F3DC0F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9315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2DB1-7A8C-4E88-A0DD-2E1D8D0C7C73}" type="datetimeFigureOut">
              <a:rPr lang="ko-KR" altLang="en-US" smtClean="0"/>
              <a:t>2019-11-27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7F3-08ED-4565-A637-C978F3DC0F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488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2DB1-7A8C-4E88-A0DD-2E1D8D0C7C73}" type="datetimeFigureOut">
              <a:rPr lang="ko-KR" altLang="en-US" smtClean="0"/>
              <a:t>2019-11-27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7F3-08ED-4565-A637-C978F3DC0F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1417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2DB1-7A8C-4E88-A0DD-2E1D8D0C7C73}" type="datetimeFigureOut">
              <a:rPr lang="ko-KR" altLang="en-US" smtClean="0"/>
              <a:t>2019-11-27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7F3-08ED-4565-A637-C978F3DC0F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6250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E2DB1-7A8C-4E88-A0DD-2E1D8D0C7C73}" type="datetimeFigureOut">
              <a:rPr lang="ko-KR" altLang="en-US" smtClean="0"/>
              <a:t>2019-11-27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117F3-08ED-4565-A637-C978F3DC0F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271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085894"/>
              </p:ext>
            </p:extLst>
          </p:nvPr>
        </p:nvGraphicFramePr>
        <p:xfrm>
          <a:off x="2206137" y="130336"/>
          <a:ext cx="7242665" cy="6518124"/>
        </p:xfrm>
        <a:graphic>
          <a:graphicData uri="http://schemas.openxmlformats.org/drawingml/2006/table">
            <a:tbl>
              <a:tblPr/>
              <a:tblGrid>
                <a:gridCol w="1448533">
                  <a:extLst>
                    <a:ext uri="{9D8B030D-6E8A-4147-A177-3AD203B41FA5}">
                      <a16:colId xmlns:a16="http://schemas.microsoft.com/office/drawing/2014/main" val="146624371"/>
                    </a:ext>
                  </a:extLst>
                </a:gridCol>
                <a:gridCol w="1448533">
                  <a:extLst>
                    <a:ext uri="{9D8B030D-6E8A-4147-A177-3AD203B41FA5}">
                      <a16:colId xmlns:a16="http://schemas.microsoft.com/office/drawing/2014/main" val="2641156910"/>
                    </a:ext>
                  </a:extLst>
                </a:gridCol>
                <a:gridCol w="1448533">
                  <a:extLst>
                    <a:ext uri="{9D8B030D-6E8A-4147-A177-3AD203B41FA5}">
                      <a16:colId xmlns:a16="http://schemas.microsoft.com/office/drawing/2014/main" val="1782231966"/>
                    </a:ext>
                  </a:extLst>
                </a:gridCol>
                <a:gridCol w="1448533">
                  <a:extLst>
                    <a:ext uri="{9D8B030D-6E8A-4147-A177-3AD203B41FA5}">
                      <a16:colId xmlns:a16="http://schemas.microsoft.com/office/drawing/2014/main" val="2094363256"/>
                    </a:ext>
                  </a:extLst>
                </a:gridCol>
                <a:gridCol w="1448533">
                  <a:extLst>
                    <a:ext uri="{9D8B030D-6E8A-4147-A177-3AD203B41FA5}">
                      <a16:colId xmlns:a16="http://schemas.microsoft.com/office/drawing/2014/main" val="110145183"/>
                    </a:ext>
                  </a:extLst>
                </a:gridCol>
              </a:tblGrid>
              <a:tr h="241412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조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조원 </a:t>
                      </a:r>
                      <a:r>
                        <a:rPr lang="en-US" altLang="ko-KR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1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조원 </a:t>
                      </a:r>
                      <a:r>
                        <a:rPr lang="en-US" altLang="ko-KR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327807"/>
                  </a:ext>
                </a:extLst>
              </a:tr>
              <a:tr h="24141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학번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이름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학번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이름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568747"/>
                  </a:ext>
                </a:extLst>
              </a:tr>
              <a:tr h="24141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1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201524437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김요한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201524571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정요한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6283646"/>
                  </a:ext>
                </a:extLst>
              </a:tr>
              <a:tr h="24141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201661701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강동민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201524495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안준수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5328273"/>
                  </a:ext>
                </a:extLst>
              </a:tr>
              <a:tr h="24141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3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201624525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유동엽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201624535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이건호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9487855"/>
                  </a:ext>
                </a:extLst>
              </a:tr>
              <a:tr h="24141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4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201624527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유태경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201624414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김건엽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9228161"/>
                  </a:ext>
                </a:extLst>
              </a:tr>
              <a:tr h="24141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5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201624624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황정수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201624407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구자윤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4569964"/>
                  </a:ext>
                </a:extLst>
              </a:tr>
              <a:tr h="24141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6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201624513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양재권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201624508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심권우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7582936"/>
                  </a:ext>
                </a:extLst>
              </a:tr>
              <a:tr h="24141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7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201624644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김상현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201725104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강재민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046534"/>
                  </a:ext>
                </a:extLst>
              </a:tr>
              <a:tr h="24141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8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201524463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박재환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201524447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김창환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9706019"/>
                  </a:ext>
                </a:extLst>
              </a:tr>
              <a:tr h="24141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9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201624630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다미르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201724630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아리칸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1796496"/>
                  </a:ext>
                </a:extLst>
              </a:tr>
              <a:tr h="241412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10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201824421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김남희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201514336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장영환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3328703"/>
                  </a:ext>
                </a:extLst>
              </a:tr>
              <a:tr h="24141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201814314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서정현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-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258359"/>
                  </a:ext>
                </a:extLst>
              </a:tr>
              <a:tr h="24141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11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201624645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김서현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201724537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이예경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2622930"/>
                  </a:ext>
                </a:extLst>
              </a:tr>
              <a:tr h="24141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12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201729127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박성아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201824492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변상윤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9733445"/>
                  </a:ext>
                </a:extLst>
              </a:tr>
              <a:tr h="24141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13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201824488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박현청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201824522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안현주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6258910"/>
                  </a:ext>
                </a:extLst>
              </a:tr>
              <a:tr h="24141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14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201824596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주소미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201724456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남대유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5814531"/>
                  </a:ext>
                </a:extLst>
              </a:tr>
              <a:tr h="24141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15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201824439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김성현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201724412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권민규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6735730"/>
                  </a:ext>
                </a:extLst>
              </a:tr>
              <a:tr h="24141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16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201524421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김동훈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201524471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박혜성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1457033"/>
                  </a:ext>
                </a:extLst>
              </a:tr>
              <a:tr h="24141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17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201624447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김욱환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201624462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김한영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8538239"/>
                  </a:ext>
                </a:extLst>
              </a:tr>
              <a:tr h="24141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18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201366232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이도경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201524417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김기대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3647423"/>
                  </a:ext>
                </a:extLst>
              </a:tr>
              <a:tr h="24141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19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201724489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서준호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201724516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윤정현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1711716"/>
                  </a:ext>
                </a:extLst>
              </a:tr>
              <a:tr h="24141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201424529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정우석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201424534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정지훈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8584396"/>
                  </a:ext>
                </a:extLst>
              </a:tr>
              <a:tr h="24141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21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201223107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김경진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201624431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김상현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9437841"/>
                  </a:ext>
                </a:extLst>
              </a:tr>
              <a:tr h="24141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22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201624620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허정훈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201624569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정경호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278233"/>
                  </a:ext>
                </a:extLst>
              </a:tr>
              <a:tr h="24141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23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201724657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이준우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201624419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김도형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897188"/>
                  </a:ext>
                </a:extLst>
              </a:tr>
              <a:tr h="24141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24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201624475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박동인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201524588</a:t>
                      </a:r>
                      <a:endParaRPr 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함초롬바탕" panose="02030604000101010101" pitchFamily="18" charset="-127"/>
                        </a:rPr>
                        <a:t>조창흠</a:t>
                      </a:r>
                      <a:endParaRPr lang="ko-KR" altLang="en-US" sz="8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33593" marR="33593" marT="9288" marB="92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0214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7144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와이드스크린</PresentationFormat>
  <Paragraphs>130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함초롬바탕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1</cp:revision>
  <dcterms:created xsi:type="dcterms:W3CDTF">2019-11-27T08:50:45Z</dcterms:created>
  <dcterms:modified xsi:type="dcterms:W3CDTF">2019-11-27T08:50:56Z</dcterms:modified>
</cp:coreProperties>
</file>