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 id="2147484113" r:id="rId2"/>
  </p:sldMasterIdLst>
  <p:notesMasterIdLst>
    <p:notesMasterId r:id="rId60"/>
  </p:notesMasterIdLst>
  <p:handoutMasterIdLst>
    <p:handoutMasterId r:id="rId61"/>
  </p:handoutMasterIdLst>
  <p:sldIdLst>
    <p:sldId id="297" r:id="rId3"/>
    <p:sldId id="777" r:id="rId4"/>
    <p:sldId id="727" r:id="rId5"/>
    <p:sldId id="750" r:id="rId6"/>
    <p:sldId id="751" r:id="rId7"/>
    <p:sldId id="728" r:id="rId8"/>
    <p:sldId id="752" r:id="rId9"/>
    <p:sldId id="753" r:id="rId10"/>
    <p:sldId id="754" r:id="rId11"/>
    <p:sldId id="755" r:id="rId12"/>
    <p:sldId id="756" r:id="rId13"/>
    <p:sldId id="757" r:id="rId14"/>
    <p:sldId id="731" r:id="rId15"/>
    <p:sldId id="758" r:id="rId16"/>
    <p:sldId id="759" r:id="rId17"/>
    <p:sldId id="760" r:id="rId18"/>
    <p:sldId id="761" r:id="rId19"/>
    <p:sldId id="779" r:id="rId20"/>
    <p:sldId id="778" r:id="rId21"/>
    <p:sldId id="762" r:id="rId22"/>
    <p:sldId id="763" r:id="rId23"/>
    <p:sldId id="765" r:id="rId24"/>
    <p:sldId id="766" r:id="rId25"/>
    <p:sldId id="767" r:id="rId26"/>
    <p:sldId id="768" r:id="rId27"/>
    <p:sldId id="769" r:id="rId28"/>
    <p:sldId id="770" r:id="rId29"/>
    <p:sldId id="771" r:id="rId30"/>
    <p:sldId id="772" r:id="rId31"/>
    <p:sldId id="773" r:id="rId32"/>
    <p:sldId id="774" r:id="rId33"/>
    <p:sldId id="775" r:id="rId34"/>
    <p:sldId id="776" r:id="rId35"/>
    <p:sldId id="804" r:id="rId36"/>
    <p:sldId id="805" r:id="rId37"/>
    <p:sldId id="806" r:id="rId38"/>
    <p:sldId id="807" r:id="rId39"/>
    <p:sldId id="808" r:id="rId40"/>
    <p:sldId id="809" r:id="rId41"/>
    <p:sldId id="810" r:id="rId42"/>
    <p:sldId id="811" r:id="rId43"/>
    <p:sldId id="812" r:id="rId44"/>
    <p:sldId id="828" r:id="rId45"/>
    <p:sldId id="814" r:id="rId46"/>
    <p:sldId id="815" r:id="rId47"/>
    <p:sldId id="816" r:id="rId48"/>
    <p:sldId id="817" r:id="rId49"/>
    <p:sldId id="818" r:id="rId50"/>
    <p:sldId id="819" r:id="rId51"/>
    <p:sldId id="820" r:id="rId52"/>
    <p:sldId id="821" r:id="rId53"/>
    <p:sldId id="822" r:id="rId54"/>
    <p:sldId id="823" r:id="rId55"/>
    <p:sldId id="824" r:id="rId56"/>
    <p:sldId id="825" r:id="rId57"/>
    <p:sldId id="826" r:id="rId58"/>
    <p:sldId id="827" r:id="rId59"/>
  </p:sldIdLst>
  <p:sldSz cx="9144000" cy="6858000" type="screen4x3"/>
  <p:notesSz cx="6797675" cy="9928225"/>
  <p:defaultTextStyle>
    <a:defPPr>
      <a:defRPr lang="en-US"/>
    </a:defPPr>
    <a:lvl1pPr algn="l" rtl="0" eaLnBrk="0" fontAlgn="base" hangingPunct="0">
      <a:spcBef>
        <a:spcPct val="0"/>
      </a:spcBef>
      <a:spcAft>
        <a:spcPct val="0"/>
      </a:spcAft>
      <a:defRPr sz="2800" kern="1200">
        <a:solidFill>
          <a:schemeClr val="tx1"/>
        </a:solidFill>
        <a:latin typeface="Tahoma" panose="020B0604030504040204" pitchFamily="34" charset="0"/>
        <a:ea typeface="+mn-ea"/>
        <a:cs typeface="Times New Roman (Hebrew)" charset="0"/>
      </a:defRPr>
    </a:lvl1pPr>
    <a:lvl2pPr marL="457200" algn="l" rtl="0" eaLnBrk="0" fontAlgn="base" hangingPunct="0">
      <a:spcBef>
        <a:spcPct val="0"/>
      </a:spcBef>
      <a:spcAft>
        <a:spcPct val="0"/>
      </a:spcAft>
      <a:defRPr sz="2800" kern="1200">
        <a:solidFill>
          <a:schemeClr val="tx1"/>
        </a:solidFill>
        <a:latin typeface="Tahoma" panose="020B0604030504040204" pitchFamily="34" charset="0"/>
        <a:ea typeface="+mn-ea"/>
        <a:cs typeface="Times New Roman (Hebrew)" charset="0"/>
      </a:defRPr>
    </a:lvl2pPr>
    <a:lvl3pPr marL="914400" algn="l" rtl="0" eaLnBrk="0" fontAlgn="base" hangingPunct="0">
      <a:spcBef>
        <a:spcPct val="0"/>
      </a:spcBef>
      <a:spcAft>
        <a:spcPct val="0"/>
      </a:spcAft>
      <a:defRPr sz="2800" kern="1200">
        <a:solidFill>
          <a:schemeClr val="tx1"/>
        </a:solidFill>
        <a:latin typeface="Tahoma" panose="020B0604030504040204" pitchFamily="34" charset="0"/>
        <a:ea typeface="+mn-ea"/>
        <a:cs typeface="Times New Roman (Hebrew)" charset="0"/>
      </a:defRPr>
    </a:lvl3pPr>
    <a:lvl4pPr marL="1371600" algn="l" rtl="0" eaLnBrk="0" fontAlgn="base" hangingPunct="0">
      <a:spcBef>
        <a:spcPct val="0"/>
      </a:spcBef>
      <a:spcAft>
        <a:spcPct val="0"/>
      </a:spcAft>
      <a:defRPr sz="2800" kern="1200">
        <a:solidFill>
          <a:schemeClr val="tx1"/>
        </a:solidFill>
        <a:latin typeface="Tahoma" panose="020B0604030504040204" pitchFamily="34" charset="0"/>
        <a:ea typeface="+mn-ea"/>
        <a:cs typeface="Times New Roman (Hebrew)" charset="0"/>
      </a:defRPr>
    </a:lvl4pPr>
    <a:lvl5pPr marL="1828800" algn="l" rtl="0" eaLnBrk="0" fontAlgn="base" hangingPunct="0">
      <a:spcBef>
        <a:spcPct val="0"/>
      </a:spcBef>
      <a:spcAft>
        <a:spcPct val="0"/>
      </a:spcAft>
      <a:defRPr sz="2800" kern="1200">
        <a:solidFill>
          <a:schemeClr val="tx1"/>
        </a:solidFill>
        <a:latin typeface="Tahoma" panose="020B0604030504040204" pitchFamily="34" charset="0"/>
        <a:ea typeface="+mn-ea"/>
        <a:cs typeface="Times New Roman (Hebrew)" charset="0"/>
      </a:defRPr>
    </a:lvl5pPr>
    <a:lvl6pPr marL="2286000" algn="l" defTabSz="914400" rtl="0" eaLnBrk="1" latinLnBrk="1" hangingPunct="1">
      <a:defRPr sz="2800" kern="1200">
        <a:solidFill>
          <a:schemeClr val="tx1"/>
        </a:solidFill>
        <a:latin typeface="Tahoma" panose="020B0604030504040204" pitchFamily="34" charset="0"/>
        <a:ea typeface="+mn-ea"/>
        <a:cs typeface="Times New Roman (Hebrew)" charset="0"/>
      </a:defRPr>
    </a:lvl6pPr>
    <a:lvl7pPr marL="2743200" algn="l" defTabSz="914400" rtl="0" eaLnBrk="1" latinLnBrk="1" hangingPunct="1">
      <a:defRPr sz="2800" kern="1200">
        <a:solidFill>
          <a:schemeClr val="tx1"/>
        </a:solidFill>
        <a:latin typeface="Tahoma" panose="020B0604030504040204" pitchFamily="34" charset="0"/>
        <a:ea typeface="+mn-ea"/>
        <a:cs typeface="Times New Roman (Hebrew)" charset="0"/>
      </a:defRPr>
    </a:lvl7pPr>
    <a:lvl8pPr marL="3200400" algn="l" defTabSz="914400" rtl="0" eaLnBrk="1" latinLnBrk="1" hangingPunct="1">
      <a:defRPr sz="2800" kern="1200">
        <a:solidFill>
          <a:schemeClr val="tx1"/>
        </a:solidFill>
        <a:latin typeface="Tahoma" panose="020B0604030504040204" pitchFamily="34" charset="0"/>
        <a:ea typeface="+mn-ea"/>
        <a:cs typeface="Times New Roman (Hebrew)" charset="0"/>
      </a:defRPr>
    </a:lvl8pPr>
    <a:lvl9pPr marL="3657600" algn="l" defTabSz="914400" rtl="0" eaLnBrk="1" latinLnBrk="1" hangingPunct="1">
      <a:defRPr sz="2800" kern="1200">
        <a:solidFill>
          <a:schemeClr val="tx1"/>
        </a:solidFill>
        <a:latin typeface="Tahoma" panose="020B0604030504040204" pitchFamily="34" charset="0"/>
        <a:ea typeface="+mn-ea"/>
        <a:cs typeface="Times New Roman (Hebrew)"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a:srgbClr val="990099"/>
    <a:srgbClr val="89FFE0"/>
    <a:srgbClr val="FFFFCC"/>
    <a:srgbClr val="0099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35" autoAdjust="0"/>
    <p:restoredTop sz="90315" autoAdjust="0"/>
  </p:normalViewPr>
  <p:slideViewPr>
    <p:cSldViewPr>
      <p:cViewPr varScale="1">
        <p:scale>
          <a:sx n="120" d="100"/>
          <a:sy n="120" d="100"/>
        </p:scale>
        <p:origin x="96" y="63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00" d="100"/>
        <a:sy n="100" d="100"/>
      </p:scale>
      <p:origin x="0" y="0"/>
    </p:cViewPr>
  </p:notesTextViewPr>
  <p:sorterViewPr>
    <p:cViewPr varScale="1">
      <p:scale>
        <a:sx n="1" d="1"/>
        <a:sy n="1" d="1"/>
      </p:scale>
      <p:origin x="0" y="-2562"/>
    </p:cViewPr>
  </p:sorterViewPr>
  <p:notesViewPr>
    <p:cSldViewPr>
      <p:cViewPr varScale="1">
        <p:scale>
          <a:sx n="60" d="100"/>
          <a:sy n="60" d="100"/>
        </p:scale>
        <p:origin x="-1104" y="-84"/>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61" Type="http://schemas.openxmlformats.org/officeDocument/2006/relationships/handoutMaster" Target="handoutMasters/handoutMaster1.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_rels/viewProps.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slide" Target="slides/slide11.xml"/><Relationship Id="rId1" Type="http://schemas.openxmlformats.org/officeDocument/2006/relationships/slide" Target="slides/slide1.xml"/><Relationship Id="rId5" Type="http://schemas.openxmlformats.org/officeDocument/2006/relationships/slide" Target="slides/slide43.xml"/><Relationship Id="rId4"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7154" name="Rectangle 2">
            <a:extLst>
              <a:ext uri="{FF2B5EF4-FFF2-40B4-BE49-F238E27FC236}">
                <a16:creationId xmlns:a16="http://schemas.microsoft.com/office/drawing/2014/main" id="{91C7F5FC-8307-4148-A9C6-58FC875B03ED}"/>
              </a:ext>
            </a:extLst>
          </p:cNvPr>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1" eaLnBrk="1" hangingPunct="1">
              <a:defRPr sz="1200">
                <a:latin typeface="Arial" charset="0"/>
                <a:ea typeface="굴림" charset="-127"/>
                <a:cs typeface="Times New Roman (Hebrew)" charset="-79"/>
              </a:defRPr>
            </a:lvl1pPr>
          </a:lstStyle>
          <a:p>
            <a:pPr>
              <a:defRPr/>
            </a:pPr>
            <a:endParaRPr lang="en-US" altLang="ko-KR"/>
          </a:p>
        </p:txBody>
      </p:sp>
      <p:sp>
        <p:nvSpPr>
          <p:cNvPr id="177155" name="Rectangle 3">
            <a:extLst>
              <a:ext uri="{FF2B5EF4-FFF2-40B4-BE49-F238E27FC236}">
                <a16:creationId xmlns:a16="http://schemas.microsoft.com/office/drawing/2014/main" id="{2D60B732-4F71-4254-9BFE-83010545293A}"/>
              </a:ext>
            </a:extLst>
          </p:cNvPr>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eaLnBrk="1" hangingPunct="1">
              <a:defRPr sz="1200">
                <a:latin typeface="Arial" charset="0"/>
                <a:ea typeface="굴림" charset="-127"/>
                <a:cs typeface="Times New Roman (Hebrew)" charset="-79"/>
              </a:defRPr>
            </a:lvl1pPr>
          </a:lstStyle>
          <a:p>
            <a:pPr>
              <a:defRPr/>
            </a:pPr>
            <a:fld id="{1128655C-F652-404E-8F3D-ACAC96CC2488}" type="datetime1">
              <a:rPr lang="en-US" altLang="ko-KR"/>
              <a:pPr>
                <a:defRPr/>
              </a:pPr>
              <a:t>12/2/2019</a:t>
            </a:fld>
            <a:endParaRPr lang="en-US" altLang="ko-KR"/>
          </a:p>
        </p:txBody>
      </p:sp>
      <p:sp>
        <p:nvSpPr>
          <p:cNvPr id="177156" name="Rectangle 4">
            <a:extLst>
              <a:ext uri="{FF2B5EF4-FFF2-40B4-BE49-F238E27FC236}">
                <a16:creationId xmlns:a16="http://schemas.microsoft.com/office/drawing/2014/main" id="{889FEECF-F34D-4A81-A321-67C98D1C8DD0}"/>
              </a:ext>
            </a:extLst>
          </p:cNvPr>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1" eaLnBrk="1" hangingPunct="1">
              <a:defRPr sz="1200">
                <a:latin typeface="Arial" charset="0"/>
                <a:ea typeface="굴림" charset="-127"/>
                <a:cs typeface="Times New Roman (Hebrew)" charset="-79"/>
              </a:defRPr>
            </a:lvl1pPr>
          </a:lstStyle>
          <a:p>
            <a:pPr>
              <a:defRPr/>
            </a:pPr>
            <a:endParaRPr lang="en-US" altLang="ko-KR"/>
          </a:p>
        </p:txBody>
      </p:sp>
      <p:sp>
        <p:nvSpPr>
          <p:cNvPr id="177157" name="Rectangle 5">
            <a:extLst>
              <a:ext uri="{FF2B5EF4-FFF2-40B4-BE49-F238E27FC236}">
                <a16:creationId xmlns:a16="http://schemas.microsoft.com/office/drawing/2014/main" id="{D8E340B9-AAAB-4D77-86DB-AEF9832A9D87}"/>
              </a:ext>
            </a:extLst>
          </p:cNvPr>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eaLnBrk="1" hangingPunct="1">
              <a:defRPr sz="1200">
                <a:latin typeface="Arial" panose="020B0604020202020204" pitchFamily="34" charset="0"/>
                <a:ea typeface="굴림" panose="020B0600000101010101" pitchFamily="50" charset="-127"/>
              </a:defRPr>
            </a:lvl1pPr>
          </a:lstStyle>
          <a:p>
            <a:pPr>
              <a:defRPr/>
            </a:pPr>
            <a:fld id="{A4097115-D6AA-4E77-8A46-65970CC0EAFA}" type="slidenum">
              <a:rPr lang="en-US" altLang="ko-KR"/>
              <a:pPr>
                <a:defRPr/>
              </a:pPr>
              <a:t>‹#›</a:t>
            </a:fld>
            <a:endParaRPr lang="en-US" altLang="ko-K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3762" name="Rectangle 2">
            <a:extLst>
              <a:ext uri="{FF2B5EF4-FFF2-40B4-BE49-F238E27FC236}">
                <a16:creationId xmlns:a16="http://schemas.microsoft.com/office/drawing/2014/main" id="{FDEAB90C-85CE-484C-91CB-C2255AF8F61A}"/>
              </a:ext>
            </a:extLst>
          </p:cNvPr>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1" eaLnBrk="1" hangingPunct="1">
              <a:defRPr sz="1200">
                <a:latin typeface="Arial" charset="0"/>
                <a:ea typeface="굴림" charset="-127"/>
                <a:cs typeface="Times New Roman (Hebrew)" charset="-79"/>
              </a:defRPr>
            </a:lvl1pPr>
          </a:lstStyle>
          <a:p>
            <a:pPr>
              <a:defRPr/>
            </a:pPr>
            <a:endParaRPr lang="en-US" altLang="ko-KR"/>
          </a:p>
        </p:txBody>
      </p:sp>
      <p:sp>
        <p:nvSpPr>
          <p:cNvPr id="373763" name="Rectangle 3">
            <a:extLst>
              <a:ext uri="{FF2B5EF4-FFF2-40B4-BE49-F238E27FC236}">
                <a16:creationId xmlns:a16="http://schemas.microsoft.com/office/drawing/2014/main" id="{78E523FA-4A76-401A-9A66-A8C5F7B0066C}"/>
              </a:ext>
            </a:extLst>
          </p:cNvPr>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eaLnBrk="1" hangingPunct="1">
              <a:defRPr sz="1200">
                <a:latin typeface="Arial" charset="0"/>
                <a:ea typeface="굴림" charset="-127"/>
                <a:cs typeface="Times New Roman (Hebrew)" charset="-79"/>
              </a:defRPr>
            </a:lvl1pPr>
          </a:lstStyle>
          <a:p>
            <a:pPr>
              <a:defRPr/>
            </a:pPr>
            <a:fld id="{D57C63CD-8E9C-4709-99E5-29BE8270D84E}" type="datetime1">
              <a:rPr lang="en-US" altLang="ko-KR"/>
              <a:pPr>
                <a:defRPr/>
              </a:pPr>
              <a:t>12/2/2019</a:t>
            </a:fld>
            <a:endParaRPr lang="en-US" altLang="ko-KR"/>
          </a:p>
        </p:txBody>
      </p:sp>
      <p:sp>
        <p:nvSpPr>
          <p:cNvPr id="3076"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3765" name="Rectangle 5">
            <a:extLst>
              <a:ext uri="{FF2B5EF4-FFF2-40B4-BE49-F238E27FC236}">
                <a16:creationId xmlns:a16="http://schemas.microsoft.com/office/drawing/2014/main" id="{00934758-715C-41A0-A47A-35FA6FD99F4C}"/>
              </a:ext>
            </a:extLst>
          </p:cNvPr>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ko-KR" noProof="0"/>
              <a:t>Click to edit Master text styles</a:t>
            </a:r>
          </a:p>
          <a:p>
            <a:pPr lvl="1"/>
            <a:r>
              <a:rPr lang="en-US" altLang="ko-KR" noProof="0"/>
              <a:t>Second level</a:t>
            </a:r>
          </a:p>
          <a:p>
            <a:pPr lvl="2"/>
            <a:r>
              <a:rPr lang="en-US" altLang="ko-KR" noProof="0"/>
              <a:t>Third level</a:t>
            </a:r>
          </a:p>
          <a:p>
            <a:pPr lvl="3"/>
            <a:r>
              <a:rPr lang="en-US" altLang="ko-KR" noProof="0"/>
              <a:t>Fourth level</a:t>
            </a:r>
          </a:p>
          <a:p>
            <a:pPr lvl="4"/>
            <a:r>
              <a:rPr lang="en-US" altLang="ko-KR" noProof="0"/>
              <a:t>Fifth level</a:t>
            </a:r>
          </a:p>
        </p:txBody>
      </p:sp>
      <p:sp>
        <p:nvSpPr>
          <p:cNvPr id="373766" name="Rectangle 6">
            <a:extLst>
              <a:ext uri="{FF2B5EF4-FFF2-40B4-BE49-F238E27FC236}">
                <a16:creationId xmlns:a16="http://schemas.microsoft.com/office/drawing/2014/main" id="{7AA98F4B-3041-4B32-80BF-D4E942900FEE}"/>
              </a:ext>
            </a:extLst>
          </p:cNvPr>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1" eaLnBrk="1" hangingPunct="1">
              <a:defRPr sz="1200">
                <a:latin typeface="Arial" charset="0"/>
                <a:ea typeface="굴림" charset="-127"/>
                <a:cs typeface="Times New Roman (Hebrew)" charset="-79"/>
              </a:defRPr>
            </a:lvl1pPr>
          </a:lstStyle>
          <a:p>
            <a:pPr>
              <a:defRPr/>
            </a:pPr>
            <a:endParaRPr lang="en-US" altLang="ko-KR"/>
          </a:p>
        </p:txBody>
      </p:sp>
      <p:sp>
        <p:nvSpPr>
          <p:cNvPr id="373767" name="Rectangle 7">
            <a:extLst>
              <a:ext uri="{FF2B5EF4-FFF2-40B4-BE49-F238E27FC236}">
                <a16:creationId xmlns:a16="http://schemas.microsoft.com/office/drawing/2014/main" id="{84D64995-4AFC-4833-BC6D-CE79EFF6B9C9}"/>
              </a:ext>
            </a:extLst>
          </p:cNvPr>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eaLnBrk="1" hangingPunct="1">
              <a:defRPr sz="1200">
                <a:latin typeface="Arial" panose="020B0604020202020204" pitchFamily="34" charset="0"/>
                <a:ea typeface="굴림" panose="020B0600000101010101" pitchFamily="50" charset="-127"/>
              </a:defRPr>
            </a:lvl1pPr>
          </a:lstStyle>
          <a:p>
            <a:pPr>
              <a:defRPr/>
            </a:pPr>
            <a:fld id="{D1146552-B7B8-47D6-A31B-9D241FB2E520}" type="slidenum">
              <a:rPr lang="en-US" altLang="ko-KR"/>
              <a:pPr>
                <a:defRPr/>
              </a:pPr>
              <a:t>‹#›</a:t>
            </a:fld>
            <a:endParaRPr lang="en-US" altLang="ko-KR"/>
          </a:p>
        </p:txBody>
      </p:sp>
    </p:spTree>
  </p:cSld>
  <p:clrMap bg1="lt1" tx1="dk1" bg2="lt2" tx2="dk2" accent1="accent1" accent2="accent2" accent3="accent3" accent4="accent4" accent5="accent5" accent6="accent6" hlink="hlink" folHlink="folHlink"/>
  <p:hf hdr="0" ftr="0"/>
  <p:notesStyle>
    <a:lvl1pPr algn="r" rtl="1" eaLnBrk="0" fontAlgn="base" hangingPunct="0">
      <a:spcBef>
        <a:spcPct val="30000"/>
      </a:spcBef>
      <a:spcAft>
        <a:spcPct val="0"/>
      </a:spcAft>
      <a:defRPr kumimoji="1" sz="1200" kern="1200">
        <a:solidFill>
          <a:schemeClr val="tx1"/>
        </a:solidFill>
        <a:latin typeface="Arial" charset="0"/>
        <a:ea typeface="+mn-ea"/>
        <a:cs typeface="Times New Roman (Hebrew)" charset="-79"/>
      </a:defRPr>
    </a:lvl1pPr>
    <a:lvl2pPr marL="457200" algn="r" rtl="1" eaLnBrk="0" fontAlgn="base" hangingPunct="0">
      <a:spcBef>
        <a:spcPct val="30000"/>
      </a:spcBef>
      <a:spcAft>
        <a:spcPct val="0"/>
      </a:spcAft>
      <a:defRPr kumimoji="1" sz="1200" kern="1200">
        <a:solidFill>
          <a:schemeClr val="tx1"/>
        </a:solidFill>
        <a:latin typeface="Arial" charset="0"/>
        <a:ea typeface="+mn-ea"/>
        <a:cs typeface="Times New Roman (Hebrew)" charset="-79"/>
      </a:defRPr>
    </a:lvl2pPr>
    <a:lvl3pPr marL="914400" algn="r" rtl="1" eaLnBrk="0" fontAlgn="base" hangingPunct="0">
      <a:spcBef>
        <a:spcPct val="30000"/>
      </a:spcBef>
      <a:spcAft>
        <a:spcPct val="0"/>
      </a:spcAft>
      <a:defRPr kumimoji="1" sz="1200" kern="1200">
        <a:solidFill>
          <a:schemeClr val="tx1"/>
        </a:solidFill>
        <a:latin typeface="Arial" charset="0"/>
        <a:ea typeface="+mn-ea"/>
        <a:cs typeface="Times New Roman (Hebrew)" charset="-79"/>
      </a:defRPr>
    </a:lvl3pPr>
    <a:lvl4pPr marL="1371600" algn="r" rtl="1" eaLnBrk="0" fontAlgn="base" hangingPunct="0">
      <a:spcBef>
        <a:spcPct val="30000"/>
      </a:spcBef>
      <a:spcAft>
        <a:spcPct val="0"/>
      </a:spcAft>
      <a:defRPr kumimoji="1" sz="1200" kern="1200">
        <a:solidFill>
          <a:schemeClr val="tx1"/>
        </a:solidFill>
        <a:latin typeface="Arial" charset="0"/>
        <a:ea typeface="+mn-ea"/>
        <a:cs typeface="Times New Roman (Hebrew)" charset="-79"/>
      </a:defRPr>
    </a:lvl4pPr>
    <a:lvl5pPr marL="1828800" algn="r" rtl="1" eaLnBrk="0" fontAlgn="base" hangingPunct="0">
      <a:spcBef>
        <a:spcPct val="30000"/>
      </a:spcBef>
      <a:spcAft>
        <a:spcPct val="0"/>
      </a:spcAft>
      <a:defRPr kumimoji="1" sz="1200" kern="1200">
        <a:solidFill>
          <a:schemeClr val="tx1"/>
        </a:solidFill>
        <a:latin typeface="Arial" charset="0"/>
        <a:ea typeface="+mn-ea"/>
        <a:cs typeface="Times New Roman (Hebrew)" charset="-79"/>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Times New Roman (Hebrew)" charset="0"/>
              </a:defRPr>
            </a:lvl1pPr>
            <a:lvl2pPr marL="742950" indent="-285750" algn="r" rtl="1">
              <a:spcBef>
                <a:spcPct val="30000"/>
              </a:spcBef>
              <a:defRPr kumimoji="1" sz="1200">
                <a:solidFill>
                  <a:schemeClr val="tx1"/>
                </a:solidFill>
                <a:latin typeface="Arial" panose="020B0604020202020204" pitchFamily="34" charset="0"/>
                <a:cs typeface="Times New Roman (Hebrew)" charset="0"/>
              </a:defRPr>
            </a:lvl2pPr>
            <a:lvl3pPr marL="1143000" indent="-228600" algn="r" rtl="1">
              <a:spcBef>
                <a:spcPct val="30000"/>
              </a:spcBef>
              <a:defRPr kumimoji="1" sz="1200">
                <a:solidFill>
                  <a:schemeClr val="tx1"/>
                </a:solidFill>
                <a:latin typeface="Arial" panose="020B0604020202020204" pitchFamily="34" charset="0"/>
                <a:cs typeface="Times New Roman (Hebrew)" charset="0"/>
              </a:defRPr>
            </a:lvl3pPr>
            <a:lvl4pPr marL="1600200" indent="-228600" algn="r" rtl="1">
              <a:spcBef>
                <a:spcPct val="30000"/>
              </a:spcBef>
              <a:defRPr kumimoji="1" sz="1200">
                <a:solidFill>
                  <a:schemeClr val="tx1"/>
                </a:solidFill>
                <a:latin typeface="Arial" panose="020B0604020202020204" pitchFamily="34" charset="0"/>
                <a:cs typeface="Times New Roman (Hebrew)" charset="0"/>
              </a:defRPr>
            </a:lvl4pPr>
            <a:lvl5pPr marL="2057400" indent="-228600" algn="r" rtl="1">
              <a:spcBef>
                <a:spcPct val="30000"/>
              </a:spcBef>
              <a:defRPr kumimoji="1" sz="1200">
                <a:solidFill>
                  <a:schemeClr val="tx1"/>
                </a:solidFill>
                <a:latin typeface="Arial" panose="020B0604020202020204" pitchFamily="34" charset="0"/>
                <a:cs typeface="Times New Roman (Hebrew)" charset="0"/>
              </a:defRPr>
            </a:lvl5pPr>
            <a:lvl6pPr marL="25146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6pPr>
            <a:lvl7pPr marL="29718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7pPr>
            <a:lvl8pPr marL="34290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8pPr>
            <a:lvl9pPr marL="38862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9pPr>
          </a:lstStyle>
          <a:p>
            <a:pPr>
              <a:spcBef>
                <a:spcPct val="0"/>
              </a:spcBef>
            </a:pPr>
            <a:fld id="{B2008D5C-F743-4143-9ED2-3F1B38495D73}" type="datetime1">
              <a:rPr kumimoji="0" lang="en-US" altLang="ko-KR" smtClean="0">
                <a:ea typeface="굴림" panose="020B0600000101010101" pitchFamily="50" charset="-127"/>
              </a:rPr>
              <a:pPr>
                <a:spcBef>
                  <a:spcPct val="0"/>
                </a:spcBef>
              </a:pPr>
              <a:t>12/2/2019</a:t>
            </a:fld>
            <a:endParaRPr kumimoji="0" lang="en-US" altLang="ko-KR" smtClean="0">
              <a:ea typeface="굴림" panose="020B0600000101010101" pitchFamily="50" charset="-127"/>
            </a:endParaRPr>
          </a:p>
        </p:txBody>
      </p:sp>
      <p:sp>
        <p:nvSpPr>
          <p:cNvPr id="614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Times New Roman (Hebrew)" charset="0"/>
              </a:defRPr>
            </a:lvl1pPr>
            <a:lvl2pPr marL="742950" indent="-285750" algn="r" rtl="1">
              <a:spcBef>
                <a:spcPct val="30000"/>
              </a:spcBef>
              <a:defRPr kumimoji="1" sz="1200">
                <a:solidFill>
                  <a:schemeClr val="tx1"/>
                </a:solidFill>
                <a:latin typeface="Arial" panose="020B0604020202020204" pitchFamily="34" charset="0"/>
                <a:cs typeface="Times New Roman (Hebrew)" charset="0"/>
              </a:defRPr>
            </a:lvl2pPr>
            <a:lvl3pPr marL="1143000" indent="-228600" algn="r" rtl="1">
              <a:spcBef>
                <a:spcPct val="30000"/>
              </a:spcBef>
              <a:defRPr kumimoji="1" sz="1200">
                <a:solidFill>
                  <a:schemeClr val="tx1"/>
                </a:solidFill>
                <a:latin typeface="Arial" panose="020B0604020202020204" pitchFamily="34" charset="0"/>
                <a:cs typeface="Times New Roman (Hebrew)" charset="0"/>
              </a:defRPr>
            </a:lvl3pPr>
            <a:lvl4pPr marL="1600200" indent="-228600" algn="r" rtl="1">
              <a:spcBef>
                <a:spcPct val="30000"/>
              </a:spcBef>
              <a:defRPr kumimoji="1" sz="1200">
                <a:solidFill>
                  <a:schemeClr val="tx1"/>
                </a:solidFill>
                <a:latin typeface="Arial" panose="020B0604020202020204" pitchFamily="34" charset="0"/>
                <a:cs typeface="Times New Roman (Hebrew)" charset="0"/>
              </a:defRPr>
            </a:lvl4pPr>
            <a:lvl5pPr marL="2057400" indent="-228600" algn="r" rtl="1">
              <a:spcBef>
                <a:spcPct val="30000"/>
              </a:spcBef>
              <a:defRPr kumimoji="1" sz="1200">
                <a:solidFill>
                  <a:schemeClr val="tx1"/>
                </a:solidFill>
                <a:latin typeface="Arial" panose="020B0604020202020204" pitchFamily="34" charset="0"/>
                <a:cs typeface="Times New Roman (Hebrew)" charset="0"/>
              </a:defRPr>
            </a:lvl5pPr>
            <a:lvl6pPr marL="25146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6pPr>
            <a:lvl7pPr marL="29718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7pPr>
            <a:lvl8pPr marL="34290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8pPr>
            <a:lvl9pPr marL="38862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9pPr>
          </a:lstStyle>
          <a:p>
            <a:pPr>
              <a:spcBef>
                <a:spcPct val="0"/>
              </a:spcBef>
            </a:pPr>
            <a:fld id="{F4BEA149-78F4-4BAB-8B35-3DCB9D58F36F}" type="slidenum">
              <a:rPr kumimoji="0" lang="en-US" altLang="ko-KR" smtClean="0"/>
              <a:pPr>
                <a:spcBef>
                  <a:spcPct val="0"/>
                </a:spcBef>
              </a:pPr>
              <a:t>1</a:t>
            </a:fld>
            <a:endParaRPr kumimoji="0" lang="en-US" altLang="ko-KR" smtClean="0"/>
          </a:p>
        </p:txBody>
      </p:sp>
      <p:sp>
        <p:nvSpPr>
          <p:cNvPr id="6148" name="Rectangle 2"/>
          <p:cNvSpPr>
            <a:spLocks noGrp="1" noRot="1" noChangeAspect="1" noChangeArrowheads="1" noTextEdit="1"/>
          </p:cNvSpPr>
          <p:nvPr>
            <p:ph type="sldImg"/>
          </p:nvPr>
        </p:nvSpPr>
        <p:spPr>
          <a:xfrm>
            <a:off x="917575" y="744538"/>
            <a:ext cx="4962525" cy="3722687"/>
          </a:xfrm>
          <a:ln/>
        </p:spPr>
      </p:sp>
      <p:sp>
        <p:nvSpPr>
          <p:cNvPr id="614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ko-KR" altLang="ko-KR" smtClean="0">
              <a:latin typeface="Arial" panose="020B0604020202020204" pitchFamily="34" charset="0"/>
              <a:cs typeface="Times New Roman (Hebrew)"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슬라이드 이미지 개체 틀 1"/>
          <p:cNvSpPr>
            <a:spLocks noGrp="1" noRot="1" noChangeAspect="1" noChangeArrowheads="1" noTextEdit="1"/>
          </p:cNvSpPr>
          <p:nvPr>
            <p:ph type="sldImg"/>
          </p:nvPr>
        </p:nvSpPr>
        <p:spPr>
          <a:xfrm>
            <a:off x="917575" y="744538"/>
            <a:ext cx="4962525" cy="3722687"/>
          </a:xfrm>
          <a:ln/>
        </p:spPr>
      </p:sp>
      <p:sp>
        <p:nvSpPr>
          <p:cNvPr id="24579"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latin typeface="Arial" panose="020B0604020202020204" pitchFamily="34" charset="0"/>
              <a:cs typeface="Times New Roman (Hebrew)" charset="0"/>
            </a:endParaRPr>
          </a:p>
        </p:txBody>
      </p:sp>
      <p:sp>
        <p:nvSpPr>
          <p:cNvPr id="24580" name="슬라이드 번호 개체 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Times New Roman (Hebrew)" charset="0"/>
              </a:defRPr>
            </a:lvl1pPr>
            <a:lvl2pPr marL="742950" indent="-285750" algn="r" rtl="1">
              <a:spcBef>
                <a:spcPct val="30000"/>
              </a:spcBef>
              <a:defRPr kumimoji="1" sz="1200">
                <a:solidFill>
                  <a:schemeClr val="tx1"/>
                </a:solidFill>
                <a:latin typeface="Arial" panose="020B0604020202020204" pitchFamily="34" charset="0"/>
                <a:cs typeface="Times New Roman (Hebrew)" charset="0"/>
              </a:defRPr>
            </a:lvl2pPr>
            <a:lvl3pPr marL="1143000" indent="-228600" algn="r" rtl="1">
              <a:spcBef>
                <a:spcPct val="30000"/>
              </a:spcBef>
              <a:defRPr kumimoji="1" sz="1200">
                <a:solidFill>
                  <a:schemeClr val="tx1"/>
                </a:solidFill>
                <a:latin typeface="Arial" panose="020B0604020202020204" pitchFamily="34" charset="0"/>
                <a:cs typeface="Times New Roman (Hebrew)" charset="0"/>
              </a:defRPr>
            </a:lvl3pPr>
            <a:lvl4pPr marL="1600200" indent="-228600" algn="r" rtl="1">
              <a:spcBef>
                <a:spcPct val="30000"/>
              </a:spcBef>
              <a:defRPr kumimoji="1" sz="1200">
                <a:solidFill>
                  <a:schemeClr val="tx1"/>
                </a:solidFill>
                <a:latin typeface="Arial" panose="020B0604020202020204" pitchFamily="34" charset="0"/>
                <a:cs typeface="Times New Roman (Hebrew)" charset="0"/>
              </a:defRPr>
            </a:lvl4pPr>
            <a:lvl5pPr marL="2057400" indent="-228600" algn="r" rtl="1">
              <a:spcBef>
                <a:spcPct val="30000"/>
              </a:spcBef>
              <a:defRPr kumimoji="1" sz="1200">
                <a:solidFill>
                  <a:schemeClr val="tx1"/>
                </a:solidFill>
                <a:latin typeface="Arial" panose="020B0604020202020204" pitchFamily="34" charset="0"/>
                <a:cs typeface="Times New Roman (Hebrew)" charset="0"/>
              </a:defRPr>
            </a:lvl5pPr>
            <a:lvl6pPr marL="25146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6pPr>
            <a:lvl7pPr marL="29718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7pPr>
            <a:lvl8pPr marL="34290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8pPr>
            <a:lvl9pPr marL="38862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9pPr>
          </a:lstStyle>
          <a:p>
            <a:pPr>
              <a:spcBef>
                <a:spcPct val="0"/>
              </a:spcBef>
            </a:pPr>
            <a:fld id="{C74E0915-CA50-433E-8276-2C1B6DD7DF7A}" type="slidenum">
              <a:rPr kumimoji="0" lang="ko-KR" altLang="en-US" smtClean="0"/>
              <a:pPr>
                <a:spcBef>
                  <a:spcPct val="0"/>
                </a:spcBef>
              </a:pPr>
              <a:t>10</a:t>
            </a:fld>
            <a:endParaRPr kumimoji="0" lang="en-US" altLang="ko-K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슬라이드 이미지 개체 틀 1"/>
          <p:cNvSpPr>
            <a:spLocks noGrp="1" noRot="1" noChangeAspect="1" noChangeArrowheads="1" noTextEdit="1"/>
          </p:cNvSpPr>
          <p:nvPr>
            <p:ph type="sldImg"/>
          </p:nvPr>
        </p:nvSpPr>
        <p:spPr>
          <a:xfrm>
            <a:off x="917575" y="744538"/>
            <a:ext cx="4962525" cy="3722687"/>
          </a:xfrm>
          <a:ln/>
        </p:spPr>
      </p:sp>
      <p:sp>
        <p:nvSpPr>
          <p:cNvPr id="26627"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latin typeface="Arial" panose="020B0604020202020204" pitchFamily="34" charset="0"/>
              <a:cs typeface="Times New Roman (Hebrew)" charset="0"/>
            </a:endParaRPr>
          </a:p>
        </p:txBody>
      </p:sp>
      <p:sp>
        <p:nvSpPr>
          <p:cNvPr id="26628" name="슬라이드 번호 개체 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Times New Roman (Hebrew)" charset="0"/>
              </a:defRPr>
            </a:lvl1pPr>
            <a:lvl2pPr marL="742950" indent="-285750" algn="r" rtl="1">
              <a:spcBef>
                <a:spcPct val="30000"/>
              </a:spcBef>
              <a:defRPr kumimoji="1" sz="1200">
                <a:solidFill>
                  <a:schemeClr val="tx1"/>
                </a:solidFill>
                <a:latin typeface="Arial" panose="020B0604020202020204" pitchFamily="34" charset="0"/>
                <a:cs typeface="Times New Roman (Hebrew)" charset="0"/>
              </a:defRPr>
            </a:lvl2pPr>
            <a:lvl3pPr marL="1143000" indent="-228600" algn="r" rtl="1">
              <a:spcBef>
                <a:spcPct val="30000"/>
              </a:spcBef>
              <a:defRPr kumimoji="1" sz="1200">
                <a:solidFill>
                  <a:schemeClr val="tx1"/>
                </a:solidFill>
                <a:latin typeface="Arial" panose="020B0604020202020204" pitchFamily="34" charset="0"/>
                <a:cs typeface="Times New Roman (Hebrew)" charset="0"/>
              </a:defRPr>
            </a:lvl3pPr>
            <a:lvl4pPr marL="1600200" indent="-228600" algn="r" rtl="1">
              <a:spcBef>
                <a:spcPct val="30000"/>
              </a:spcBef>
              <a:defRPr kumimoji="1" sz="1200">
                <a:solidFill>
                  <a:schemeClr val="tx1"/>
                </a:solidFill>
                <a:latin typeface="Arial" panose="020B0604020202020204" pitchFamily="34" charset="0"/>
                <a:cs typeface="Times New Roman (Hebrew)" charset="0"/>
              </a:defRPr>
            </a:lvl4pPr>
            <a:lvl5pPr marL="2057400" indent="-228600" algn="r" rtl="1">
              <a:spcBef>
                <a:spcPct val="30000"/>
              </a:spcBef>
              <a:defRPr kumimoji="1" sz="1200">
                <a:solidFill>
                  <a:schemeClr val="tx1"/>
                </a:solidFill>
                <a:latin typeface="Arial" panose="020B0604020202020204" pitchFamily="34" charset="0"/>
                <a:cs typeface="Times New Roman (Hebrew)" charset="0"/>
              </a:defRPr>
            </a:lvl5pPr>
            <a:lvl6pPr marL="25146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6pPr>
            <a:lvl7pPr marL="29718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7pPr>
            <a:lvl8pPr marL="34290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8pPr>
            <a:lvl9pPr marL="38862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9pPr>
          </a:lstStyle>
          <a:p>
            <a:pPr>
              <a:spcBef>
                <a:spcPct val="0"/>
              </a:spcBef>
            </a:pPr>
            <a:fld id="{A4176F7B-DE6C-468E-AD50-4558D238BC0E}" type="slidenum">
              <a:rPr kumimoji="0" lang="ko-KR" altLang="en-US" smtClean="0"/>
              <a:pPr>
                <a:spcBef>
                  <a:spcPct val="0"/>
                </a:spcBef>
              </a:pPr>
              <a:t>11</a:t>
            </a:fld>
            <a:endParaRPr kumimoji="0" lang="en-US" altLang="ko-K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슬라이드 이미지 개체 틀 1"/>
          <p:cNvSpPr>
            <a:spLocks noGrp="1" noRot="1" noChangeAspect="1" noChangeArrowheads="1" noTextEdit="1"/>
          </p:cNvSpPr>
          <p:nvPr>
            <p:ph type="sldImg"/>
          </p:nvPr>
        </p:nvSpPr>
        <p:spPr>
          <a:xfrm>
            <a:off x="917575" y="744538"/>
            <a:ext cx="4962525" cy="3722687"/>
          </a:xfrm>
          <a:ln/>
        </p:spPr>
      </p:sp>
      <p:sp>
        <p:nvSpPr>
          <p:cNvPr id="28675"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latin typeface="Arial" panose="020B0604020202020204" pitchFamily="34" charset="0"/>
              <a:cs typeface="Times New Roman (Hebrew)" charset="0"/>
            </a:endParaRPr>
          </a:p>
        </p:txBody>
      </p:sp>
      <p:sp>
        <p:nvSpPr>
          <p:cNvPr id="28676" name="슬라이드 번호 개체 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Times New Roman (Hebrew)" charset="0"/>
              </a:defRPr>
            </a:lvl1pPr>
            <a:lvl2pPr marL="742950" indent="-285750" algn="r" rtl="1">
              <a:spcBef>
                <a:spcPct val="30000"/>
              </a:spcBef>
              <a:defRPr kumimoji="1" sz="1200">
                <a:solidFill>
                  <a:schemeClr val="tx1"/>
                </a:solidFill>
                <a:latin typeface="Arial" panose="020B0604020202020204" pitchFamily="34" charset="0"/>
                <a:cs typeface="Times New Roman (Hebrew)" charset="0"/>
              </a:defRPr>
            </a:lvl2pPr>
            <a:lvl3pPr marL="1143000" indent="-228600" algn="r" rtl="1">
              <a:spcBef>
                <a:spcPct val="30000"/>
              </a:spcBef>
              <a:defRPr kumimoji="1" sz="1200">
                <a:solidFill>
                  <a:schemeClr val="tx1"/>
                </a:solidFill>
                <a:latin typeface="Arial" panose="020B0604020202020204" pitchFamily="34" charset="0"/>
                <a:cs typeface="Times New Roman (Hebrew)" charset="0"/>
              </a:defRPr>
            </a:lvl3pPr>
            <a:lvl4pPr marL="1600200" indent="-228600" algn="r" rtl="1">
              <a:spcBef>
                <a:spcPct val="30000"/>
              </a:spcBef>
              <a:defRPr kumimoji="1" sz="1200">
                <a:solidFill>
                  <a:schemeClr val="tx1"/>
                </a:solidFill>
                <a:latin typeface="Arial" panose="020B0604020202020204" pitchFamily="34" charset="0"/>
                <a:cs typeface="Times New Roman (Hebrew)" charset="0"/>
              </a:defRPr>
            </a:lvl4pPr>
            <a:lvl5pPr marL="2057400" indent="-228600" algn="r" rtl="1">
              <a:spcBef>
                <a:spcPct val="30000"/>
              </a:spcBef>
              <a:defRPr kumimoji="1" sz="1200">
                <a:solidFill>
                  <a:schemeClr val="tx1"/>
                </a:solidFill>
                <a:latin typeface="Arial" panose="020B0604020202020204" pitchFamily="34" charset="0"/>
                <a:cs typeface="Times New Roman (Hebrew)" charset="0"/>
              </a:defRPr>
            </a:lvl5pPr>
            <a:lvl6pPr marL="25146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6pPr>
            <a:lvl7pPr marL="29718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7pPr>
            <a:lvl8pPr marL="34290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8pPr>
            <a:lvl9pPr marL="38862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9pPr>
          </a:lstStyle>
          <a:p>
            <a:pPr>
              <a:spcBef>
                <a:spcPct val="0"/>
              </a:spcBef>
            </a:pPr>
            <a:fld id="{E5F724B6-CA65-40EC-8F7E-C983A2BA23DB}" type="slidenum">
              <a:rPr kumimoji="0" lang="ko-KR" altLang="en-US" smtClean="0"/>
              <a:pPr>
                <a:spcBef>
                  <a:spcPct val="0"/>
                </a:spcBef>
              </a:pPr>
              <a:t>12</a:t>
            </a:fld>
            <a:endParaRPr kumimoji="0" lang="en-US" altLang="ko-K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슬라이드 이미지 개체 틀 1"/>
          <p:cNvSpPr>
            <a:spLocks noGrp="1" noRot="1" noChangeAspect="1" noChangeArrowheads="1" noTextEdit="1"/>
          </p:cNvSpPr>
          <p:nvPr>
            <p:ph type="sldImg"/>
          </p:nvPr>
        </p:nvSpPr>
        <p:spPr>
          <a:xfrm>
            <a:off x="917575" y="744538"/>
            <a:ext cx="4962525" cy="3722687"/>
          </a:xfrm>
          <a:ln/>
        </p:spPr>
      </p:sp>
      <p:sp>
        <p:nvSpPr>
          <p:cNvPr id="30723"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latin typeface="Arial" panose="020B0604020202020204" pitchFamily="34" charset="0"/>
              <a:cs typeface="Times New Roman (Hebrew)" charset="0"/>
            </a:endParaRPr>
          </a:p>
        </p:txBody>
      </p:sp>
      <p:sp>
        <p:nvSpPr>
          <p:cNvPr id="30724" name="슬라이드 번호 개체 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Times New Roman (Hebrew)" charset="0"/>
              </a:defRPr>
            </a:lvl1pPr>
            <a:lvl2pPr marL="742950" indent="-285750" algn="r" rtl="1">
              <a:spcBef>
                <a:spcPct val="30000"/>
              </a:spcBef>
              <a:defRPr kumimoji="1" sz="1200">
                <a:solidFill>
                  <a:schemeClr val="tx1"/>
                </a:solidFill>
                <a:latin typeface="Arial" panose="020B0604020202020204" pitchFamily="34" charset="0"/>
                <a:cs typeface="Times New Roman (Hebrew)" charset="0"/>
              </a:defRPr>
            </a:lvl2pPr>
            <a:lvl3pPr marL="1143000" indent="-228600" algn="r" rtl="1">
              <a:spcBef>
                <a:spcPct val="30000"/>
              </a:spcBef>
              <a:defRPr kumimoji="1" sz="1200">
                <a:solidFill>
                  <a:schemeClr val="tx1"/>
                </a:solidFill>
                <a:latin typeface="Arial" panose="020B0604020202020204" pitchFamily="34" charset="0"/>
                <a:cs typeface="Times New Roman (Hebrew)" charset="0"/>
              </a:defRPr>
            </a:lvl3pPr>
            <a:lvl4pPr marL="1600200" indent="-228600" algn="r" rtl="1">
              <a:spcBef>
                <a:spcPct val="30000"/>
              </a:spcBef>
              <a:defRPr kumimoji="1" sz="1200">
                <a:solidFill>
                  <a:schemeClr val="tx1"/>
                </a:solidFill>
                <a:latin typeface="Arial" panose="020B0604020202020204" pitchFamily="34" charset="0"/>
                <a:cs typeface="Times New Roman (Hebrew)" charset="0"/>
              </a:defRPr>
            </a:lvl4pPr>
            <a:lvl5pPr marL="2057400" indent="-228600" algn="r" rtl="1">
              <a:spcBef>
                <a:spcPct val="30000"/>
              </a:spcBef>
              <a:defRPr kumimoji="1" sz="1200">
                <a:solidFill>
                  <a:schemeClr val="tx1"/>
                </a:solidFill>
                <a:latin typeface="Arial" panose="020B0604020202020204" pitchFamily="34" charset="0"/>
                <a:cs typeface="Times New Roman (Hebrew)" charset="0"/>
              </a:defRPr>
            </a:lvl5pPr>
            <a:lvl6pPr marL="25146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6pPr>
            <a:lvl7pPr marL="29718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7pPr>
            <a:lvl8pPr marL="34290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8pPr>
            <a:lvl9pPr marL="38862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9pPr>
          </a:lstStyle>
          <a:p>
            <a:pPr>
              <a:spcBef>
                <a:spcPct val="0"/>
              </a:spcBef>
            </a:pPr>
            <a:fld id="{8799FA09-5707-4501-B886-86A34FD70086}" type="slidenum">
              <a:rPr kumimoji="0" lang="en-US" altLang="zh-TW" smtClean="0"/>
              <a:pPr>
                <a:spcBef>
                  <a:spcPct val="0"/>
                </a:spcBef>
              </a:pPr>
              <a:t>13</a:t>
            </a:fld>
            <a:endParaRPr kumimoji="0" lang="en-US" altLang="zh-TW"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슬라이드 이미지 개체 틀 1"/>
          <p:cNvSpPr>
            <a:spLocks noGrp="1" noRot="1" noChangeAspect="1" noChangeArrowheads="1" noTextEdit="1"/>
          </p:cNvSpPr>
          <p:nvPr>
            <p:ph type="sldImg"/>
          </p:nvPr>
        </p:nvSpPr>
        <p:spPr>
          <a:xfrm>
            <a:off x="917575" y="744538"/>
            <a:ext cx="4962525" cy="3722687"/>
          </a:xfrm>
          <a:ln/>
        </p:spPr>
      </p:sp>
      <p:sp>
        <p:nvSpPr>
          <p:cNvPr id="32771"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latin typeface="Arial" panose="020B0604020202020204" pitchFamily="34" charset="0"/>
              <a:cs typeface="Times New Roman (Hebrew)" charset="0"/>
            </a:endParaRPr>
          </a:p>
        </p:txBody>
      </p:sp>
      <p:sp>
        <p:nvSpPr>
          <p:cNvPr id="32772" name="슬라이드 번호 개체 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Times New Roman (Hebrew)" charset="0"/>
              </a:defRPr>
            </a:lvl1pPr>
            <a:lvl2pPr marL="742950" indent="-285750" algn="r" rtl="1">
              <a:spcBef>
                <a:spcPct val="30000"/>
              </a:spcBef>
              <a:defRPr kumimoji="1" sz="1200">
                <a:solidFill>
                  <a:schemeClr val="tx1"/>
                </a:solidFill>
                <a:latin typeface="Arial" panose="020B0604020202020204" pitchFamily="34" charset="0"/>
                <a:cs typeface="Times New Roman (Hebrew)" charset="0"/>
              </a:defRPr>
            </a:lvl2pPr>
            <a:lvl3pPr marL="1143000" indent="-228600" algn="r" rtl="1">
              <a:spcBef>
                <a:spcPct val="30000"/>
              </a:spcBef>
              <a:defRPr kumimoji="1" sz="1200">
                <a:solidFill>
                  <a:schemeClr val="tx1"/>
                </a:solidFill>
                <a:latin typeface="Arial" panose="020B0604020202020204" pitchFamily="34" charset="0"/>
                <a:cs typeface="Times New Roman (Hebrew)" charset="0"/>
              </a:defRPr>
            </a:lvl3pPr>
            <a:lvl4pPr marL="1600200" indent="-228600" algn="r" rtl="1">
              <a:spcBef>
                <a:spcPct val="30000"/>
              </a:spcBef>
              <a:defRPr kumimoji="1" sz="1200">
                <a:solidFill>
                  <a:schemeClr val="tx1"/>
                </a:solidFill>
                <a:latin typeface="Arial" panose="020B0604020202020204" pitchFamily="34" charset="0"/>
                <a:cs typeface="Times New Roman (Hebrew)" charset="0"/>
              </a:defRPr>
            </a:lvl4pPr>
            <a:lvl5pPr marL="2057400" indent="-228600" algn="r" rtl="1">
              <a:spcBef>
                <a:spcPct val="30000"/>
              </a:spcBef>
              <a:defRPr kumimoji="1" sz="1200">
                <a:solidFill>
                  <a:schemeClr val="tx1"/>
                </a:solidFill>
                <a:latin typeface="Arial" panose="020B0604020202020204" pitchFamily="34" charset="0"/>
                <a:cs typeface="Times New Roman (Hebrew)" charset="0"/>
              </a:defRPr>
            </a:lvl5pPr>
            <a:lvl6pPr marL="25146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6pPr>
            <a:lvl7pPr marL="29718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7pPr>
            <a:lvl8pPr marL="34290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8pPr>
            <a:lvl9pPr marL="38862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9pPr>
          </a:lstStyle>
          <a:p>
            <a:pPr>
              <a:spcBef>
                <a:spcPct val="0"/>
              </a:spcBef>
            </a:pPr>
            <a:fld id="{F37C4160-EB56-4EFA-9009-5E3010D996C2}" type="slidenum">
              <a:rPr kumimoji="0" lang="ko-KR" altLang="en-US" smtClean="0"/>
              <a:pPr>
                <a:spcBef>
                  <a:spcPct val="0"/>
                </a:spcBef>
              </a:pPr>
              <a:t>14</a:t>
            </a:fld>
            <a:endParaRPr kumimoji="0" lang="en-US" altLang="ko-K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슬라이드 이미지 개체 틀 1"/>
          <p:cNvSpPr>
            <a:spLocks noGrp="1" noRot="1" noChangeAspect="1" noChangeArrowheads="1" noTextEdit="1"/>
          </p:cNvSpPr>
          <p:nvPr>
            <p:ph type="sldImg"/>
          </p:nvPr>
        </p:nvSpPr>
        <p:spPr>
          <a:xfrm>
            <a:off x="917575" y="744538"/>
            <a:ext cx="4962525" cy="3722687"/>
          </a:xfrm>
          <a:ln/>
        </p:spPr>
      </p:sp>
      <p:sp>
        <p:nvSpPr>
          <p:cNvPr id="34819"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latin typeface="Arial" panose="020B0604020202020204" pitchFamily="34" charset="0"/>
              <a:cs typeface="Times New Roman (Hebrew)" charset="0"/>
            </a:endParaRPr>
          </a:p>
        </p:txBody>
      </p:sp>
      <p:sp>
        <p:nvSpPr>
          <p:cNvPr id="34820" name="슬라이드 번호 개체 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Times New Roman (Hebrew)" charset="0"/>
              </a:defRPr>
            </a:lvl1pPr>
            <a:lvl2pPr marL="742950" indent="-285750" algn="r" rtl="1">
              <a:spcBef>
                <a:spcPct val="30000"/>
              </a:spcBef>
              <a:defRPr kumimoji="1" sz="1200">
                <a:solidFill>
                  <a:schemeClr val="tx1"/>
                </a:solidFill>
                <a:latin typeface="Arial" panose="020B0604020202020204" pitchFamily="34" charset="0"/>
                <a:cs typeface="Times New Roman (Hebrew)" charset="0"/>
              </a:defRPr>
            </a:lvl2pPr>
            <a:lvl3pPr marL="1143000" indent="-228600" algn="r" rtl="1">
              <a:spcBef>
                <a:spcPct val="30000"/>
              </a:spcBef>
              <a:defRPr kumimoji="1" sz="1200">
                <a:solidFill>
                  <a:schemeClr val="tx1"/>
                </a:solidFill>
                <a:latin typeface="Arial" panose="020B0604020202020204" pitchFamily="34" charset="0"/>
                <a:cs typeface="Times New Roman (Hebrew)" charset="0"/>
              </a:defRPr>
            </a:lvl3pPr>
            <a:lvl4pPr marL="1600200" indent="-228600" algn="r" rtl="1">
              <a:spcBef>
                <a:spcPct val="30000"/>
              </a:spcBef>
              <a:defRPr kumimoji="1" sz="1200">
                <a:solidFill>
                  <a:schemeClr val="tx1"/>
                </a:solidFill>
                <a:latin typeface="Arial" panose="020B0604020202020204" pitchFamily="34" charset="0"/>
                <a:cs typeface="Times New Roman (Hebrew)" charset="0"/>
              </a:defRPr>
            </a:lvl4pPr>
            <a:lvl5pPr marL="2057400" indent="-228600" algn="r" rtl="1">
              <a:spcBef>
                <a:spcPct val="30000"/>
              </a:spcBef>
              <a:defRPr kumimoji="1" sz="1200">
                <a:solidFill>
                  <a:schemeClr val="tx1"/>
                </a:solidFill>
                <a:latin typeface="Arial" panose="020B0604020202020204" pitchFamily="34" charset="0"/>
                <a:cs typeface="Times New Roman (Hebrew)" charset="0"/>
              </a:defRPr>
            </a:lvl5pPr>
            <a:lvl6pPr marL="25146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6pPr>
            <a:lvl7pPr marL="29718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7pPr>
            <a:lvl8pPr marL="34290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8pPr>
            <a:lvl9pPr marL="38862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9pPr>
          </a:lstStyle>
          <a:p>
            <a:pPr>
              <a:spcBef>
                <a:spcPct val="0"/>
              </a:spcBef>
            </a:pPr>
            <a:fld id="{6A2D6111-2297-4E6A-85FC-0A0DC40CF4EE}" type="slidenum">
              <a:rPr kumimoji="0" lang="ko-KR" altLang="en-US" smtClean="0"/>
              <a:pPr>
                <a:spcBef>
                  <a:spcPct val="0"/>
                </a:spcBef>
              </a:pPr>
              <a:t>15</a:t>
            </a:fld>
            <a:endParaRPr kumimoji="0" lang="en-US" altLang="ko-K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슬라이드 이미지 개체 틀 1"/>
          <p:cNvSpPr>
            <a:spLocks noGrp="1" noRot="1" noChangeAspect="1" noChangeArrowheads="1" noTextEdit="1"/>
          </p:cNvSpPr>
          <p:nvPr>
            <p:ph type="sldImg"/>
          </p:nvPr>
        </p:nvSpPr>
        <p:spPr>
          <a:xfrm>
            <a:off x="917575" y="744538"/>
            <a:ext cx="4962525" cy="3722687"/>
          </a:xfrm>
          <a:ln/>
        </p:spPr>
      </p:sp>
      <p:sp>
        <p:nvSpPr>
          <p:cNvPr id="36867"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latin typeface="Arial" panose="020B0604020202020204" pitchFamily="34" charset="0"/>
              <a:cs typeface="Times New Roman (Hebrew)" charset="0"/>
            </a:endParaRPr>
          </a:p>
        </p:txBody>
      </p:sp>
      <p:sp>
        <p:nvSpPr>
          <p:cNvPr id="36868" name="슬라이드 번호 개체 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Times New Roman (Hebrew)" charset="0"/>
              </a:defRPr>
            </a:lvl1pPr>
            <a:lvl2pPr marL="742950" indent="-285750" algn="r" rtl="1">
              <a:spcBef>
                <a:spcPct val="30000"/>
              </a:spcBef>
              <a:defRPr kumimoji="1" sz="1200">
                <a:solidFill>
                  <a:schemeClr val="tx1"/>
                </a:solidFill>
                <a:latin typeface="Arial" panose="020B0604020202020204" pitchFamily="34" charset="0"/>
                <a:cs typeface="Times New Roman (Hebrew)" charset="0"/>
              </a:defRPr>
            </a:lvl2pPr>
            <a:lvl3pPr marL="1143000" indent="-228600" algn="r" rtl="1">
              <a:spcBef>
                <a:spcPct val="30000"/>
              </a:spcBef>
              <a:defRPr kumimoji="1" sz="1200">
                <a:solidFill>
                  <a:schemeClr val="tx1"/>
                </a:solidFill>
                <a:latin typeface="Arial" panose="020B0604020202020204" pitchFamily="34" charset="0"/>
                <a:cs typeface="Times New Roman (Hebrew)" charset="0"/>
              </a:defRPr>
            </a:lvl3pPr>
            <a:lvl4pPr marL="1600200" indent="-228600" algn="r" rtl="1">
              <a:spcBef>
                <a:spcPct val="30000"/>
              </a:spcBef>
              <a:defRPr kumimoji="1" sz="1200">
                <a:solidFill>
                  <a:schemeClr val="tx1"/>
                </a:solidFill>
                <a:latin typeface="Arial" panose="020B0604020202020204" pitchFamily="34" charset="0"/>
                <a:cs typeface="Times New Roman (Hebrew)" charset="0"/>
              </a:defRPr>
            </a:lvl4pPr>
            <a:lvl5pPr marL="2057400" indent="-228600" algn="r" rtl="1">
              <a:spcBef>
                <a:spcPct val="30000"/>
              </a:spcBef>
              <a:defRPr kumimoji="1" sz="1200">
                <a:solidFill>
                  <a:schemeClr val="tx1"/>
                </a:solidFill>
                <a:latin typeface="Arial" panose="020B0604020202020204" pitchFamily="34" charset="0"/>
                <a:cs typeface="Times New Roman (Hebrew)" charset="0"/>
              </a:defRPr>
            </a:lvl5pPr>
            <a:lvl6pPr marL="25146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6pPr>
            <a:lvl7pPr marL="29718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7pPr>
            <a:lvl8pPr marL="34290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8pPr>
            <a:lvl9pPr marL="38862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9pPr>
          </a:lstStyle>
          <a:p>
            <a:pPr>
              <a:spcBef>
                <a:spcPct val="0"/>
              </a:spcBef>
            </a:pPr>
            <a:fld id="{283A70EC-A09C-4C5E-A524-40AA912F440A}" type="slidenum">
              <a:rPr kumimoji="0" lang="ko-KR" altLang="en-US" smtClean="0"/>
              <a:pPr>
                <a:spcBef>
                  <a:spcPct val="0"/>
                </a:spcBef>
              </a:pPr>
              <a:t>16</a:t>
            </a:fld>
            <a:endParaRPr kumimoji="0" lang="en-US" altLang="ko-K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슬라이드 이미지 개체 틀 1"/>
          <p:cNvSpPr>
            <a:spLocks noGrp="1" noRot="1" noChangeAspect="1" noChangeArrowheads="1" noTextEdit="1"/>
          </p:cNvSpPr>
          <p:nvPr>
            <p:ph type="sldImg"/>
          </p:nvPr>
        </p:nvSpPr>
        <p:spPr>
          <a:xfrm>
            <a:off x="917575" y="744538"/>
            <a:ext cx="4962525" cy="3722687"/>
          </a:xfrm>
          <a:ln/>
        </p:spPr>
      </p:sp>
      <p:sp>
        <p:nvSpPr>
          <p:cNvPr id="38915"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latin typeface="Arial" panose="020B0604020202020204" pitchFamily="34" charset="0"/>
              <a:cs typeface="Times New Roman (Hebrew)" charset="0"/>
            </a:endParaRPr>
          </a:p>
        </p:txBody>
      </p:sp>
      <p:sp>
        <p:nvSpPr>
          <p:cNvPr id="38916" name="슬라이드 번호 개체 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Times New Roman (Hebrew)" charset="0"/>
              </a:defRPr>
            </a:lvl1pPr>
            <a:lvl2pPr marL="742950" indent="-285750" algn="r" rtl="1">
              <a:spcBef>
                <a:spcPct val="30000"/>
              </a:spcBef>
              <a:defRPr kumimoji="1" sz="1200">
                <a:solidFill>
                  <a:schemeClr val="tx1"/>
                </a:solidFill>
                <a:latin typeface="Arial" panose="020B0604020202020204" pitchFamily="34" charset="0"/>
                <a:cs typeface="Times New Roman (Hebrew)" charset="0"/>
              </a:defRPr>
            </a:lvl2pPr>
            <a:lvl3pPr marL="1143000" indent="-228600" algn="r" rtl="1">
              <a:spcBef>
                <a:spcPct val="30000"/>
              </a:spcBef>
              <a:defRPr kumimoji="1" sz="1200">
                <a:solidFill>
                  <a:schemeClr val="tx1"/>
                </a:solidFill>
                <a:latin typeface="Arial" panose="020B0604020202020204" pitchFamily="34" charset="0"/>
                <a:cs typeface="Times New Roman (Hebrew)" charset="0"/>
              </a:defRPr>
            </a:lvl3pPr>
            <a:lvl4pPr marL="1600200" indent="-228600" algn="r" rtl="1">
              <a:spcBef>
                <a:spcPct val="30000"/>
              </a:spcBef>
              <a:defRPr kumimoji="1" sz="1200">
                <a:solidFill>
                  <a:schemeClr val="tx1"/>
                </a:solidFill>
                <a:latin typeface="Arial" panose="020B0604020202020204" pitchFamily="34" charset="0"/>
                <a:cs typeface="Times New Roman (Hebrew)" charset="0"/>
              </a:defRPr>
            </a:lvl4pPr>
            <a:lvl5pPr marL="2057400" indent="-228600" algn="r" rtl="1">
              <a:spcBef>
                <a:spcPct val="30000"/>
              </a:spcBef>
              <a:defRPr kumimoji="1" sz="1200">
                <a:solidFill>
                  <a:schemeClr val="tx1"/>
                </a:solidFill>
                <a:latin typeface="Arial" panose="020B0604020202020204" pitchFamily="34" charset="0"/>
                <a:cs typeface="Times New Roman (Hebrew)" charset="0"/>
              </a:defRPr>
            </a:lvl5pPr>
            <a:lvl6pPr marL="25146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6pPr>
            <a:lvl7pPr marL="29718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7pPr>
            <a:lvl8pPr marL="34290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8pPr>
            <a:lvl9pPr marL="38862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9pPr>
          </a:lstStyle>
          <a:p>
            <a:pPr>
              <a:spcBef>
                <a:spcPct val="0"/>
              </a:spcBef>
            </a:pPr>
            <a:fld id="{50CA1313-765F-434F-BBC4-255F3E8530ED}" type="slidenum">
              <a:rPr kumimoji="0" lang="ko-KR" altLang="en-US" smtClean="0"/>
              <a:pPr>
                <a:spcBef>
                  <a:spcPct val="0"/>
                </a:spcBef>
              </a:pPr>
              <a:t>17</a:t>
            </a:fld>
            <a:endParaRPr kumimoji="0" lang="en-US" altLang="ko-K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슬라이드 이미지 개체 틀 1"/>
          <p:cNvSpPr>
            <a:spLocks noGrp="1" noRot="1" noChangeAspect="1" noChangeArrowheads="1" noTextEdit="1"/>
          </p:cNvSpPr>
          <p:nvPr>
            <p:ph type="sldImg"/>
          </p:nvPr>
        </p:nvSpPr>
        <p:spPr>
          <a:xfrm>
            <a:off x="917575" y="744538"/>
            <a:ext cx="4962525" cy="3722687"/>
          </a:xfrm>
          <a:ln/>
        </p:spPr>
      </p:sp>
      <p:sp>
        <p:nvSpPr>
          <p:cNvPr id="40963"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latin typeface="Arial" panose="020B0604020202020204" pitchFamily="34" charset="0"/>
              <a:cs typeface="Times New Roman (Hebrew)" charset="0"/>
            </a:endParaRPr>
          </a:p>
        </p:txBody>
      </p:sp>
      <p:sp>
        <p:nvSpPr>
          <p:cNvPr id="40964" name="슬라이드 번호 개체 틀 3"/>
          <p:cNvSpPr txBox="1">
            <a:spLocks noGrp="1"/>
          </p:cNvSpPr>
          <p:nvPr/>
        </p:nvSpPr>
        <p:spPr bwMode="auto">
          <a:xfrm>
            <a:off x="3849688" y="9429750"/>
            <a:ext cx="2946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rtl="1">
              <a:spcBef>
                <a:spcPct val="30000"/>
              </a:spcBef>
              <a:defRPr kumimoji="1" sz="1200">
                <a:solidFill>
                  <a:schemeClr val="tx1"/>
                </a:solidFill>
                <a:latin typeface="Arial" panose="020B0604020202020204" pitchFamily="34" charset="0"/>
                <a:cs typeface="Times New Roman (Hebrew)" charset="0"/>
              </a:defRPr>
            </a:lvl1pPr>
            <a:lvl2pPr marL="742950" indent="-285750" algn="r" rtl="1">
              <a:spcBef>
                <a:spcPct val="30000"/>
              </a:spcBef>
              <a:defRPr kumimoji="1" sz="1200">
                <a:solidFill>
                  <a:schemeClr val="tx1"/>
                </a:solidFill>
                <a:latin typeface="Arial" panose="020B0604020202020204" pitchFamily="34" charset="0"/>
                <a:cs typeface="Times New Roman (Hebrew)" charset="0"/>
              </a:defRPr>
            </a:lvl2pPr>
            <a:lvl3pPr marL="1143000" indent="-228600" algn="r" rtl="1">
              <a:spcBef>
                <a:spcPct val="30000"/>
              </a:spcBef>
              <a:defRPr kumimoji="1" sz="1200">
                <a:solidFill>
                  <a:schemeClr val="tx1"/>
                </a:solidFill>
                <a:latin typeface="Arial" panose="020B0604020202020204" pitchFamily="34" charset="0"/>
                <a:cs typeface="Times New Roman (Hebrew)" charset="0"/>
              </a:defRPr>
            </a:lvl3pPr>
            <a:lvl4pPr marL="1600200" indent="-228600" algn="r" rtl="1">
              <a:spcBef>
                <a:spcPct val="30000"/>
              </a:spcBef>
              <a:defRPr kumimoji="1" sz="1200">
                <a:solidFill>
                  <a:schemeClr val="tx1"/>
                </a:solidFill>
                <a:latin typeface="Arial" panose="020B0604020202020204" pitchFamily="34" charset="0"/>
                <a:cs typeface="Times New Roman (Hebrew)" charset="0"/>
              </a:defRPr>
            </a:lvl4pPr>
            <a:lvl5pPr marL="2057400" indent="-228600" algn="r" rtl="1">
              <a:spcBef>
                <a:spcPct val="30000"/>
              </a:spcBef>
              <a:defRPr kumimoji="1" sz="1200">
                <a:solidFill>
                  <a:schemeClr val="tx1"/>
                </a:solidFill>
                <a:latin typeface="Arial" panose="020B0604020202020204" pitchFamily="34" charset="0"/>
                <a:cs typeface="Times New Roman (Hebrew)" charset="0"/>
              </a:defRPr>
            </a:lvl5pPr>
            <a:lvl6pPr marL="25146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6pPr>
            <a:lvl7pPr marL="29718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7pPr>
            <a:lvl8pPr marL="34290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8pPr>
            <a:lvl9pPr marL="38862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9pPr>
          </a:lstStyle>
          <a:p>
            <a:pPr eaLnBrk="1" hangingPunct="1">
              <a:spcBef>
                <a:spcPct val="0"/>
              </a:spcBef>
            </a:pPr>
            <a:fld id="{CF2773FE-1952-4F08-9526-1C8A031BDAEA}" type="slidenum">
              <a:rPr kumimoji="0" lang="ko-KR" altLang="en-US">
                <a:ea typeface="굴림" panose="020B0600000101010101" pitchFamily="50" charset="-127"/>
              </a:rPr>
              <a:pPr eaLnBrk="1" hangingPunct="1">
                <a:spcBef>
                  <a:spcPct val="0"/>
                </a:spcBef>
              </a:pPr>
              <a:t>18</a:t>
            </a:fld>
            <a:endParaRPr kumimoji="0" lang="en-US" altLang="ko-KR">
              <a:ea typeface="굴림" panose="020B0600000101010101" pitchFamily="50" charset="-127"/>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슬라이드 이미지 개체 틀 1"/>
          <p:cNvSpPr>
            <a:spLocks noGrp="1" noRot="1" noChangeAspect="1" noChangeArrowheads="1" noTextEdit="1"/>
          </p:cNvSpPr>
          <p:nvPr>
            <p:ph type="sldImg"/>
          </p:nvPr>
        </p:nvSpPr>
        <p:spPr>
          <a:xfrm>
            <a:off x="917575" y="744538"/>
            <a:ext cx="4962525" cy="3722687"/>
          </a:xfrm>
          <a:ln/>
        </p:spPr>
      </p:sp>
      <p:sp>
        <p:nvSpPr>
          <p:cNvPr id="43011"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latin typeface="Arial" panose="020B0604020202020204" pitchFamily="34" charset="0"/>
              <a:cs typeface="Times New Roman (Hebrew)" charset="0"/>
            </a:endParaRPr>
          </a:p>
        </p:txBody>
      </p:sp>
      <p:sp>
        <p:nvSpPr>
          <p:cNvPr id="43012" name="슬라이드 번호 개체 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Times New Roman (Hebrew)" charset="0"/>
              </a:defRPr>
            </a:lvl1pPr>
            <a:lvl2pPr marL="742950" indent="-285750" algn="r" rtl="1">
              <a:spcBef>
                <a:spcPct val="30000"/>
              </a:spcBef>
              <a:defRPr kumimoji="1" sz="1200">
                <a:solidFill>
                  <a:schemeClr val="tx1"/>
                </a:solidFill>
                <a:latin typeface="Arial" panose="020B0604020202020204" pitchFamily="34" charset="0"/>
                <a:cs typeface="Times New Roman (Hebrew)" charset="0"/>
              </a:defRPr>
            </a:lvl2pPr>
            <a:lvl3pPr marL="1143000" indent="-228600" algn="r" rtl="1">
              <a:spcBef>
                <a:spcPct val="30000"/>
              </a:spcBef>
              <a:defRPr kumimoji="1" sz="1200">
                <a:solidFill>
                  <a:schemeClr val="tx1"/>
                </a:solidFill>
                <a:latin typeface="Arial" panose="020B0604020202020204" pitchFamily="34" charset="0"/>
                <a:cs typeface="Times New Roman (Hebrew)" charset="0"/>
              </a:defRPr>
            </a:lvl3pPr>
            <a:lvl4pPr marL="1600200" indent="-228600" algn="r" rtl="1">
              <a:spcBef>
                <a:spcPct val="30000"/>
              </a:spcBef>
              <a:defRPr kumimoji="1" sz="1200">
                <a:solidFill>
                  <a:schemeClr val="tx1"/>
                </a:solidFill>
                <a:latin typeface="Arial" panose="020B0604020202020204" pitchFamily="34" charset="0"/>
                <a:cs typeface="Times New Roman (Hebrew)" charset="0"/>
              </a:defRPr>
            </a:lvl4pPr>
            <a:lvl5pPr marL="2057400" indent="-228600" algn="r" rtl="1">
              <a:spcBef>
                <a:spcPct val="30000"/>
              </a:spcBef>
              <a:defRPr kumimoji="1" sz="1200">
                <a:solidFill>
                  <a:schemeClr val="tx1"/>
                </a:solidFill>
                <a:latin typeface="Arial" panose="020B0604020202020204" pitchFamily="34" charset="0"/>
                <a:cs typeface="Times New Roman (Hebrew)" charset="0"/>
              </a:defRPr>
            </a:lvl5pPr>
            <a:lvl6pPr marL="25146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6pPr>
            <a:lvl7pPr marL="29718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7pPr>
            <a:lvl8pPr marL="34290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8pPr>
            <a:lvl9pPr marL="38862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9pPr>
          </a:lstStyle>
          <a:p>
            <a:pPr>
              <a:spcBef>
                <a:spcPct val="0"/>
              </a:spcBef>
            </a:pPr>
            <a:fld id="{2F55EC14-ABA2-4E86-89CD-2BFBC4EC2120}" type="slidenum">
              <a:rPr kumimoji="0" lang="ko-KR" altLang="en-US" smtClean="0"/>
              <a:pPr>
                <a:spcBef>
                  <a:spcPct val="0"/>
                </a:spcBef>
              </a:pPr>
              <a:t>19</a:t>
            </a:fld>
            <a:endParaRPr kumimoji="0" lang="en-US" altLang="ko-K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txBox="1">
            <a:spLocks noGrp="1" noChangeArrowheads="1"/>
          </p:cNvSpPr>
          <p:nvPr/>
        </p:nvSpPr>
        <p:spPr bwMode="auto">
          <a:xfrm>
            <a:off x="3851275" y="9434513"/>
            <a:ext cx="294640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773" tIns="44386" rIns="88773" bIns="44386" anchor="b"/>
          <a:lstStyle>
            <a:lvl1pPr algn="r" defTabSz="887413" rtl="1">
              <a:spcBef>
                <a:spcPct val="30000"/>
              </a:spcBef>
              <a:defRPr kumimoji="1" sz="1200">
                <a:solidFill>
                  <a:schemeClr val="tx1"/>
                </a:solidFill>
                <a:latin typeface="Arial" panose="020B0604020202020204" pitchFamily="34" charset="0"/>
                <a:cs typeface="Times New Roman (Hebrew)" charset="0"/>
              </a:defRPr>
            </a:lvl1pPr>
            <a:lvl2pPr marL="742950" indent="-285750" algn="r" defTabSz="887413" rtl="1">
              <a:spcBef>
                <a:spcPct val="30000"/>
              </a:spcBef>
              <a:defRPr kumimoji="1" sz="1200">
                <a:solidFill>
                  <a:schemeClr val="tx1"/>
                </a:solidFill>
                <a:latin typeface="Arial" panose="020B0604020202020204" pitchFamily="34" charset="0"/>
                <a:cs typeface="Times New Roman (Hebrew)" charset="0"/>
              </a:defRPr>
            </a:lvl2pPr>
            <a:lvl3pPr marL="1143000" indent="-228600" algn="r" defTabSz="887413" rtl="1">
              <a:spcBef>
                <a:spcPct val="30000"/>
              </a:spcBef>
              <a:defRPr kumimoji="1" sz="1200">
                <a:solidFill>
                  <a:schemeClr val="tx1"/>
                </a:solidFill>
                <a:latin typeface="Arial" panose="020B0604020202020204" pitchFamily="34" charset="0"/>
                <a:cs typeface="Times New Roman (Hebrew)" charset="0"/>
              </a:defRPr>
            </a:lvl3pPr>
            <a:lvl4pPr marL="1600200" indent="-228600" algn="r" defTabSz="887413" rtl="1">
              <a:spcBef>
                <a:spcPct val="30000"/>
              </a:spcBef>
              <a:defRPr kumimoji="1" sz="1200">
                <a:solidFill>
                  <a:schemeClr val="tx1"/>
                </a:solidFill>
                <a:latin typeface="Arial" panose="020B0604020202020204" pitchFamily="34" charset="0"/>
                <a:cs typeface="Times New Roman (Hebrew)" charset="0"/>
              </a:defRPr>
            </a:lvl4pPr>
            <a:lvl5pPr marL="2057400" indent="-228600" algn="r" defTabSz="887413" rtl="1">
              <a:spcBef>
                <a:spcPct val="30000"/>
              </a:spcBef>
              <a:defRPr kumimoji="1" sz="1200">
                <a:solidFill>
                  <a:schemeClr val="tx1"/>
                </a:solidFill>
                <a:latin typeface="Arial" panose="020B0604020202020204" pitchFamily="34" charset="0"/>
                <a:cs typeface="Times New Roman (Hebrew)" charset="0"/>
              </a:defRPr>
            </a:lvl5pPr>
            <a:lvl6pPr marL="2514600" indent="-228600" algn="r" defTabSz="887413"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6pPr>
            <a:lvl7pPr marL="2971800" indent="-228600" algn="r" defTabSz="887413"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7pPr>
            <a:lvl8pPr marL="3429000" indent="-228600" algn="r" defTabSz="887413"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8pPr>
            <a:lvl9pPr marL="3886200" indent="-228600" algn="r" defTabSz="887413"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9pPr>
          </a:lstStyle>
          <a:p>
            <a:pPr rtl="0" eaLnBrk="1" latinLnBrk="1" hangingPunct="1">
              <a:spcBef>
                <a:spcPct val="0"/>
              </a:spcBef>
            </a:pPr>
            <a:fld id="{1961414F-4B19-42F1-A7A1-227292F1CE8A}" type="slidenum">
              <a:rPr lang="en-US" altLang="ko-KR">
                <a:latin typeface="Times New Roman" panose="02020603050405020304" pitchFamily="18" charset="0"/>
                <a:ea typeface="굴림" panose="020B0600000101010101" pitchFamily="50" charset="-127"/>
              </a:rPr>
              <a:pPr rtl="0" eaLnBrk="1" latinLnBrk="1" hangingPunct="1">
                <a:spcBef>
                  <a:spcPct val="0"/>
                </a:spcBef>
              </a:pPr>
              <a:t>2</a:t>
            </a:fld>
            <a:endParaRPr lang="en-US" altLang="ko-KR">
              <a:latin typeface="Times New Roman" panose="02020603050405020304" pitchFamily="18" charset="0"/>
              <a:ea typeface="굴림" panose="020B0600000101010101" pitchFamily="50" charset="-127"/>
            </a:endParaRPr>
          </a:p>
        </p:txBody>
      </p:sp>
      <p:sp>
        <p:nvSpPr>
          <p:cNvPr id="8195" name="Rectangle 2"/>
          <p:cNvSpPr>
            <a:spLocks noGrp="1" noRot="1" noChangeAspect="1" noChangeArrowheads="1" noTextEdit="1"/>
          </p:cNvSpPr>
          <p:nvPr>
            <p:ph type="sldImg"/>
          </p:nvPr>
        </p:nvSpPr>
        <p:spPr>
          <a:xfrm>
            <a:off x="919163" y="744538"/>
            <a:ext cx="4967287" cy="3725862"/>
          </a:xfrm>
          <a:ln/>
        </p:spPr>
      </p:sp>
      <p:sp>
        <p:nvSpPr>
          <p:cNvPr id="8196" name="Rectangle 3"/>
          <p:cNvSpPr>
            <a:spLocks noGrp="1" noChangeArrowheads="1"/>
          </p:cNvSpPr>
          <p:nvPr>
            <p:ph type="body" idx="1"/>
          </p:nvPr>
        </p:nvSpPr>
        <p:spPr>
          <a:xfrm>
            <a:off x="906463" y="4714875"/>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773" tIns="44386" rIns="88773" bIns="44386"/>
          <a:lstStyle/>
          <a:p>
            <a:pPr eaLnBrk="1" hangingPunct="1"/>
            <a:endParaRPr lang="ko-KR" altLang="ko-KR" smtClean="0">
              <a:latin typeface="Arial" panose="020B0604020202020204" pitchFamily="34" charset="0"/>
              <a:ea typeface="굴림" panose="020B0600000101010101" pitchFamily="50" charset="-127"/>
              <a:cs typeface="Times New Roman (Hebrew)"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슬라이드 이미지 개체 틀 1"/>
          <p:cNvSpPr>
            <a:spLocks noGrp="1" noRot="1" noChangeAspect="1" noChangeArrowheads="1" noTextEdit="1"/>
          </p:cNvSpPr>
          <p:nvPr>
            <p:ph type="sldImg"/>
          </p:nvPr>
        </p:nvSpPr>
        <p:spPr>
          <a:xfrm>
            <a:off x="917575" y="744538"/>
            <a:ext cx="4962525" cy="3722687"/>
          </a:xfrm>
          <a:ln/>
        </p:spPr>
      </p:sp>
      <p:sp>
        <p:nvSpPr>
          <p:cNvPr id="45059"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latin typeface="Arial" panose="020B0604020202020204" pitchFamily="34" charset="0"/>
              <a:cs typeface="Times New Roman (Hebrew)" charset="0"/>
            </a:endParaRPr>
          </a:p>
        </p:txBody>
      </p:sp>
      <p:sp>
        <p:nvSpPr>
          <p:cNvPr id="45060" name="슬라이드 번호 개체 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Times New Roman (Hebrew)" charset="0"/>
              </a:defRPr>
            </a:lvl1pPr>
            <a:lvl2pPr marL="742950" indent="-285750" algn="r" rtl="1">
              <a:spcBef>
                <a:spcPct val="30000"/>
              </a:spcBef>
              <a:defRPr kumimoji="1" sz="1200">
                <a:solidFill>
                  <a:schemeClr val="tx1"/>
                </a:solidFill>
                <a:latin typeface="Arial" panose="020B0604020202020204" pitchFamily="34" charset="0"/>
                <a:cs typeface="Times New Roman (Hebrew)" charset="0"/>
              </a:defRPr>
            </a:lvl2pPr>
            <a:lvl3pPr marL="1143000" indent="-228600" algn="r" rtl="1">
              <a:spcBef>
                <a:spcPct val="30000"/>
              </a:spcBef>
              <a:defRPr kumimoji="1" sz="1200">
                <a:solidFill>
                  <a:schemeClr val="tx1"/>
                </a:solidFill>
                <a:latin typeface="Arial" panose="020B0604020202020204" pitchFamily="34" charset="0"/>
                <a:cs typeface="Times New Roman (Hebrew)" charset="0"/>
              </a:defRPr>
            </a:lvl3pPr>
            <a:lvl4pPr marL="1600200" indent="-228600" algn="r" rtl="1">
              <a:spcBef>
                <a:spcPct val="30000"/>
              </a:spcBef>
              <a:defRPr kumimoji="1" sz="1200">
                <a:solidFill>
                  <a:schemeClr val="tx1"/>
                </a:solidFill>
                <a:latin typeface="Arial" panose="020B0604020202020204" pitchFamily="34" charset="0"/>
                <a:cs typeface="Times New Roman (Hebrew)" charset="0"/>
              </a:defRPr>
            </a:lvl4pPr>
            <a:lvl5pPr marL="2057400" indent="-228600" algn="r" rtl="1">
              <a:spcBef>
                <a:spcPct val="30000"/>
              </a:spcBef>
              <a:defRPr kumimoji="1" sz="1200">
                <a:solidFill>
                  <a:schemeClr val="tx1"/>
                </a:solidFill>
                <a:latin typeface="Arial" panose="020B0604020202020204" pitchFamily="34" charset="0"/>
                <a:cs typeface="Times New Roman (Hebrew)" charset="0"/>
              </a:defRPr>
            </a:lvl5pPr>
            <a:lvl6pPr marL="25146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6pPr>
            <a:lvl7pPr marL="29718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7pPr>
            <a:lvl8pPr marL="34290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8pPr>
            <a:lvl9pPr marL="38862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9pPr>
          </a:lstStyle>
          <a:p>
            <a:pPr>
              <a:spcBef>
                <a:spcPct val="0"/>
              </a:spcBef>
            </a:pPr>
            <a:fld id="{F3645B53-8C68-41DC-9770-861604342DAC}" type="slidenum">
              <a:rPr kumimoji="0" lang="ko-KR" altLang="en-US" smtClean="0"/>
              <a:pPr>
                <a:spcBef>
                  <a:spcPct val="0"/>
                </a:spcBef>
              </a:pPr>
              <a:t>20</a:t>
            </a:fld>
            <a:endParaRPr kumimoji="0" lang="en-US" altLang="ko-K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txBox="1">
            <a:spLocks noGrp="1" noChangeArrowheads="1"/>
          </p:cNvSpPr>
          <p:nvPr/>
        </p:nvSpPr>
        <p:spPr bwMode="auto">
          <a:xfrm>
            <a:off x="3851275" y="9434513"/>
            <a:ext cx="294640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773" tIns="44386" rIns="88773" bIns="44386" anchor="b"/>
          <a:lstStyle>
            <a:lvl1pPr algn="r" defTabSz="887413" rtl="1">
              <a:spcBef>
                <a:spcPct val="30000"/>
              </a:spcBef>
              <a:defRPr kumimoji="1" sz="1200">
                <a:solidFill>
                  <a:schemeClr val="tx1"/>
                </a:solidFill>
                <a:latin typeface="Arial" panose="020B0604020202020204" pitchFamily="34" charset="0"/>
                <a:cs typeface="Times New Roman (Hebrew)" charset="0"/>
              </a:defRPr>
            </a:lvl1pPr>
            <a:lvl2pPr marL="742950" indent="-285750" algn="r" defTabSz="887413" rtl="1">
              <a:spcBef>
                <a:spcPct val="30000"/>
              </a:spcBef>
              <a:defRPr kumimoji="1" sz="1200">
                <a:solidFill>
                  <a:schemeClr val="tx1"/>
                </a:solidFill>
                <a:latin typeface="Arial" panose="020B0604020202020204" pitchFamily="34" charset="0"/>
                <a:cs typeface="Times New Roman (Hebrew)" charset="0"/>
              </a:defRPr>
            </a:lvl2pPr>
            <a:lvl3pPr marL="1143000" indent="-228600" algn="r" defTabSz="887413" rtl="1">
              <a:spcBef>
                <a:spcPct val="30000"/>
              </a:spcBef>
              <a:defRPr kumimoji="1" sz="1200">
                <a:solidFill>
                  <a:schemeClr val="tx1"/>
                </a:solidFill>
                <a:latin typeface="Arial" panose="020B0604020202020204" pitchFamily="34" charset="0"/>
                <a:cs typeface="Times New Roman (Hebrew)" charset="0"/>
              </a:defRPr>
            </a:lvl3pPr>
            <a:lvl4pPr marL="1600200" indent="-228600" algn="r" defTabSz="887413" rtl="1">
              <a:spcBef>
                <a:spcPct val="30000"/>
              </a:spcBef>
              <a:defRPr kumimoji="1" sz="1200">
                <a:solidFill>
                  <a:schemeClr val="tx1"/>
                </a:solidFill>
                <a:latin typeface="Arial" panose="020B0604020202020204" pitchFamily="34" charset="0"/>
                <a:cs typeface="Times New Roman (Hebrew)" charset="0"/>
              </a:defRPr>
            </a:lvl4pPr>
            <a:lvl5pPr marL="2057400" indent="-228600" algn="r" defTabSz="887413" rtl="1">
              <a:spcBef>
                <a:spcPct val="30000"/>
              </a:spcBef>
              <a:defRPr kumimoji="1" sz="1200">
                <a:solidFill>
                  <a:schemeClr val="tx1"/>
                </a:solidFill>
                <a:latin typeface="Arial" panose="020B0604020202020204" pitchFamily="34" charset="0"/>
                <a:cs typeface="Times New Roman (Hebrew)" charset="0"/>
              </a:defRPr>
            </a:lvl5pPr>
            <a:lvl6pPr marL="2514600" indent="-228600" algn="r" defTabSz="887413"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6pPr>
            <a:lvl7pPr marL="2971800" indent="-228600" algn="r" defTabSz="887413"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7pPr>
            <a:lvl8pPr marL="3429000" indent="-228600" algn="r" defTabSz="887413"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8pPr>
            <a:lvl9pPr marL="3886200" indent="-228600" algn="r" defTabSz="887413"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9pPr>
          </a:lstStyle>
          <a:p>
            <a:pPr rtl="0" eaLnBrk="1" latinLnBrk="1" hangingPunct="1">
              <a:spcBef>
                <a:spcPct val="0"/>
              </a:spcBef>
            </a:pPr>
            <a:fld id="{DEC34468-3777-4BE1-930F-4BF3534216DF}" type="slidenum">
              <a:rPr lang="en-US" altLang="ko-KR">
                <a:latin typeface="Times New Roman" panose="02020603050405020304" pitchFamily="18" charset="0"/>
                <a:ea typeface="굴림" panose="020B0600000101010101" pitchFamily="50" charset="-127"/>
              </a:rPr>
              <a:pPr rtl="0" eaLnBrk="1" latinLnBrk="1" hangingPunct="1">
                <a:spcBef>
                  <a:spcPct val="0"/>
                </a:spcBef>
              </a:pPr>
              <a:t>21</a:t>
            </a:fld>
            <a:endParaRPr lang="en-US" altLang="ko-KR">
              <a:latin typeface="Times New Roman" panose="02020603050405020304" pitchFamily="18" charset="0"/>
              <a:ea typeface="굴림" panose="020B0600000101010101" pitchFamily="50" charset="-127"/>
            </a:endParaRPr>
          </a:p>
        </p:txBody>
      </p:sp>
      <p:sp>
        <p:nvSpPr>
          <p:cNvPr id="47107" name="Rectangle 2"/>
          <p:cNvSpPr>
            <a:spLocks noGrp="1" noRot="1" noChangeAspect="1" noChangeArrowheads="1" noTextEdit="1"/>
          </p:cNvSpPr>
          <p:nvPr>
            <p:ph type="sldImg"/>
          </p:nvPr>
        </p:nvSpPr>
        <p:spPr>
          <a:xfrm>
            <a:off x="919163" y="744538"/>
            <a:ext cx="4967287" cy="3725862"/>
          </a:xfrm>
          <a:ln/>
        </p:spPr>
      </p:sp>
      <p:sp>
        <p:nvSpPr>
          <p:cNvPr id="47108" name="Rectangle 3"/>
          <p:cNvSpPr>
            <a:spLocks noGrp="1" noChangeArrowheads="1"/>
          </p:cNvSpPr>
          <p:nvPr>
            <p:ph type="body" idx="1"/>
          </p:nvPr>
        </p:nvSpPr>
        <p:spPr>
          <a:xfrm>
            <a:off x="906463" y="4714875"/>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773" tIns="44386" rIns="88773" bIns="44386"/>
          <a:lstStyle/>
          <a:p>
            <a:pPr eaLnBrk="1" hangingPunct="1"/>
            <a:endParaRPr lang="ko-KR" altLang="ko-KR" smtClean="0">
              <a:latin typeface="Arial" panose="020B0604020202020204" pitchFamily="34" charset="0"/>
              <a:ea typeface="굴림" panose="020B0600000101010101" pitchFamily="50" charset="-127"/>
              <a:cs typeface="Times New Roman (Hebrew)"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슬라이드 이미지 개체 틀 1"/>
          <p:cNvSpPr>
            <a:spLocks noGrp="1" noRot="1" noChangeAspect="1" noChangeArrowheads="1" noTextEdit="1"/>
          </p:cNvSpPr>
          <p:nvPr>
            <p:ph type="sldImg"/>
          </p:nvPr>
        </p:nvSpPr>
        <p:spPr>
          <a:xfrm>
            <a:off x="917575" y="744538"/>
            <a:ext cx="4962525" cy="3722687"/>
          </a:xfrm>
          <a:ln/>
        </p:spPr>
      </p:sp>
      <p:sp>
        <p:nvSpPr>
          <p:cNvPr id="49155"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latin typeface="Arial" panose="020B0604020202020204" pitchFamily="34" charset="0"/>
              <a:cs typeface="Times New Roman (Hebrew)" charset="0"/>
            </a:endParaRPr>
          </a:p>
        </p:txBody>
      </p:sp>
      <p:sp>
        <p:nvSpPr>
          <p:cNvPr id="49156" name="슬라이드 번호 개체 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Times New Roman (Hebrew)" charset="0"/>
              </a:defRPr>
            </a:lvl1pPr>
            <a:lvl2pPr marL="742950" indent="-285750" algn="r" rtl="1">
              <a:spcBef>
                <a:spcPct val="30000"/>
              </a:spcBef>
              <a:defRPr kumimoji="1" sz="1200">
                <a:solidFill>
                  <a:schemeClr val="tx1"/>
                </a:solidFill>
                <a:latin typeface="Arial" panose="020B0604020202020204" pitchFamily="34" charset="0"/>
                <a:cs typeface="Times New Roman (Hebrew)" charset="0"/>
              </a:defRPr>
            </a:lvl2pPr>
            <a:lvl3pPr marL="1143000" indent="-228600" algn="r" rtl="1">
              <a:spcBef>
                <a:spcPct val="30000"/>
              </a:spcBef>
              <a:defRPr kumimoji="1" sz="1200">
                <a:solidFill>
                  <a:schemeClr val="tx1"/>
                </a:solidFill>
                <a:latin typeface="Arial" panose="020B0604020202020204" pitchFamily="34" charset="0"/>
                <a:cs typeface="Times New Roman (Hebrew)" charset="0"/>
              </a:defRPr>
            </a:lvl3pPr>
            <a:lvl4pPr marL="1600200" indent="-228600" algn="r" rtl="1">
              <a:spcBef>
                <a:spcPct val="30000"/>
              </a:spcBef>
              <a:defRPr kumimoji="1" sz="1200">
                <a:solidFill>
                  <a:schemeClr val="tx1"/>
                </a:solidFill>
                <a:latin typeface="Arial" panose="020B0604020202020204" pitchFamily="34" charset="0"/>
                <a:cs typeface="Times New Roman (Hebrew)" charset="0"/>
              </a:defRPr>
            </a:lvl4pPr>
            <a:lvl5pPr marL="2057400" indent="-228600" algn="r" rtl="1">
              <a:spcBef>
                <a:spcPct val="30000"/>
              </a:spcBef>
              <a:defRPr kumimoji="1" sz="1200">
                <a:solidFill>
                  <a:schemeClr val="tx1"/>
                </a:solidFill>
                <a:latin typeface="Arial" panose="020B0604020202020204" pitchFamily="34" charset="0"/>
                <a:cs typeface="Times New Roman (Hebrew)" charset="0"/>
              </a:defRPr>
            </a:lvl5pPr>
            <a:lvl6pPr marL="25146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6pPr>
            <a:lvl7pPr marL="29718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7pPr>
            <a:lvl8pPr marL="34290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8pPr>
            <a:lvl9pPr marL="38862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9pPr>
          </a:lstStyle>
          <a:p>
            <a:pPr>
              <a:spcBef>
                <a:spcPct val="0"/>
              </a:spcBef>
            </a:pPr>
            <a:fld id="{DEFDA76D-CF90-40D4-8E7B-D6102EBE1BD3}" type="slidenum">
              <a:rPr kumimoji="0" lang="ko-KR" altLang="en-US" smtClean="0"/>
              <a:pPr>
                <a:spcBef>
                  <a:spcPct val="0"/>
                </a:spcBef>
              </a:pPr>
              <a:t>22</a:t>
            </a:fld>
            <a:endParaRPr kumimoji="0" lang="en-US" altLang="ko-K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슬라이드 이미지 개체 틀 1"/>
          <p:cNvSpPr>
            <a:spLocks noGrp="1" noRot="1" noChangeAspect="1" noChangeArrowheads="1" noTextEdit="1"/>
          </p:cNvSpPr>
          <p:nvPr>
            <p:ph type="sldImg"/>
          </p:nvPr>
        </p:nvSpPr>
        <p:spPr>
          <a:xfrm>
            <a:off x="917575" y="744538"/>
            <a:ext cx="4962525" cy="3722687"/>
          </a:xfrm>
          <a:ln/>
        </p:spPr>
      </p:sp>
      <p:sp>
        <p:nvSpPr>
          <p:cNvPr id="51203"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latin typeface="Arial" panose="020B0604020202020204" pitchFamily="34" charset="0"/>
              <a:cs typeface="Times New Roman (Hebrew)" charset="0"/>
            </a:endParaRPr>
          </a:p>
        </p:txBody>
      </p:sp>
      <p:sp>
        <p:nvSpPr>
          <p:cNvPr id="51204" name="슬라이드 번호 개체 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Times New Roman (Hebrew)" charset="0"/>
              </a:defRPr>
            </a:lvl1pPr>
            <a:lvl2pPr marL="742950" indent="-285750" algn="r" rtl="1">
              <a:spcBef>
                <a:spcPct val="30000"/>
              </a:spcBef>
              <a:defRPr kumimoji="1" sz="1200">
                <a:solidFill>
                  <a:schemeClr val="tx1"/>
                </a:solidFill>
                <a:latin typeface="Arial" panose="020B0604020202020204" pitchFamily="34" charset="0"/>
                <a:cs typeface="Times New Roman (Hebrew)" charset="0"/>
              </a:defRPr>
            </a:lvl2pPr>
            <a:lvl3pPr marL="1143000" indent="-228600" algn="r" rtl="1">
              <a:spcBef>
                <a:spcPct val="30000"/>
              </a:spcBef>
              <a:defRPr kumimoji="1" sz="1200">
                <a:solidFill>
                  <a:schemeClr val="tx1"/>
                </a:solidFill>
                <a:latin typeface="Arial" panose="020B0604020202020204" pitchFamily="34" charset="0"/>
                <a:cs typeface="Times New Roman (Hebrew)" charset="0"/>
              </a:defRPr>
            </a:lvl3pPr>
            <a:lvl4pPr marL="1600200" indent="-228600" algn="r" rtl="1">
              <a:spcBef>
                <a:spcPct val="30000"/>
              </a:spcBef>
              <a:defRPr kumimoji="1" sz="1200">
                <a:solidFill>
                  <a:schemeClr val="tx1"/>
                </a:solidFill>
                <a:latin typeface="Arial" panose="020B0604020202020204" pitchFamily="34" charset="0"/>
                <a:cs typeface="Times New Roman (Hebrew)" charset="0"/>
              </a:defRPr>
            </a:lvl4pPr>
            <a:lvl5pPr marL="2057400" indent="-228600" algn="r" rtl="1">
              <a:spcBef>
                <a:spcPct val="30000"/>
              </a:spcBef>
              <a:defRPr kumimoji="1" sz="1200">
                <a:solidFill>
                  <a:schemeClr val="tx1"/>
                </a:solidFill>
                <a:latin typeface="Arial" panose="020B0604020202020204" pitchFamily="34" charset="0"/>
                <a:cs typeface="Times New Roman (Hebrew)" charset="0"/>
              </a:defRPr>
            </a:lvl5pPr>
            <a:lvl6pPr marL="25146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6pPr>
            <a:lvl7pPr marL="29718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7pPr>
            <a:lvl8pPr marL="34290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8pPr>
            <a:lvl9pPr marL="38862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9pPr>
          </a:lstStyle>
          <a:p>
            <a:pPr>
              <a:spcBef>
                <a:spcPct val="0"/>
              </a:spcBef>
            </a:pPr>
            <a:fld id="{4522BF3B-9074-4A34-80BF-7A8ADE38CA75}" type="slidenum">
              <a:rPr kumimoji="0" lang="ko-KR" altLang="en-US" smtClean="0"/>
              <a:pPr>
                <a:spcBef>
                  <a:spcPct val="0"/>
                </a:spcBef>
              </a:pPr>
              <a:t>23</a:t>
            </a:fld>
            <a:endParaRPr kumimoji="0" lang="en-US" altLang="ko-KR"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슬라이드 이미지 개체 틀 1"/>
          <p:cNvSpPr>
            <a:spLocks noGrp="1" noRot="1" noChangeAspect="1" noChangeArrowheads="1" noTextEdit="1"/>
          </p:cNvSpPr>
          <p:nvPr>
            <p:ph type="sldImg"/>
          </p:nvPr>
        </p:nvSpPr>
        <p:spPr>
          <a:xfrm>
            <a:off x="917575" y="744538"/>
            <a:ext cx="4962525" cy="3722687"/>
          </a:xfrm>
          <a:ln/>
        </p:spPr>
      </p:sp>
      <p:sp>
        <p:nvSpPr>
          <p:cNvPr id="53251"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latin typeface="Arial" panose="020B0604020202020204" pitchFamily="34" charset="0"/>
              <a:cs typeface="Times New Roman (Hebrew)" charset="0"/>
            </a:endParaRPr>
          </a:p>
        </p:txBody>
      </p:sp>
      <p:sp>
        <p:nvSpPr>
          <p:cNvPr id="53252" name="슬라이드 번호 개체 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Times New Roman (Hebrew)" charset="0"/>
              </a:defRPr>
            </a:lvl1pPr>
            <a:lvl2pPr marL="742950" indent="-285750" algn="r" rtl="1">
              <a:spcBef>
                <a:spcPct val="30000"/>
              </a:spcBef>
              <a:defRPr kumimoji="1" sz="1200">
                <a:solidFill>
                  <a:schemeClr val="tx1"/>
                </a:solidFill>
                <a:latin typeface="Arial" panose="020B0604020202020204" pitchFamily="34" charset="0"/>
                <a:cs typeface="Times New Roman (Hebrew)" charset="0"/>
              </a:defRPr>
            </a:lvl2pPr>
            <a:lvl3pPr marL="1143000" indent="-228600" algn="r" rtl="1">
              <a:spcBef>
                <a:spcPct val="30000"/>
              </a:spcBef>
              <a:defRPr kumimoji="1" sz="1200">
                <a:solidFill>
                  <a:schemeClr val="tx1"/>
                </a:solidFill>
                <a:latin typeface="Arial" panose="020B0604020202020204" pitchFamily="34" charset="0"/>
                <a:cs typeface="Times New Roman (Hebrew)" charset="0"/>
              </a:defRPr>
            </a:lvl3pPr>
            <a:lvl4pPr marL="1600200" indent="-228600" algn="r" rtl="1">
              <a:spcBef>
                <a:spcPct val="30000"/>
              </a:spcBef>
              <a:defRPr kumimoji="1" sz="1200">
                <a:solidFill>
                  <a:schemeClr val="tx1"/>
                </a:solidFill>
                <a:latin typeface="Arial" panose="020B0604020202020204" pitchFamily="34" charset="0"/>
                <a:cs typeface="Times New Roman (Hebrew)" charset="0"/>
              </a:defRPr>
            </a:lvl4pPr>
            <a:lvl5pPr marL="2057400" indent="-228600" algn="r" rtl="1">
              <a:spcBef>
                <a:spcPct val="30000"/>
              </a:spcBef>
              <a:defRPr kumimoji="1" sz="1200">
                <a:solidFill>
                  <a:schemeClr val="tx1"/>
                </a:solidFill>
                <a:latin typeface="Arial" panose="020B0604020202020204" pitchFamily="34" charset="0"/>
                <a:cs typeface="Times New Roman (Hebrew)" charset="0"/>
              </a:defRPr>
            </a:lvl5pPr>
            <a:lvl6pPr marL="25146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6pPr>
            <a:lvl7pPr marL="29718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7pPr>
            <a:lvl8pPr marL="34290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8pPr>
            <a:lvl9pPr marL="38862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9pPr>
          </a:lstStyle>
          <a:p>
            <a:pPr>
              <a:spcBef>
                <a:spcPct val="0"/>
              </a:spcBef>
            </a:pPr>
            <a:fld id="{AF5CE974-07CC-4B7A-ABD5-A664A96ADDF8}" type="slidenum">
              <a:rPr kumimoji="0" lang="ko-KR" altLang="en-US" smtClean="0"/>
              <a:pPr>
                <a:spcBef>
                  <a:spcPct val="0"/>
                </a:spcBef>
              </a:pPr>
              <a:t>24</a:t>
            </a:fld>
            <a:endParaRPr kumimoji="0" lang="en-US" altLang="ko-KR"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슬라이드 이미지 개체 틀 1"/>
          <p:cNvSpPr>
            <a:spLocks noGrp="1" noRot="1" noChangeAspect="1" noChangeArrowheads="1" noTextEdit="1"/>
          </p:cNvSpPr>
          <p:nvPr>
            <p:ph type="sldImg"/>
          </p:nvPr>
        </p:nvSpPr>
        <p:spPr>
          <a:xfrm>
            <a:off x="917575" y="744538"/>
            <a:ext cx="4962525" cy="3722687"/>
          </a:xfrm>
          <a:ln/>
        </p:spPr>
      </p:sp>
      <p:sp>
        <p:nvSpPr>
          <p:cNvPr id="55299"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latin typeface="Arial" panose="020B0604020202020204" pitchFamily="34" charset="0"/>
              <a:cs typeface="Times New Roman (Hebrew)" charset="0"/>
            </a:endParaRPr>
          </a:p>
        </p:txBody>
      </p:sp>
      <p:sp>
        <p:nvSpPr>
          <p:cNvPr id="55300" name="슬라이드 번호 개체 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Times New Roman (Hebrew)" charset="0"/>
              </a:defRPr>
            </a:lvl1pPr>
            <a:lvl2pPr marL="742950" indent="-285750" algn="r" rtl="1">
              <a:spcBef>
                <a:spcPct val="30000"/>
              </a:spcBef>
              <a:defRPr kumimoji="1" sz="1200">
                <a:solidFill>
                  <a:schemeClr val="tx1"/>
                </a:solidFill>
                <a:latin typeface="Arial" panose="020B0604020202020204" pitchFamily="34" charset="0"/>
                <a:cs typeface="Times New Roman (Hebrew)" charset="0"/>
              </a:defRPr>
            </a:lvl2pPr>
            <a:lvl3pPr marL="1143000" indent="-228600" algn="r" rtl="1">
              <a:spcBef>
                <a:spcPct val="30000"/>
              </a:spcBef>
              <a:defRPr kumimoji="1" sz="1200">
                <a:solidFill>
                  <a:schemeClr val="tx1"/>
                </a:solidFill>
                <a:latin typeface="Arial" panose="020B0604020202020204" pitchFamily="34" charset="0"/>
                <a:cs typeface="Times New Roman (Hebrew)" charset="0"/>
              </a:defRPr>
            </a:lvl3pPr>
            <a:lvl4pPr marL="1600200" indent="-228600" algn="r" rtl="1">
              <a:spcBef>
                <a:spcPct val="30000"/>
              </a:spcBef>
              <a:defRPr kumimoji="1" sz="1200">
                <a:solidFill>
                  <a:schemeClr val="tx1"/>
                </a:solidFill>
                <a:latin typeface="Arial" panose="020B0604020202020204" pitchFamily="34" charset="0"/>
                <a:cs typeface="Times New Roman (Hebrew)" charset="0"/>
              </a:defRPr>
            </a:lvl4pPr>
            <a:lvl5pPr marL="2057400" indent="-228600" algn="r" rtl="1">
              <a:spcBef>
                <a:spcPct val="30000"/>
              </a:spcBef>
              <a:defRPr kumimoji="1" sz="1200">
                <a:solidFill>
                  <a:schemeClr val="tx1"/>
                </a:solidFill>
                <a:latin typeface="Arial" panose="020B0604020202020204" pitchFamily="34" charset="0"/>
                <a:cs typeface="Times New Roman (Hebrew)" charset="0"/>
              </a:defRPr>
            </a:lvl5pPr>
            <a:lvl6pPr marL="25146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6pPr>
            <a:lvl7pPr marL="29718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7pPr>
            <a:lvl8pPr marL="34290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8pPr>
            <a:lvl9pPr marL="38862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9pPr>
          </a:lstStyle>
          <a:p>
            <a:pPr>
              <a:spcBef>
                <a:spcPct val="0"/>
              </a:spcBef>
            </a:pPr>
            <a:fld id="{AB353519-D80E-4CB5-9CB5-86FD173B4D3C}" type="slidenum">
              <a:rPr kumimoji="0" lang="ko-KR" altLang="en-US" smtClean="0"/>
              <a:pPr>
                <a:spcBef>
                  <a:spcPct val="0"/>
                </a:spcBef>
              </a:pPr>
              <a:t>25</a:t>
            </a:fld>
            <a:endParaRPr kumimoji="0" lang="en-US" altLang="ko-KR"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슬라이드 이미지 개체 틀 1"/>
          <p:cNvSpPr>
            <a:spLocks noGrp="1" noRot="1" noChangeAspect="1" noChangeArrowheads="1" noTextEdit="1"/>
          </p:cNvSpPr>
          <p:nvPr>
            <p:ph type="sldImg"/>
          </p:nvPr>
        </p:nvSpPr>
        <p:spPr>
          <a:xfrm>
            <a:off x="917575" y="744538"/>
            <a:ext cx="4962525" cy="3722687"/>
          </a:xfrm>
          <a:ln/>
        </p:spPr>
      </p:sp>
      <p:sp>
        <p:nvSpPr>
          <p:cNvPr id="57347"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latin typeface="Arial" panose="020B0604020202020204" pitchFamily="34" charset="0"/>
              <a:cs typeface="Times New Roman (Hebrew)" charset="0"/>
            </a:endParaRPr>
          </a:p>
        </p:txBody>
      </p:sp>
      <p:sp>
        <p:nvSpPr>
          <p:cNvPr id="57348" name="슬라이드 번호 개체 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Times New Roman (Hebrew)" charset="0"/>
              </a:defRPr>
            </a:lvl1pPr>
            <a:lvl2pPr marL="742950" indent="-285750" algn="r" rtl="1">
              <a:spcBef>
                <a:spcPct val="30000"/>
              </a:spcBef>
              <a:defRPr kumimoji="1" sz="1200">
                <a:solidFill>
                  <a:schemeClr val="tx1"/>
                </a:solidFill>
                <a:latin typeface="Arial" panose="020B0604020202020204" pitchFamily="34" charset="0"/>
                <a:cs typeface="Times New Roman (Hebrew)" charset="0"/>
              </a:defRPr>
            </a:lvl2pPr>
            <a:lvl3pPr marL="1143000" indent="-228600" algn="r" rtl="1">
              <a:spcBef>
                <a:spcPct val="30000"/>
              </a:spcBef>
              <a:defRPr kumimoji="1" sz="1200">
                <a:solidFill>
                  <a:schemeClr val="tx1"/>
                </a:solidFill>
                <a:latin typeface="Arial" panose="020B0604020202020204" pitchFamily="34" charset="0"/>
                <a:cs typeface="Times New Roman (Hebrew)" charset="0"/>
              </a:defRPr>
            </a:lvl3pPr>
            <a:lvl4pPr marL="1600200" indent="-228600" algn="r" rtl="1">
              <a:spcBef>
                <a:spcPct val="30000"/>
              </a:spcBef>
              <a:defRPr kumimoji="1" sz="1200">
                <a:solidFill>
                  <a:schemeClr val="tx1"/>
                </a:solidFill>
                <a:latin typeface="Arial" panose="020B0604020202020204" pitchFamily="34" charset="0"/>
                <a:cs typeface="Times New Roman (Hebrew)" charset="0"/>
              </a:defRPr>
            </a:lvl4pPr>
            <a:lvl5pPr marL="2057400" indent="-228600" algn="r" rtl="1">
              <a:spcBef>
                <a:spcPct val="30000"/>
              </a:spcBef>
              <a:defRPr kumimoji="1" sz="1200">
                <a:solidFill>
                  <a:schemeClr val="tx1"/>
                </a:solidFill>
                <a:latin typeface="Arial" panose="020B0604020202020204" pitchFamily="34" charset="0"/>
                <a:cs typeface="Times New Roman (Hebrew)" charset="0"/>
              </a:defRPr>
            </a:lvl5pPr>
            <a:lvl6pPr marL="25146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6pPr>
            <a:lvl7pPr marL="29718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7pPr>
            <a:lvl8pPr marL="34290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8pPr>
            <a:lvl9pPr marL="38862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9pPr>
          </a:lstStyle>
          <a:p>
            <a:pPr>
              <a:spcBef>
                <a:spcPct val="0"/>
              </a:spcBef>
            </a:pPr>
            <a:fld id="{4F93E610-B2A1-4B5D-A7AF-50F8B8066A81}" type="slidenum">
              <a:rPr kumimoji="0" lang="ko-KR" altLang="en-US" smtClean="0"/>
              <a:pPr>
                <a:spcBef>
                  <a:spcPct val="0"/>
                </a:spcBef>
              </a:pPr>
              <a:t>26</a:t>
            </a:fld>
            <a:endParaRPr kumimoji="0" lang="en-US" altLang="ko-KR"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슬라이드 이미지 개체 틀 1"/>
          <p:cNvSpPr>
            <a:spLocks noGrp="1" noRot="1" noChangeAspect="1" noChangeArrowheads="1" noTextEdit="1"/>
          </p:cNvSpPr>
          <p:nvPr>
            <p:ph type="sldImg"/>
          </p:nvPr>
        </p:nvSpPr>
        <p:spPr>
          <a:xfrm>
            <a:off x="917575" y="744538"/>
            <a:ext cx="4962525" cy="3722687"/>
          </a:xfrm>
          <a:ln/>
        </p:spPr>
      </p:sp>
      <p:sp>
        <p:nvSpPr>
          <p:cNvPr id="59395"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latin typeface="Arial" panose="020B0604020202020204" pitchFamily="34" charset="0"/>
              <a:cs typeface="Times New Roman (Hebrew)" charset="0"/>
            </a:endParaRPr>
          </a:p>
        </p:txBody>
      </p:sp>
      <p:sp>
        <p:nvSpPr>
          <p:cNvPr id="59396" name="슬라이드 번호 개체 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Times New Roman (Hebrew)" charset="0"/>
              </a:defRPr>
            </a:lvl1pPr>
            <a:lvl2pPr marL="742950" indent="-285750" algn="r" rtl="1">
              <a:spcBef>
                <a:spcPct val="30000"/>
              </a:spcBef>
              <a:defRPr kumimoji="1" sz="1200">
                <a:solidFill>
                  <a:schemeClr val="tx1"/>
                </a:solidFill>
                <a:latin typeface="Arial" panose="020B0604020202020204" pitchFamily="34" charset="0"/>
                <a:cs typeface="Times New Roman (Hebrew)" charset="0"/>
              </a:defRPr>
            </a:lvl2pPr>
            <a:lvl3pPr marL="1143000" indent="-228600" algn="r" rtl="1">
              <a:spcBef>
                <a:spcPct val="30000"/>
              </a:spcBef>
              <a:defRPr kumimoji="1" sz="1200">
                <a:solidFill>
                  <a:schemeClr val="tx1"/>
                </a:solidFill>
                <a:latin typeface="Arial" panose="020B0604020202020204" pitchFamily="34" charset="0"/>
                <a:cs typeface="Times New Roman (Hebrew)" charset="0"/>
              </a:defRPr>
            </a:lvl3pPr>
            <a:lvl4pPr marL="1600200" indent="-228600" algn="r" rtl="1">
              <a:spcBef>
                <a:spcPct val="30000"/>
              </a:spcBef>
              <a:defRPr kumimoji="1" sz="1200">
                <a:solidFill>
                  <a:schemeClr val="tx1"/>
                </a:solidFill>
                <a:latin typeface="Arial" panose="020B0604020202020204" pitchFamily="34" charset="0"/>
                <a:cs typeface="Times New Roman (Hebrew)" charset="0"/>
              </a:defRPr>
            </a:lvl4pPr>
            <a:lvl5pPr marL="2057400" indent="-228600" algn="r" rtl="1">
              <a:spcBef>
                <a:spcPct val="30000"/>
              </a:spcBef>
              <a:defRPr kumimoji="1" sz="1200">
                <a:solidFill>
                  <a:schemeClr val="tx1"/>
                </a:solidFill>
                <a:latin typeface="Arial" panose="020B0604020202020204" pitchFamily="34" charset="0"/>
                <a:cs typeface="Times New Roman (Hebrew)" charset="0"/>
              </a:defRPr>
            </a:lvl5pPr>
            <a:lvl6pPr marL="25146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6pPr>
            <a:lvl7pPr marL="29718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7pPr>
            <a:lvl8pPr marL="34290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8pPr>
            <a:lvl9pPr marL="38862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9pPr>
          </a:lstStyle>
          <a:p>
            <a:pPr>
              <a:spcBef>
                <a:spcPct val="0"/>
              </a:spcBef>
            </a:pPr>
            <a:fld id="{1B54BDEC-31B7-4CAC-9C74-1AB042A687C0}" type="slidenum">
              <a:rPr kumimoji="0" lang="ko-KR" altLang="en-US" smtClean="0"/>
              <a:pPr>
                <a:spcBef>
                  <a:spcPct val="0"/>
                </a:spcBef>
              </a:pPr>
              <a:t>27</a:t>
            </a:fld>
            <a:endParaRPr kumimoji="0" lang="en-US" altLang="ko-KR"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슬라이드 이미지 개체 틀 1"/>
          <p:cNvSpPr>
            <a:spLocks noGrp="1" noRot="1" noChangeAspect="1" noChangeArrowheads="1" noTextEdit="1"/>
          </p:cNvSpPr>
          <p:nvPr>
            <p:ph type="sldImg"/>
          </p:nvPr>
        </p:nvSpPr>
        <p:spPr>
          <a:xfrm>
            <a:off x="917575" y="744538"/>
            <a:ext cx="4962525" cy="3722687"/>
          </a:xfrm>
          <a:ln/>
        </p:spPr>
      </p:sp>
      <p:sp>
        <p:nvSpPr>
          <p:cNvPr id="61443"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latin typeface="Arial" panose="020B0604020202020204" pitchFamily="34" charset="0"/>
              <a:cs typeface="Times New Roman (Hebrew)" charset="0"/>
            </a:endParaRPr>
          </a:p>
        </p:txBody>
      </p:sp>
      <p:sp>
        <p:nvSpPr>
          <p:cNvPr id="61444" name="슬라이드 번호 개체 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Times New Roman (Hebrew)" charset="0"/>
              </a:defRPr>
            </a:lvl1pPr>
            <a:lvl2pPr marL="742950" indent="-285750" algn="r" rtl="1">
              <a:spcBef>
                <a:spcPct val="30000"/>
              </a:spcBef>
              <a:defRPr kumimoji="1" sz="1200">
                <a:solidFill>
                  <a:schemeClr val="tx1"/>
                </a:solidFill>
                <a:latin typeface="Arial" panose="020B0604020202020204" pitchFamily="34" charset="0"/>
                <a:cs typeface="Times New Roman (Hebrew)" charset="0"/>
              </a:defRPr>
            </a:lvl2pPr>
            <a:lvl3pPr marL="1143000" indent="-228600" algn="r" rtl="1">
              <a:spcBef>
                <a:spcPct val="30000"/>
              </a:spcBef>
              <a:defRPr kumimoji="1" sz="1200">
                <a:solidFill>
                  <a:schemeClr val="tx1"/>
                </a:solidFill>
                <a:latin typeface="Arial" panose="020B0604020202020204" pitchFamily="34" charset="0"/>
                <a:cs typeface="Times New Roman (Hebrew)" charset="0"/>
              </a:defRPr>
            </a:lvl3pPr>
            <a:lvl4pPr marL="1600200" indent="-228600" algn="r" rtl="1">
              <a:spcBef>
                <a:spcPct val="30000"/>
              </a:spcBef>
              <a:defRPr kumimoji="1" sz="1200">
                <a:solidFill>
                  <a:schemeClr val="tx1"/>
                </a:solidFill>
                <a:latin typeface="Arial" panose="020B0604020202020204" pitchFamily="34" charset="0"/>
                <a:cs typeface="Times New Roman (Hebrew)" charset="0"/>
              </a:defRPr>
            </a:lvl4pPr>
            <a:lvl5pPr marL="2057400" indent="-228600" algn="r" rtl="1">
              <a:spcBef>
                <a:spcPct val="30000"/>
              </a:spcBef>
              <a:defRPr kumimoji="1" sz="1200">
                <a:solidFill>
                  <a:schemeClr val="tx1"/>
                </a:solidFill>
                <a:latin typeface="Arial" panose="020B0604020202020204" pitchFamily="34" charset="0"/>
                <a:cs typeface="Times New Roman (Hebrew)" charset="0"/>
              </a:defRPr>
            </a:lvl5pPr>
            <a:lvl6pPr marL="25146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6pPr>
            <a:lvl7pPr marL="29718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7pPr>
            <a:lvl8pPr marL="34290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8pPr>
            <a:lvl9pPr marL="38862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9pPr>
          </a:lstStyle>
          <a:p>
            <a:pPr>
              <a:spcBef>
                <a:spcPct val="0"/>
              </a:spcBef>
            </a:pPr>
            <a:fld id="{BAAC4274-AAEE-48B6-83D6-3DC77E5B8060}" type="slidenum">
              <a:rPr kumimoji="0" lang="ko-KR" altLang="en-US" smtClean="0"/>
              <a:pPr>
                <a:spcBef>
                  <a:spcPct val="0"/>
                </a:spcBef>
              </a:pPr>
              <a:t>28</a:t>
            </a:fld>
            <a:endParaRPr kumimoji="0" lang="en-US" altLang="ko-KR"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슬라이드 이미지 개체 틀 1"/>
          <p:cNvSpPr>
            <a:spLocks noGrp="1" noRot="1" noChangeAspect="1" noChangeArrowheads="1" noTextEdit="1"/>
          </p:cNvSpPr>
          <p:nvPr>
            <p:ph type="sldImg"/>
          </p:nvPr>
        </p:nvSpPr>
        <p:spPr>
          <a:xfrm>
            <a:off x="917575" y="744538"/>
            <a:ext cx="4962525" cy="3722687"/>
          </a:xfrm>
          <a:ln/>
        </p:spPr>
      </p:sp>
      <p:sp>
        <p:nvSpPr>
          <p:cNvPr id="63491"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latin typeface="Arial" panose="020B0604020202020204" pitchFamily="34" charset="0"/>
              <a:cs typeface="Times New Roman (Hebrew)" charset="0"/>
            </a:endParaRPr>
          </a:p>
        </p:txBody>
      </p:sp>
      <p:sp>
        <p:nvSpPr>
          <p:cNvPr id="63492" name="슬라이드 번호 개체 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Times New Roman (Hebrew)" charset="0"/>
              </a:defRPr>
            </a:lvl1pPr>
            <a:lvl2pPr marL="742950" indent="-285750" algn="r" rtl="1">
              <a:spcBef>
                <a:spcPct val="30000"/>
              </a:spcBef>
              <a:defRPr kumimoji="1" sz="1200">
                <a:solidFill>
                  <a:schemeClr val="tx1"/>
                </a:solidFill>
                <a:latin typeface="Arial" panose="020B0604020202020204" pitchFamily="34" charset="0"/>
                <a:cs typeface="Times New Roman (Hebrew)" charset="0"/>
              </a:defRPr>
            </a:lvl2pPr>
            <a:lvl3pPr marL="1143000" indent="-228600" algn="r" rtl="1">
              <a:spcBef>
                <a:spcPct val="30000"/>
              </a:spcBef>
              <a:defRPr kumimoji="1" sz="1200">
                <a:solidFill>
                  <a:schemeClr val="tx1"/>
                </a:solidFill>
                <a:latin typeface="Arial" panose="020B0604020202020204" pitchFamily="34" charset="0"/>
                <a:cs typeface="Times New Roman (Hebrew)" charset="0"/>
              </a:defRPr>
            </a:lvl3pPr>
            <a:lvl4pPr marL="1600200" indent="-228600" algn="r" rtl="1">
              <a:spcBef>
                <a:spcPct val="30000"/>
              </a:spcBef>
              <a:defRPr kumimoji="1" sz="1200">
                <a:solidFill>
                  <a:schemeClr val="tx1"/>
                </a:solidFill>
                <a:latin typeface="Arial" panose="020B0604020202020204" pitchFamily="34" charset="0"/>
                <a:cs typeface="Times New Roman (Hebrew)" charset="0"/>
              </a:defRPr>
            </a:lvl4pPr>
            <a:lvl5pPr marL="2057400" indent="-228600" algn="r" rtl="1">
              <a:spcBef>
                <a:spcPct val="30000"/>
              </a:spcBef>
              <a:defRPr kumimoji="1" sz="1200">
                <a:solidFill>
                  <a:schemeClr val="tx1"/>
                </a:solidFill>
                <a:latin typeface="Arial" panose="020B0604020202020204" pitchFamily="34" charset="0"/>
                <a:cs typeface="Times New Roman (Hebrew)" charset="0"/>
              </a:defRPr>
            </a:lvl5pPr>
            <a:lvl6pPr marL="25146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6pPr>
            <a:lvl7pPr marL="29718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7pPr>
            <a:lvl8pPr marL="34290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8pPr>
            <a:lvl9pPr marL="38862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9pPr>
          </a:lstStyle>
          <a:p>
            <a:pPr>
              <a:spcBef>
                <a:spcPct val="0"/>
              </a:spcBef>
            </a:pPr>
            <a:fld id="{D1BA484C-CFA9-4242-9E78-7BEE37339C0D}" type="slidenum">
              <a:rPr kumimoji="0" lang="ko-KR" altLang="en-US" smtClean="0"/>
              <a:pPr>
                <a:spcBef>
                  <a:spcPct val="0"/>
                </a:spcBef>
              </a:pPr>
              <a:t>29</a:t>
            </a:fld>
            <a:endParaRPr kumimoji="0" lang="en-US" altLang="ko-K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슬라이드 이미지 개체 틀 1"/>
          <p:cNvSpPr>
            <a:spLocks noGrp="1" noRot="1" noChangeAspect="1" noChangeArrowheads="1" noTextEdit="1"/>
          </p:cNvSpPr>
          <p:nvPr>
            <p:ph type="sldImg"/>
          </p:nvPr>
        </p:nvSpPr>
        <p:spPr>
          <a:xfrm>
            <a:off x="917575" y="744538"/>
            <a:ext cx="4962525" cy="3722687"/>
          </a:xfrm>
          <a:ln/>
        </p:spPr>
      </p:sp>
      <p:sp>
        <p:nvSpPr>
          <p:cNvPr id="10243"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latin typeface="Arial" panose="020B0604020202020204" pitchFamily="34" charset="0"/>
              <a:cs typeface="Times New Roman (Hebrew)" charset="0"/>
            </a:endParaRPr>
          </a:p>
        </p:txBody>
      </p:sp>
      <p:sp>
        <p:nvSpPr>
          <p:cNvPr id="10244" name="슬라이드 번호 개체 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Times New Roman (Hebrew)" charset="0"/>
              </a:defRPr>
            </a:lvl1pPr>
            <a:lvl2pPr marL="742950" indent="-285750" algn="r" rtl="1">
              <a:spcBef>
                <a:spcPct val="30000"/>
              </a:spcBef>
              <a:defRPr kumimoji="1" sz="1200">
                <a:solidFill>
                  <a:schemeClr val="tx1"/>
                </a:solidFill>
                <a:latin typeface="Arial" panose="020B0604020202020204" pitchFamily="34" charset="0"/>
                <a:cs typeface="Times New Roman (Hebrew)" charset="0"/>
              </a:defRPr>
            </a:lvl2pPr>
            <a:lvl3pPr marL="1143000" indent="-228600" algn="r" rtl="1">
              <a:spcBef>
                <a:spcPct val="30000"/>
              </a:spcBef>
              <a:defRPr kumimoji="1" sz="1200">
                <a:solidFill>
                  <a:schemeClr val="tx1"/>
                </a:solidFill>
                <a:latin typeface="Arial" panose="020B0604020202020204" pitchFamily="34" charset="0"/>
                <a:cs typeface="Times New Roman (Hebrew)" charset="0"/>
              </a:defRPr>
            </a:lvl3pPr>
            <a:lvl4pPr marL="1600200" indent="-228600" algn="r" rtl="1">
              <a:spcBef>
                <a:spcPct val="30000"/>
              </a:spcBef>
              <a:defRPr kumimoji="1" sz="1200">
                <a:solidFill>
                  <a:schemeClr val="tx1"/>
                </a:solidFill>
                <a:latin typeface="Arial" panose="020B0604020202020204" pitchFamily="34" charset="0"/>
                <a:cs typeface="Times New Roman (Hebrew)" charset="0"/>
              </a:defRPr>
            </a:lvl4pPr>
            <a:lvl5pPr marL="2057400" indent="-228600" algn="r" rtl="1">
              <a:spcBef>
                <a:spcPct val="30000"/>
              </a:spcBef>
              <a:defRPr kumimoji="1" sz="1200">
                <a:solidFill>
                  <a:schemeClr val="tx1"/>
                </a:solidFill>
                <a:latin typeface="Arial" panose="020B0604020202020204" pitchFamily="34" charset="0"/>
                <a:cs typeface="Times New Roman (Hebrew)" charset="0"/>
              </a:defRPr>
            </a:lvl5pPr>
            <a:lvl6pPr marL="25146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6pPr>
            <a:lvl7pPr marL="29718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7pPr>
            <a:lvl8pPr marL="34290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8pPr>
            <a:lvl9pPr marL="38862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9pPr>
          </a:lstStyle>
          <a:p>
            <a:pPr>
              <a:spcBef>
                <a:spcPct val="0"/>
              </a:spcBef>
            </a:pPr>
            <a:fld id="{83548C93-7114-4065-B253-3CAFF9EC9701}" type="slidenum">
              <a:rPr kumimoji="0" lang="en-US" altLang="zh-TW" smtClean="0"/>
              <a:pPr>
                <a:spcBef>
                  <a:spcPct val="0"/>
                </a:spcBef>
              </a:pPr>
              <a:t>3</a:t>
            </a:fld>
            <a:endParaRPr kumimoji="0" lang="en-US" altLang="zh-TW"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슬라이드 이미지 개체 틀 1"/>
          <p:cNvSpPr>
            <a:spLocks noGrp="1" noRot="1" noChangeAspect="1" noChangeArrowheads="1" noTextEdit="1"/>
          </p:cNvSpPr>
          <p:nvPr>
            <p:ph type="sldImg"/>
          </p:nvPr>
        </p:nvSpPr>
        <p:spPr>
          <a:xfrm>
            <a:off x="917575" y="744538"/>
            <a:ext cx="4962525" cy="3722687"/>
          </a:xfrm>
          <a:ln/>
        </p:spPr>
      </p:sp>
      <p:sp>
        <p:nvSpPr>
          <p:cNvPr id="65539"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latin typeface="Arial" panose="020B0604020202020204" pitchFamily="34" charset="0"/>
              <a:cs typeface="Times New Roman (Hebrew)" charset="0"/>
            </a:endParaRPr>
          </a:p>
        </p:txBody>
      </p:sp>
      <p:sp>
        <p:nvSpPr>
          <p:cNvPr id="65540" name="슬라이드 번호 개체 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Times New Roman (Hebrew)" charset="0"/>
              </a:defRPr>
            </a:lvl1pPr>
            <a:lvl2pPr marL="742950" indent="-285750" algn="r" rtl="1">
              <a:spcBef>
                <a:spcPct val="30000"/>
              </a:spcBef>
              <a:defRPr kumimoji="1" sz="1200">
                <a:solidFill>
                  <a:schemeClr val="tx1"/>
                </a:solidFill>
                <a:latin typeface="Arial" panose="020B0604020202020204" pitchFamily="34" charset="0"/>
                <a:cs typeface="Times New Roman (Hebrew)" charset="0"/>
              </a:defRPr>
            </a:lvl2pPr>
            <a:lvl3pPr marL="1143000" indent="-228600" algn="r" rtl="1">
              <a:spcBef>
                <a:spcPct val="30000"/>
              </a:spcBef>
              <a:defRPr kumimoji="1" sz="1200">
                <a:solidFill>
                  <a:schemeClr val="tx1"/>
                </a:solidFill>
                <a:latin typeface="Arial" panose="020B0604020202020204" pitchFamily="34" charset="0"/>
                <a:cs typeface="Times New Roman (Hebrew)" charset="0"/>
              </a:defRPr>
            </a:lvl3pPr>
            <a:lvl4pPr marL="1600200" indent="-228600" algn="r" rtl="1">
              <a:spcBef>
                <a:spcPct val="30000"/>
              </a:spcBef>
              <a:defRPr kumimoji="1" sz="1200">
                <a:solidFill>
                  <a:schemeClr val="tx1"/>
                </a:solidFill>
                <a:latin typeface="Arial" panose="020B0604020202020204" pitchFamily="34" charset="0"/>
                <a:cs typeface="Times New Roman (Hebrew)" charset="0"/>
              </a:defRPr>
            </a:lvl4pPr>
            <a:lvl5pPr marL="2057400" indent="-228600" algn="r" rtl="1">
              <a:spcBef>
                <a:spcPct val="30000"/>
              </a:spcBef>
              <a:defRPr kumimoji="1" sz="1200">
                <a:solidFill>
                  <a:schemeClr val="tx1"/>
                </a:solidFill>
                <a:latin typeface="Arial" panose="020B0604020202020204" pitchFamily="34" charset="0"/>
                <a:cs typeface="Times New Roman (Hebrew)" charset="0"/>
              </a:defRPr>
            </a:lvl5pPr>
            <a:lvl6pPr marL="25146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6pPr>
            <a:lvl7pPr marL="29718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7pPr>
            <a:lvl8pPr marL="34290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8pPr>
            <a:lvl9pPr marL="38862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9pPr>
          </a:lstStyle>
          <a:p>
            <a:pPr>
              <a:spcBef>
                <a:spcPct val="0"/>
              </a:spcBef>
            </a:pPr>
            <a:fld id="{81B7E47E-4C43-45FA-B5FF-F684E11873CE}" type="slidenum">
              <a:rPr kumimoji="0" lang="ko-KR" altLang="en-US" smtClean="0"/>
              <a:pPr>
                <a:spcBef>
                  <a:spcPct val="0"/>
                </a:spcBef>
              </a:pPr>
              <a:t>30</a:t>
            </a:fld>
            <a:endParaRPr kumimoji="0" lang="en-US" altLang="ko-KR"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슬라이드 이미지 개체 틀 1"/>
          <p:cNvSpPr>
            <a:spLocks noGrp="1" noRot="1" noChangeAspect="1" noChangeArrowheads="1" noTextEdit="1"/>
          </p:cNvSpPr>
          <p:nvPr>
            <p:ph type="sldImg"/>
          </p:nvPr>
        </p:nvSpPr>
        <p:spPr>
          <a:xfrm>
            <a:off x="917575" y="744538"/>
            <a:ext cx="4962525" cy="3722687"/>
          </a:xfrm>
          <a:ln/>
        </p:spPr>
      </p:sp>
      <p:sp>
        <p:nvSpPr>
          <p:cNvPr id="67587"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latin typeface="Arial" panose="020B0604020202020204" pitchFamily="34" charset="0"/>
              <a:cs typeface="Times New Roman (Hebrew)" charset="0"/>
            </a:endParaRPr>
          </a:p>
        </p:txBody>
      </p:sp>
      <p:sp>
        <p:nvSpPr>
          <p:cNvPr id="67588" name="슬라이드 번호 개체 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Times New Roman (Hebrew)" charset="0"/>
              </a:defRPr>
            </a:lvl1pPr>
            <a:lvl2pPr marL="742950" indent="-285750" algn="r" rtl="1">
              <a:spcBef>
                <a:spcPct val="30000"/>
              </a:spcBef>
              <a:defRPr kumimoji="1" sz="1200">
                <a:solidFill>
                  <a:schemeClr val="tx1"/>
                </a:solidFill>
                <a:latin typeface="Arial" panose="020B0604020202020204" pitchFamily="34" charset="0"/>
                <a:cs typeface="Times New Roman (Hebrew)" charset="0"/>
              </a:defRPr>
            </a:lvl2pPr>
            <a:lvl3pPr marL="1143000" indent="-228600" algn="r" rtl="1">
              <a:spcBef>
                <a:spcPct val="30000"/>
              </a:spcBef>
              <a:defRPr kumimoji="1" sz="1200">
                <a:solidFill>
                  <a:schemeClr val="tx1"/>
                </a:solidFill>
                <a:latin typeface="Arial" panose="020B0604020202020204" pitchFamily="34" charset="0"/>
                <a:cs typeface="Times New Roman (Hebrew)" charset="0"/>
              </a:defRPr>
            </a:lvl3pPr>
            <a:lvl4pPr marL="1600200" indent="-228600" algn="r" rtl="1">
              <a:spcBef>
                <a:spcPct val="30000"/>
              </a:spcBef>
              <a:defRPr kumimoji="1" sz="1200">
                <a:solidFill>
                  <a:schemeClr val="tx1"/>
                </a:solidFill>
                <a:latin typeface="Arial" panose="020B0604020202020204" pitchFamily="34" charset="0"/>
                <a:cs typeface="Times New Roman (Hebrew)" charset="0"/>
              </a:defRPr>
            </a:lvl4pPr>
            <a:lvl5pPr marL="2057400" indent="-228600" algn="r" rtl="1">
              <a:spcBef>
                <a:spcPct val="30000"/>
              </a:spcBef>
              <a:defRPr kumimoji="1" sz="1200">
                <a:solidFill>
                  <a:schemeClr val="tx1"/>
                </a:solidFill>
                <a:latin typeface="Arial" panose="020B0604020202020204" pitchFamily="34" charset="0"/>
                <a:cs typeface="Times New Roman (Hebrew)" charset="0"/>
              </a:defRPr>
            </a:lvl5pPr>
            <a:lvl6pPr marL="25146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6pPr>
            <a:lvl7pPr marL="29718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7pPr>
            <a:lvl8pPr marL="34290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8pPr>
            <a:lvl9pPr marL="38862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9pPr>
          </a:lstStyle>
          <a:p>
            <a:pPr>
              <a:spcBef>
                <a:spcPct val="0"/>
              </a:spcBef>
            </a:pPr>
            <a:fld id="{4A1B0D0E-5F63-4095-B08A-A17CF0EC5D6E}" type="slidenum">
              <a:rPr kumimoji="0" lang="ko-KR" altLang="en-US" smtClean="0"/>
              <a:pPr>
                <a:spcBef>
                  <a:spcPct val="0"/>
                </a:spcBef>
              </a:pPr>
              <a:t>31</a:t>
            </a:fld>
            <a:endParaRPr kumimoji="0" lang="en-US" altLang="ko-KR"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슬라이드 이미지 개체 틀 1"/>
          <p:cNvSpPr>
            <a:spLocks noGrp="1" noRot="1" noChangeAspect="1" noChangeArrowheads="1" noTextEdit="1"/>
          </p:cNvSpPr>
          <p:nvPr>
            <p:ph type="sldImg"/>
          </p:nvPr>
        </p:nvSpPr>
        <p:spPr>
          <a:xfrm>
            <a:off x="917575" y="744538"/>
            <a:ext cx="4962525" cy="3722687"/>
          </a:xfrm>
          <a:ln/>
        </p:spPr>
      </p:sp>
      <p:sp>
        <p:nvSpPr>
          <p:cNvPr id="69635"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latin typeface="Arial" panose="020B0604020202020204" pitchFamily="34" charset="0"/>
              <a:cs typeface="Times New Roman (Hebrew)" charset="0"/>
            </a:endParaRPr>
          </a:p>
        </p:txBody>
      </p:sp>
      <p:sp>
        <p:nvSpPr>
          <p:cNvPr id="69636" name="슬라이드 번호 개체 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Times New Roman (Hebrew)" charset="0"/>
              </a:defRPr>
            </a:lvl1pPr>
            <a:lvl2pPr marL="742950" indent="-285750" algn="r" rtl="1">
              <a:spcBef>
                <a:spcPct val="30000"/>
              </a:spcBef>
              <a:defRPr kumimoji="1" sz="1200">
                <a:solidFill>
                  <a:schemeClr val="tx1"/>
                </a:solidFill>
                <a:latin typeface="Arial" panose="020B0604020202020204" pitchFamily="34" charset="0"/>
                <a:cs typeface="Times New Roman (Hebrew)" charset="0"/>
              </a:defRPr>
            </a:lvl2pPr>
            <a:lvl3pPr marL="1143000" indent="-228600" algn="r" rtl="1">
              <a:spcBef>
                <a:spcPct val="30000"/>
              </a:spcBef>
              <a:defRPr kumimoji="1" sz="1200">
                <a:solidFill>
                  <a:schemeClr val="tx1"/>
                </a:solidFill>
                <a:latin typeface="Arial" panose="020B0604020202020204" pitchFamily="34" charset="0"/>
                <a:cs typeface="Times New Roman (Hebrew)" charset="0"/>
              </a:defRPr>
            </a:lvl3pPr>
            <a:lvl4pPr marL="1600200" indent="-228600" algn="r" rtl="1">
              <a:spcBef>
                <a:spcPct val="30000"/>
              </a:spcBef>
              <a:defRPr kumimoji="1" sz="1200">
                <a:solidFill>
                  <a:schemeClr val="tx1"/>
                </a:solidFill>
                <a:latin typeface="Arial" panose="020B0604020202020204" pitchFamily="34" charset="0"/>
                <a:cs typeface="Times New Roman (Hebrew)" charset="0"/>
              </a:defRPr>
            </a:lvl4pPr>
            <a:lvl5pPr marL="2057400" indent="-228600" algn="r" rtl="1">
              <a:spcBef>
                <a:spcPct val="30000"/>
              </a:spcBef>
              <a:defRPr kumimoji="1" sz="1200">
                <a:solidFill>
                  <a:schemeClr val="tx1"/>
                </a:solidFill>
                <a:latin typeface="Arial" panose="020B0604020202020204" pitchFamily="34" charset="0"/>
                <a:cs typeface="Times New Roman (Hebrew)" charset="0"/>
              </a:defRPr>
            </a:lvl5pPr>
            <a:lvl6pPr marL="25146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6pPr>
            <a:lvl7pPr marL="29718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7pPr>
            <a:lvl8pPr marL="34290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8pPr>
            <a:lvl9pPr marL="38862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9pPr>
          </a:lstStyle>
          <a:p>
            <a:pPr>
              <a:spcBef>
                <a:spcPct val="0"/>
              </a:spcBef>
            </a:pPr>
            <a:fld id="{C8AB954D-FB51-4381-8AEC-569484D482E0}" type="slidenum">
              <a:rPr kumimoji="0" lang="ko-KR" altLang="en-US" smtClean="0"/>
              <a:pPr>
                <a:spcBef>
                  <a:spcPct val="0"/>
                </a:spcBef>
              </a:pPr>
              <a:t>32</a:t>
            </a:fld>
            <a:endParaRPr kumimoji="0" lang="en-US" altLang="ko-KR"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슬라이드 이미지 개체 틀 1"/>
          <p:cNvSpPr>
            <a:spLocks noGrp="1" noRot="1" noChangeAspect="1" noChangeArrowheads="1" noTextEdit="1"/>
          </p:cNvSpPr>
          <p:nvPr>
            <p:ph type="sldImg"/>
          </p:nvPr>
        </p:nvSpPr>
        <p:spPr>
          <a:xfrm>
            <a:off x="917575" y="744538"/>
            <a:ext cx="4962525" cy="3722687"/>
          </a:xfrm>
          <a:ln/>
        </p:spPr>
      </p:sp>
      <p:sp>
        <p:nvSpPr>
          <p:cNvPr id="71683"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latin typeface="Arial" panose="020B0604020202020204" pitchFamily="34" charset="0"/>
              <a:cs typeface="Times New Roman (Hebrew)" charset="0"/>
            </a:endParaRPr>
          </a:p>
        </p:txBody>
      </p:sp>
      <p:sp>
        <p:nvSpPr>
          <p:cNvPr id="71684" name="슬라이드 번호 개체 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Times New Roman (Hebrew)" charset="0"/>
              </a:defRPr>
            </a:lvl1pPr>
            <a:lvl2pPr marL="742950" indent="-285750" algn="r" rtl="1">
              <a:spcBef>
                <a:spcPct val="30000"/>
              </a:spcBef>
              <a:defRPr kumimoji="1" sz="1200">
                <a:solidFill>
                  <a:schemeClr val="tx1"/>
                </a:solidFill>
                <a:latin typeface="Arial" panose="020B0604020202020204" pitchFamily="34" charset="0"/>
                <a:cs typeface="Times New Roman (Hebrew)" charset="0"/>
              </a:defRPr>
            </a:lvl2pPr>
            <a:lvl3pPr marL="1143000" indent="-228600" algn="r" rtl="1">
              <a:spcBef>
                <a:spcPct val="30000"/>
              </a:spcBef>
              <a:defRPr kumimoji="1" sz="1200">
                <a:solidFill>
                  <a:schemeClr val="tx1"/>
                </a:solidFill>
                <a:latin typeface="Arial" panose="020B0604020202020204" pitchFamily="34" charset="0"/>
                <a:cs typeface="Times New Roman (Hebrew)" charset="0"/>
              </a:defRPr>
            </a:lvl3pPr>
            <a:lvl4pPr marL="1600200" indent="-228600" algn="r" rtl="1">
              <a:spcBef>
                <a:spcPct val="30000"/>
              </a:spcBef>
              <a:defRPr kumimoji="1" sz="1200">
                <a:solidFill>
                  <a:schemeClr val="tx1"/>
                </a:solidFill>
                <a:latin typeface="Arial" panose="020B0604020202020204" pitchFamily="34" charset="0"/>
                <a:cs typeface="Times New Roman (Hebrew)" charset="0"/>
              </a:defRPr>
            </a:lvl4pPr>
            <a:lvl5pPr marL="2057400" indent="-228600" algn="r" rtl="1">
              <a:spcBef>
                <a:spcPct val="30000"/>
              </a:spcBef>
              <a:defRPr kumimoji="1" sz="1200">
                <a:solidFill>
                  <a:schemeClr val="tx1"/>
                </a:solidFill>
                <a:latin typeface="Arial" panose="020B0604020202020204" pitchFamily="34" charset="0"/>
                <a:cs typeface="Times New Roman (Hebrew)" charset="0"/>
              </a:defRPr>
            </a:lvl5pPr>
            <a:lvl6pPr marL="25146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6pPr>
            <a:lvl7pPr marL="29718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7pPr>
            <a:lvl8pPr marL="34290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8pPr>
            <a:lvl9pPr marL="38862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9pPr>
          </a:lstStyle>
          <a:p>
            <a:pPr>
              <a:spcBef>
                <a:spcPct val="0"/>
              </a:spcBef>
            </a:pPr>
            <a:fld id="{444FC707-F8FC-4987-BF66-AFC1748CE7D1}" type="slidenum">
              <a:rPr kumimoji="0" lang="ko-KR" altLang="en-US" smtClean="0"/>
              <a:pPr>
                <a:spcBef>
                  <a:spcPct val="0"/>
                </a:spcBef>
              </a:pPr>
              <a:t>33</a:t>
            </a:fld>
            <a:endParaRPr kumimoji="0" lang="en-US" altLang="ko-KR"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슬라이드 이미지 개체 틀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슬라이드 노트 개체 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ko-KR" altLang="en-US" smtClean="0"/>
          </a:p>
        </p:txBody>
      </p:sp>
      <p:sp>
        <p:nvSpPr>
          <p:cNvPr id="8196" name="슬라이드 번호 개체 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latinLnBrk="1">
              <a:spcBef>
                <a:spcPct val="30000"/>
              </a:spcBef>
              <a:defRPr sz="1200">
                <a:solidFill>
                  <a:schemeClr val="tx1"/>
                </a:solidFill>
                <a:latin typeface="맑은 고딕" panose="020B0503020000020004" pitchFamily="50" charset="-127"/>
                <a:ea typeface="맑은 고딕" panose="020B0503020000020004" pitchFamily="50" charset="-127"/>
              </a:defRPr>
            </a:lvl1pPr>
            <a:lvl2pPr marL="742950" indent="-285750" latinLnBrk="1">
              <a:spcBef>
                <a:spcPct val="30000"/>
              </a:spcBef>
              <a:defRPr sz="1200">
                <a:solidFill>
                  <a:schemeClr val="tx1"/>
                </a:solidFill>
                <a:latin typeface="맑은 고딕" panose="020B0503020000020004" pitchFamily="50" charset="-127"/>
                <a:ea typeface="맑은 고딕" panose="020B0503020000020004" pitchFamily="50" charset="-127"/>
              </a:defRPr>
            </a:lvl2pPr>
            <a:lvl3pPr marL="11430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3pPr>
            <a:lvl4pPr marL="16002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4pPr>
            <a:lvl5pPr marL="20574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5pPr>
            <a:lvl6pPr marL="25146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6pPr>
            <a:lvl7pPr marL="29718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7pPr>
            <a:lvl8pPr marL="34290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8pPr>
            <a:lvl9pPr marL="38862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9pPr>
          </a:lstStyle>
          <a:p>
            <a:pPr marL="0" marR="0" lvl="0" indent="0" algn="r" defTabSz="914400" rtl="0" eaLnBrk="1" fontAlgn="base" latinLnBrk="1" hangingPunct="1">
              <a:lnSpc>
                <a:spcPct val="100000"/>
              </a:lnSpc>
              <a:spcBef>
                <a:spcPct val="0"/>
              </a:spcBef>
              <a:spcAft>
                <a:spcPct val="0"/>
              </a:spcAft>
              <a:buClrTx/>
              <a:buSzTx/>
              <a:buFontTx/>
              <a:buNone/>
              <a:tabLst/>
              <a:defRPr/>
            </a:pPr>
            <a:fld id="{3B85516E-7026-4B37-BBE2-5DF645837361}" type="slidenum">
              <a:rPr kumimoji="0" lang="ko-KR" altLang="en-US" sz="13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rPr>
              <a:pPr marL="0" marR="0" lvl="0" indent="0" algn="r" defTabSz="914400" rtl="0" eaLnBrk="1" fontAlgn="base" latinLnBrk="1" hangingPunct="1">
                <a:lnSpc>
                  <a:spcPct val="100000"/>
                </a:lnSpc>
                <a:spcBef>
                  <a:spcPct val="0"/>
                </a:spcBef>
                <a:spcAft>
                  <a:spcPct val="0"/>
                </a:spcAft>
                <a:buClrTx/>
                <a:buSzTx/>
                <a:buFontTx/>
                <a:buNone/>
                <a:tabLst/>
                <a:defRPr/>
              </a:pPr>
              <a:t>34</a:t>
            </a:fld>
            <a:endParaRPr kumimoji="0" lang="ko-KR" altLang="en-US" sz="13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endParaRPr>
          </a:p>
        </p:txBody>
      </p:sp>
    </p:spTree>
    <p:extLst>
      <p:ext uri="{BB962C8B-B14F-4D97-AF65-F5344CB8AC3E}">
        <p14:creationId xmlns:p14="http://schemas.microsoft.com/office/powerpoint/2010/main" val="300019523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슬라이드 이미지 개체 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슬라이드 노트 개체 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ko-KR" altLang="en-US" smtClean="0"/>
          </a:p>
        </p:txBody>
      </p:sp>
      <p:sp>
        <p:nvSpPr>
          <p:cNvPr id="18436" name="슬라이드 번호 개체 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latinLnBrk="1">
              <a:spcBef>
                <a:spcPct val="30000"/>
              </a:spcBef>
              <a:defRPr sz="1200">
                <a:solidFill>
                  <a:schemeClr val="tx1"/>
                </a:solidFill>
                <a:latin typeface="맑은 고딕" panose="020B0503020000020004" pitchFamily="50" charset="-127"/>
                <a:ea typeface="맑은 고딕" panose="020B0503020000020004" pitchFamily="50" charset="-127"/>
              </a:defRPr>
            </a:lvl1pPr>
            <a:lvl2pPr marL="742950" indent="-285750" latinLnBrk="1">
              <a:spcBef>
                <a:spcPct val="30000"/>
              </a:spcBef>
              <a:defRPr sz="1200">
                <a:solidFill>
                  <a:schemeClr val="tx1"/>
                </a:solidFill>
                <a:latin typeface="맑은 고딕" panose="020B0503020000020004" pitchFamily="50" charset="-127"/>
                <a:ea typeface="맑은 고딕" panose="020B0503020000020004" pitchFamily="50" charset="-127"/>
              </a:defRPr>
            </a:lvl2pPr>
            <a:lvl3pPr marL="11430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3pPr>
            <a:lvl4pPr marL="16002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4pPr>
            <a:lvl5pPr marL="20574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5pPr>
            <a:lvl6pPr marL="25146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6pPr>
            <a:lvl7pPr marL="29718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7pPr>
            <a:lvl8pPr marL="34290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8pPr>
            <a:lvl9pPr marL="38862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9pPr>
          </a:lstStyle>
          <a:p>
            <a:pPr marL="0" marR="0" lvl="0" indent="0" algn="r" defTabSz="914400" rtl="0" eaLnBrk="1" fontAlgn="base" latinLnBrk="1" hangingPunct="1">
              <a:lnSpc>
                <a:spcPct val="100000"/>
              </a:lnSpc>
              <a:spcBef>
                <a:spcPct val="0"/>
              </a:spcBef>
              <a:spcAft>
                <a:spcPct val="0"/>
              </a:spcAft>
              <a:buClrTx/>
              <a:buSzTx/>
              <a:buFontTx/>
              <a:buNone/>
              <a:tabLst/>
              <a:defRPr/>
            </a:pPr>
            <a:fld id="{280C41AE-5473-41DC-AD06-FFC94941690D}" type="slidenum">
              <a:rPr kumimoji="0" lang="ko-KR" altLang="en-US" sz="13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rPr>
              <a:pPr marL="0" marR="0" lvl="0" indent="0" algn="r" defTabSz="914400" rtl="0" eaLnBrk="1" fontAlgn="base" latinLnBrk="1" hangingPunct="1">
                <a:lnSpc>
                  <a:spcPct val="100000"/>
                </a:lnSpc>
                <a:spcBef>
                  <a:spcPct val="0"/>
                </a:spcBef>
                <a:spcAft>
                  <a:spcPct val="0"/>
                </a:spcAft>
                <a:buClrTx/>
                <a:buSzTx/>
                <a:buFontTx/>
                <a:buNone/>
                <a:tabLst/>
                <a:defRPr/>
              </a:pPr>
              <a:t>35</a:t>
            </a:fld>
            <a:endParaRPr kumimoji="0" lang="ko-KR" altLang="en-US" sz="13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endParaRPr>
          </a:p>
        </p:txBody>
      </p:sp>
    </p:spTree>
    <p:extLst>
      <p:ext uri="{BB962C8B-B14F-4D97-AF65-F5344CB8AC3E}">
        <p14:creationId xmlns:p14="http://schemas.microsoft.com/office/powerpoint/2010/main" val="215238808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슬라이드 이미지 개체 틀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슬라이드 노트 개체 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ko-KR" altLang="en-US" smtClean="0"/>
          </a:p>
        </p:txBody>
      </p:sp>
      <p:sp>
        <p:nvSpPr>
          <p:cNvPr id="20484" name="슬라이드 번호 개체 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latinLnBrk="1">
              <a:spcBef>
                <a:spcPct val="30000"/>
              </a:spcBef>
              <a:defRPr sz="1200">
                <a:solidFill>
                  <a:schemeClr val="tx1"/>
                </a:solidFill>
                <a:latin typeface="맑은 고딕" panose="020B0503020000020004" pitchFamily="50" charset="-127"/>
                <a:ea typeface="맑은 고딕" panose="020B0503020000020004" pitchFamily="50" charset="-127"/>
              </a:defRPr>
            </a:lvl1pPr>
            <a:lvl2pPr marL="742950" indent="-285750" latinLnBrk="1">
              <a:spcBef>
                <a:spcPct val="30000"/>
              </a:spcBef>
              <a:defRPr sz="1200">
                <a:solidFill>
                  <a:schemeClr val="tx1"/>
                </a:solidFill>
                <a:latin typeface="맑은 고딕" panose="020B0503020000020004" pitchFamily="50" charset="-127"/>
                <a:ea typeface="맑은 고딕" panose="020B0503020000020004" pitchFamily="50" charset="-127"/>
              </a:defRPr>
            </a:lvl2pPr>
            <a:lvl3pPr marL="11430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3pPr>
            <a:lvl4pPr marL="16002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4pPr>
            <a:lvl5pPr marL="20574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5pPr>
            <a:lvl6pPr marL="25146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6pPr>
            <a:lvl7pPr marL="29718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7pPr>
            <a:lvl8pPr marL="34290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8pPr>
            <a:lvl9pPr marL="38862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9pPr>
          </a:lstStyle>
          <a:p>
            <a:pPr marL="0" marR="0" lvl="0" indent="0" algn="r" defTabSz="914400" rtl="0" eaLnBrk="1" fontAlgn="base" latinLnBrk="1" hangingPunct="1">
              <a:lnSpc>
                <a:spcPct val="100000"/>
              </a:lnSpc>
              <a:spcBef>
                <a:spcPct val="0"/>
              </a:spcBef>
              <a:spcAft>
                <a:spcPct val="0"/>
              </a:spcAft>
              <a:buClrTx/>
              <a:buSzTx/>
              <a:buFontTx/>
              <a:buNone/>
              <a:tabLst/>
              <a:defRPr/>
            </a:pPr>
            <a:fld id="{CB7C0A75-C9A5-42E3-8545-4DA2EF64B8DE}" type="slidenum">
              <a:rPr kumimoji="0" lang="ko-KR" altLang="en-US" sz="13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rPr>
              <a:pPr marL="0" marR="0" lvl="0" indent="0" algn="r" defTabSz="914400" rtl="0" eaLnBrk="1" fontAlgn="base" latinLnBrk="1" hangingPunct="1">
                <a:lnSpc>
                  <a:spcPct val="100000"/>
                </a:lnSpc>
                <a:spcBef>
                  <a:spcPct val="0"/>
                </a:spcBef>
                <a:spcAft>
                  <a:spcPct val="0"/>
                </a:spcAft>
                <a:buClrTx/>
                <a:buSzTx/>
                <a:buFontTx/>
                <a:buNone/>
                <a:tabLst/>
                <a:defRPr/>
              </a:pPr>
              <a:t>36</a:t>
            </a:fld>
            <a:endParaRPr kumimoji="0" lang="ko-KR" altLang="en-US" sz="13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endParaRPr>
          </a:p>
        </p:txBody>
      </p:sp>
    </p:spTree>
    <p:extLst>
      <p:ext uri="{BB962C8B-B14F-4D97-AF65-F5344CB8AC3E}">
        <p14:creationId xmlns:p14="http://schemas.microsoft.com/office/powerpoint/2010/main" val="426149289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슬라이드 이미지 개체 틀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슬라이드 노트 개체 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ko-KR" altLang="en-US" smtClean="0"/>
          </a:p>
        </p:txBody>
      </p:sp>
      <p:sp>
        <p:nvSpPr>
          <p:cNvPr id="22532" name="슬라이드 번호 개체 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latinLnBrk="1">
              <a:spcBef>
                <a:spcPct val="30000"/>
              </a:spcBef>
              <a:defRPr sz="1200">
                <a:solidFill>
                  <a:schemeClr val="tx1"/>
                </a:solidFill>
                <a:latin typeface="맑은 고딕" panose="020B0503020000020004" pitchFamily="50" charset="-127"/>
                <a:ea typeface="맑은 고딕" panose="020B0503020000020004" pitchFamily="50" charset="-127"/>
              </a:defRPr>
            </a:lvl1pPr>
            <a:lvl2pPr marL="742950" indent="-285750" latinLnBrk="1">
              <a:spcBef>
                <a:spcPct val="30000"/>
              </a:spcBef>
              <a:defRPr sz="1200">
                <a:solidFill>
                  <a:schemeClr val="tx1"/>
                </a:solidFill>
                <a:latin typeface="맑은 고딕" panose="020B0503020000020004" pitchFamily="50" charset="-127"/>
                <a:ea typeface="맑은 고딕" panose="020B0503020000020004" pitchFamily="50" charset="-127"/>
              </a:defRPr>
            </a:lvl2pPr>
            <a:lvl3pPr marL="11430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3pPr>
            <a:lvl4pPr marL="16002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4pPr>
            <a:lvl5pPr marL="20574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5pPr>
            <a:lvl6pPr marL="25146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6pPr>
            <a:lvl7pPr marL="29718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7pPr>
            <a:lvl8pPr marL="34290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8pPr>
            <a:lvl9pPr marL="38862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9pPr>
          </a:lstStyle>
          <a:p>
            <a:pPr marL="0" marR="0" lvl="0" indent="0" algn="r" defTabSz="914400" rtl="0" eaLnBrk="1" fontAlgn="base" latinLnBrk="1" hangingPunct="1">
              <a:lnSpc>
                <a:spcPct val="100000"/>
              </a:lnSpc>
              <a:spcBef>
                <a:spcPct val="0"/>
              </a:spcBef>
              <a:spcAft>
                <a:spcPct val="0"/>
              </a:spcAft>
              <a:buClrTx/>
              <a:buSzTx/>
              <a:buFontTx/>
              <a:buNone/>
              <a:tabLst/>
              <a:defRPr/>
            </a:pPr>
            <a:fld id="{24B0110B-D974-4B1E-B815-3374D6055232}" type="slidenum">
              <a:rPr kumimoji="0" lang="ko-KR" altLang="en-US" sz="13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rPr>
              <a:pPr marL="0" marR="0" lvl="0" indent="0" algn="r" defTabSz="914400" rtl="0" eaLnBrk="1" fontAlgn="base" latinLnBrk="1" hangingPunct="1">
                <a:lnSpc>
                  <a:spcPct val="100000"/>
                </a:lnSpc>
                <a:spcBef>
                  <a:spcPct val="0"/>
                </a:spcBef>
                <a:spcAft>
                  <a:spcPct val="0"/>
                </a:spcAft>
                <a:buClrTx/>
                <a:buSzTx/>
                <a:buFontTx/>
                <a:buNone/>
                <a:tabLst/>
                <a:defRPr/>
              </a:pPr>
              <a:t>37</a:t>
            </a:fld>
            <a:endParaRPr kumimoji="0" lang="en-US" altLang="ko-KR" sz="13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endParaRPr>
          </a:p>
        </p:txBody>
      </p:sp>
    </p:spTree>
    <p:extLst>
      <p:ext uri="{BB962C8B-B14F-4D97-AF65-F5344CB8AC3E}">
        <p14:creationId xmlns:p14="http://schemas.microsoft.com/office/powerpoint/2010/main" val="231986047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슬라이드 이미지 개체 틀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슬라이드 노트 개체 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ko-KR" altLang="en-US" smtClean="0"/>
          </a:p>
        </p:txBody>
      </p:sp>
      <p:sp>
        <p:nvSpPr>
          <p:cNvPr id="24580" name="슬라이드 번호 개체 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latinLnBrk="1">
              <a:spcBef>
                <a:spcPct val="30000"/>
              </a:spcBef>
              <a:defRPr sz="1200">
                <a:solidFill>
                  <a:schemeClr val="tx1"/>
                </a:solidFill>
                <a:latin typeface="맑은 고딕" panose="020B0503020000020004" pitchFamily="50" charset="-127"/>
                <a:ea typeface="맑은 고딕" panose="020B0503020000020004" pitchFamily="50" charset="-127"/>
              </a:defRPr>
            </a:lvl1pPr>
            <a:lvl2pPr marL="742950" indent="-285750" latinLnBrk="1">
              <a:spcBef>
                <a:spcPct val="30000"/>
              </a:spcBef>
              <a:defRPr sz="1200">
                <a:solidFill>
                  <a:schemeClr val="tx1"/>
                </a:solidFill>
                <a:latin typeface="맑은 고딕" panose="020B0503020000020004" pitchFamily="50" charset="-127"/>
                <a:ea typeface="맑은 고딕" panose="020B0503020000020004" pitchFamily="50" charset="-127"/>
              </a:defRPr>
            </a:lvl2pPr>
            <a:lvl3pPr marL="11430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3pPr>
            <a:lvl4pPr marL="16002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4pPr>
            <a:lvl5pPr marL="20574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5pPr>
            <a:lvl6pPr marL="25146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6pPr>
            <a:lvl7pPr marL="29718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7pPr>
            <a:lvl8pPr marL="34290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8pPr>
            <a:lvl9pPr marL="38862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9pPr>
          </a:lstStyle>
          <a:p>
            <a:pPr marL="0" marR="0" lvl="0" indent="0" algn="r" defTabSz="914400" rtl="0" eaLnBrk="1" fontAlgn="base" latinLnBrk="1" hangingPunct="1">
              <a:lnSpc>
                <a:spcPct val="100000"/>
              </a:lnSpc>
              <a:spcBef>
                <a:spcPct val="0"/>
              </a:spcBef>
              <a:spcAft>
                <a:spcPct val="0"/>
              </a:spcAft>
              <a:buClrTx/>
              <a:buSzTx/>
              <a:buFontTx/>
              <a:buNone/>
              <a:tabLst/>
              <a:defRPr/>
            </a:pPr>
            <a:fld id="{5477E3C7-E106-4814-B217-BF3F79BEB59C}" type="slidenum">
              <a:rPr kumimoji="0" lang="ko-KR" altLang="en-US" sz="13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rPr>
              <a:pPr marL="0" marR="0" lvl="0" indent="0" algn="r" defTabSz="914400" rtl="0" eaLnBrk="1" fontAlgn="base" latinLnBrk="1" hangingPunct="1">
                <a:lnSpc>
                  <a:spcPct val="100000"/>
                </a:lnSpc>
                <a:spcBef>
                  <a:spcPct val="0"/>
                </a:spcBef>
                <a:spcAft>
                  <a:spcPct val="0"/>
                </a:spcAft>
                <a:buClrTx/>
                <a:buSzTx/>
                <a:buFontTx/>
                <a:buNone/>
                <a:tabLst/>
                <a:defRPr/>
              </a:pPr>
              <a:t>38</a:t>
            </a:fld>
            <a:endParaRPr kumimoji="0" lang="en-US" altLang="ko-KR" sz="13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endParaRPr>
          </a:p>
        </p:txBody>
      </p:sp>
    </p:spTree>
    <p:extLst>
      <p:ext uri="{BB962C8B-B14F-4D97-AF65-F5344CB8AC3E}">
        <p14:creationId xmlns:p14="http://schemas.microsoft.com/office/powerpoint/2010/main" val="269816380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슬라이드 이미지 개체 틀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슬라이드 노트 개체 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ko-KR" altLang="en-US" smtClean="0"/>
          </a:p>
        </p:txBody>
      </p:sp>
      <p:sp>
        <p:nvSpPr>
          <p:cNvPr id="26628" name="슬라이드 번호 개체 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latinLnBrk="1">
              <a:spcBef>
                <a:spcPct val="30000"/>
              </a:spcBef>
              <a:defRPr sz="1200">
                <a:solidFill>
                  <a:schemeClr val="tx1"/>
                </a:solidFill>
                <a:latin typeface="맑은 고딕" panose="020B0503020000020004" pitchFamily="50" charset="-127"/>
                <a:ea typeface="맑은 고딕" panose="020B0503020000020004" pitchFamily="50" charset="-127"/>
              </a:defRPr>
            </a:lvl1pPr>
            <a:lvl2pPr marL="742950" indent="-285750" latinLnBrk="1">
              <a:spcBef>
                <a:spcPct val="30000"/>
              </a:spcBef>
              <a:defRPr sz="1200">
                <a:solidFill>
                  <a:schemeClr val="tx1"/>
                </a:solidFill>
                <a:latin typeface="맑은 고딕" panose="020B0503020000020004" pitchFamily="50" charset="-127"/>
                <a:ea typeface="맑은 고딕" panose="020B0503020000020004" pitchFamily="50" charset="-127"/>
              </a:defRPr>
            </a:lvl2pPr>
            <a:lvl3pPr marL="11430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3pPr>
            <a:lvl4pPr marL="16002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4pPr>
            <a:lvl5pPr marL="20574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5pPr>
            <a:lvl6pPr marL="25146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6pPr>
            <a:lvl7pPr marL="29718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7pPr>
            <a:lvl8pPr marL="34290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8pPr>
            <a:lvl9pPr marL="38862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9pPr>
          </a:lstStyle>
          <a:p>
            <a:pPr marL="0" marR="0" lvl="0" indent="0" algn="r" defTabSz="914400" rtl="0" eaLnBrk="1" fontAlgn="base" latinLnBrk="1" hangingPunct="1">
              <a:lnSpc>
                <a:spcPct val="100000"/>
              </a:lnSpc>
              <a:spcBef>
                <a:spcPct val="0"/>
              </a:spcBef>
              <a:spcAft>
                <a:spcPct val="0"/>
              </a:spcAft>
              <a:buClrTx/>
              <a:buSzTx/>
              <a:buFontTx/>
              <a:buNone/>
              <a:tabLst/>
              <a:defRPr/>
            </a:pPr>
            <a:fld id="{9F8FC7E0-9505-486A-93F5-4232AAA2163B}" type="slidenum">
              <a:rPr kumimoji="0" lang="ko-KR" altLang="en-US" sz="13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rPr>
              <a:pPr marL="0" marR="0" lvl="0" indent="0" algn="r" defTabSz="914400" rtl="0" eaLnBrk="1" fontAlgn="base" latinLnBrk="1" hangingPunct="1">
                <a:lnSpc>
                  <a:spcPct val="100000"/>
                </a:lnSpc>
                <a:spcBef>
                  <a:spcPct val="0"/>
                </a:spcBef>
                <a:spcAft>
                  <a:spcPct val="0"/>
                </a:spcAft>
                <a:buClrTx/>
                <a:buSzTx/>
                <a:buFontTx/>
                <a:buNone/>
                <a:tabLst/>
                <a:defRPr/>
              </a:pPr>
              <a:t>39</a:t>
            </a:fld>
            <a:endParaRPr kumimoji="0" lang="ko-KR" altLang="en-US" sz="13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endParaRPr>
          </a:p>
        </p:txBody>
      </p:sp>
    </p:spTree>
    <p:extLst>
      <p:ext uri="{BB962C8B-B14F-4D97-AF65-F5344CB8AC3E}">
        <p14:creationId xmlns:p14="http://schemas.microsoft.com/office/powerpoint/2010/main" val="11735643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슬라이드 이미지 개체 틀 1"/>
          <p:cNvSpPr>
            <a:spLocks noGrp="1" noRot="1" noChangeAspect="1" noChangeArrowheads="1" noTextEdit="1"/>
          </p:cNvSpPr>
          <p:nvPr>
            <p:ph type="sldImg"/>
          </p:nvPr>
        </p:nvSpPr>
        <p:spPr>
          <a:xfrm>
            <a:off x="917575" y="744538"/>
            <a:ext cx="4962525" cy="3722687"/>
          </a:xfrm>
          <a:ln/>
        </p:spPr>
      </p:sp>
      <p:sp>
        <p:nvSpPr>
          <p:cNvPr id="12291"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latin typeface="Arial" panose="020B0604020202020204" pitchFamily="34" charset="0"/>
              <a:cs typeface="Times New Roman (Hebrew)" charset="0"/>
            </a:endParaRPr>
          </a:p>
        </p:txBody>
      </p:sp>
      <p:sp>
        <p:nvSpPr>
          <p:cNvPr id="12292" name="슬라이드 번호 개체 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Times New Roman (Hebrew)" charset="0"/>
              </a:defRPr>
            </a:lvl1pPr>
            <a:lvl2pPr marL="742950" indent="-285750" algn="r" rtl="1">
              <a:spcBef>
                <a:spcPct val="30000"/>
              </a:spcBef>
              <a:defRPr kumimoji="1" sz="1200">
                <a:solidFill>
                  <a:schemeClr val="tx1"/>
                </a:solidFill>
                <a:latin typeface="Arial" panose="020B0604020202020204" pitchFamily="34" charset="0"/>
                <a:cs typeface="Times New Roman (Hebrew)" charset="0"/>
              </a:defRPr>
            </a:lvl2pPr>
            <a:lvl3pPr marL="1143000" indent="-228600" algn="r" rtl="1">
              <a:spcBef>
                <a:spcPct val="30000"/>
              </a:spcBef>
              <a:defRPr kumimoji="1" sz="1200">
                <a:solidFill>
                  <a:schemeClr val="tx1"/>
                </a:solidFill>
                <a:latin typeface="Arial" panose="020B0604020202020204" pitchFamily="34" charset="0"/>
                <a:cs typeface="Times New Roman (Hebrew)" charset="0"/>
              </a:defRPr>
            </a:lvl3pPr>
            <a:lvl4pPr marL="1600200" indent="-228600" algn="r" rtl="1">
              <a:spcBef>
                <a:spcPct val="30000"/>
              </a:spcBef>
              <a:defRPr kumimoji="1" sz="1200">
                <a:solidFill>
                  <a:schemeClr val="tx1"/>
                </a:solidFill>
                <a:latin typeface="Arial" panose="020B0604020202020204" pitchFamily="34" charset="0"/>
                <a:cs typeface="Times New Roman (Hebrew)" charset="0"/>
              </a:defRPr>
            </a:lvl4pPr>
            <a:lvl5pPr marL="2057400" indent="-228600" algn="r" rtl="1">
              <a:spcBef>
                <a:spcPct val="30000"/>
              </a:spcBef>
              <a:defRPr kumimoji="1" sz="1200">
                <a:solidFill>
                  <a:schemeClr val="tx1"/>
                </a:solidFill>
                <a:latin typeface="Arial" panose="020B0604020202020204" pitchFamily="34" charset="0"/>
                <a:cs typeface="Times New Roman (Hebrew)" charset="0"/>
              </a:defRPr>
            </a:lvl5pPr>
            <a:lvl6pPr marL="25146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6pPr>
            <a:lvl7pPr marL="29718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7pPr>
            <a:lvl8pPr marL="34290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8pPr>
            <a:lvl9pPr marL="38862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9pPr>
          </a:lstStyle>
          <a:p>
            <a:pPr>
              <a:spcBef>
                <a:spcPct val="0"/>
              </a:spcBef>
            </a:pPr>
            <a:fld id="{4FDD92FF-C357-4579-B267-405D0B8AD174}" type="slidenum">
              <a:rPr kumimoji="0" lang="ko-KR" altLang="en-US" smtClean="0"/>
              <a:pPr>
                <a:spcBef>
                  <a:spcPct val="0"/>
                </a:spcBef>
              </a:pPr>
              <a:t>4</a:t>
            </a:fld>
            <a:endParaRPr kumimoji="0" lang="en-US" altLang="ko-KR"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슬라이드 이미지 개체 틀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슬라이드 노트 개체 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ko-KR" altLang="en-US" smtClean="0"/>
          </a:p>
        </p:txBody>
      </p:sp>
      <p:sp>
        <p:nvSpPr>
          <p:cNvPr id="28676" name="슬라이드 번호 개체 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latinLnBrk="1">
              <a:spcBef>
                <a:spcPct val="30000"/>
              </a:spcBef>
              <a:defRPr sz="1200">
                <a:solidFill>
                  <a:schemeClr val="tx1"/>
                </a:solidFill>
                <a:latin typeface="맑은 고딕" panose="020B0503020000020004" pitchFamily="50" charset="-127"/>
                <a:ea typeface="맑은 고딕" panose="020B0503020000020004" pitchFamily="50" charset="-127"/>
              </a:defRPr>
            </a:lvl1pPr>
            <a:lvl2pPr marL="742950" indent="-285750" latinLnBrk="1">
              <a:spcBef>
                <a:spcPct val="30000"/>
              </a:spcBef>
              <a:defRPr sz="1200">
                <a:solidFill>
                  <a:schemeClr val="tx1"/>
                </a:solidFill>
                <a:latin typeface="맑은 고딕" panose="020B0503020000020004" pitchFamily="50" charset="-127"/>
                <a:ea typeface="맑은 고딕" panose="020B0503020000020004" pitchFamily="50" charset="-127"/>
              </a:defRPr>
            </a:lvl2pPr>
            <a:lvl3pPr marL="11430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3pPr>
            <a:lvl4pPr marL="16002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4pPr>
            <a:lvl5pPr marL="20574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5pPr>
            <a:lvl6pPr marL="25146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6pPr>
            <a:lvl7pPr marL="29718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7pPr>
            <a:lvl8pPr marL="34290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8pPr>
            <a:lvl9pPr marL="38862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9pPr>
          </a:lstStyle>
          <a:p>
            <a:pPr marL="0" marR="0" lvl="0" indent="0" algn="r" defTabSz="914400" rtl="0" eaLnBrk="1" fontAlgn="base" latinLnBrk="1" hangingPunct="1">
              <a:lnSpc>
                <a:spcPct val="100000"/>
              </a:lnSpc>
              <a:spcBef>
                <a:spcPct val="0"/>
              </a:spcBef>
              <a:spcAft>
                <a:spcPct val="0"/>
              </a:spcAft>
              <a:buClrTx/>
              <a:buSzTx/>
              <a:buFontTx/>
              <a:buNone/>
              <a:tabLst/>
              <a:defRPr/>
            </a:pPr>
            <a:fld id="{69D5BCAA-25B5-4D26-8DEA-DCB8496996F5}" type="slidenum">
              <a:rPr kumimoji="0" lang="ko-KR" altLang="en-US" sz="13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rPr>
              <a:pPr marL="0" marR="0" lvl="0" indent="0" algn="r" defTabSz="914400" rtl="0" eaLnBrk="1" fontAlgn="base" latinLnBrk="1" hangingPunct="1">
                <a:lnSpc>
                  <a:spcPct val="100000"/>
                </a:lnSpc>
                <a:spcBef>
                  <a:spcPct val="0"/>
                </a:spcBef>
                <a:spcAft>
                  <a:spcPct val="0"/>
                </a:spcAft>
                <a:buClrTx/>
                <a:buSzTx/>
                <a:buFontTx/>
                <a:buNone/>
                <a:tabLst/>
                <a:defRPr/>
              </a:pPr>
              <a:t>40</a:t>
            </a:fld>
            <a:endParaRPr kumimoji="0" lang="ko-KR" altLang="en-US" sz="13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endParaRPr>
          </a:p>
        </p:txBody>
      </p:sp>
    </p:spTree>
    <p:extLst>
      <p:ext uri="{BB962C8B-B14F-4D97-AF65-F5344CB8AC3E}">
        <p14:creationId xmlns:p14="http://schemas.microsoft.com/office/powerpoint/2010/main" val="378163074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슬라이드 이미지 개체 틀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슬라이드 노트 개체 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ko-KR" altLang="en-US" smtClean="0"/>
          </a:p>
        </p:txBody>
      </p:sp>
      <p:sp>
        <p:nvSpPr>
          <p:cNvPr id="30724" name="슬라이드 번호 개체 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latinLnBrk="1">
              <a:spcBef>
                <a:spcPct val="30000"/>
              </a:spcBef>
              <a:defRPr sz="1200">
                <a:solidFill>
                  <a:schemeClr val="tx1"/>
                </a:solidFill>
                <a:latin typeface="맑은 고딕" panose="020B0503020000020004" pitchFamily="50" charset="-127"/>
                <a:ea typeface="맑은 고딕" panose="020B0503020000020004" pitchFamily="50" charset="-127"/>
              </a:defRPr>
            </a:lvl1pPr>
            <a:lvl2pPr marL="742950" indent="-285750" latinLnBrk="1">
              <a:spcBef>
                <a:spcPct val="30000"/>
              </a:spcBef>
              <a:defRPr sz="1200">
                <a:solidFill>
                  <a:schemeClr val="tx1"/>
                </a:solidFill>
                <a:latin typeface="맑은 고딕" panose="020B0503020000020004" pitchFamily="50" charset="-127"/>
                <a:ea typeface="맑은 고딕" panose="020B0503020000020004" pitchFamily="50" charset="-127"/>
              </a:defRPr>
            </a:lvl2pPr>
            <a:lvl3pPr marL="11430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3pPr>
            <a:lvl4pPr marL="16002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4pPr>
            <a:lvl5pPr marL="20574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5pPr>
            <a:lvl6pPr marL="25146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6pPr>
            <a:lvl7pPr marL="29718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7pPr>
            <a:lvl8pPr marL="34290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8pPr>
            <a:lvl9pPr marL="38862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9pPr>
          </a:lstStyle>
          <a:p>
            <a:pPr marL="0" marR="0" lvl="0" indent="0" algn="r" defTabSz="914400" rtl="0" eaLnBrk="1" fontAlgn="base" latinLnBrk="1" hangingPunct="1">
              <a:lnSpc>
                <a:spcPct val="100000"/>
              </a:lnSpc>
              <a:spcBef>
                <a:spcPct val="0"/>
              </a:spcBef>
              <a:spcAft>
                <a:spcPct val="0"/>
              </a:spcAft>
              <a:buClrTx/>
              <a:buSzTx/>
              <a:buFontTx/>
              <a:buNone/>
              <a:tabLst/>
              <a:defRPr/>
            </a:pPr>
            <a:fld id="{16B98957-EF88-4F73-8D3C-A0C18C0C8820}" type="slidenum">
              <a:rPr kumimoji="0" lang="ko-KR" altLang="en-US" sz="13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rPr>
              <a:pPr marL="0" marR="0" lvl="0" indent="0" algn="r" defTabSz="914400" rtl="0" eaLnBrk="1" fontAlgn="base" latinLnBrk="1" hangingPunct="1">
                <a:lnSpc>
                  <a:spcPct val="100000"/>
                </a:lnSpc>
                <a:spcBef>
                  <a:spcPct val="0"/>
                </a:spcBef>
                <a:spcAft>
                  <a:spcPct val="0"/>
                </a:spcAft>
                <a:buClrTx/>
                <a:buSzTx/>
                <a:buFontTx/>
                <a:buNone/>
                <a:tabLst/>
                <a:defRPr/>
              </a:pPr>
              <a:t>41</a:t>
            </a:fld>
            <a:endParaRPr kumimoji="0" lang="en-US" altLang="ko-KR" sz="13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endParaRPr>
          </a:p>
        </p:txBody>
      </p:sp>
    </p:spTree>
    <p:extLst>
      <p:ext uri="{BB962C8B-B14F-4D97-AF65-F5344CB8AC3E}">
        <p14:creationId xmlns:p14="http://schemas.microsoft.com/office/powerpoint/2010/main" val="385463623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슬라이드 이미지 개체 틀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슬라이드 노트 개체 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ko-KR" altLang="en-US" smtClean="0"/>
          </a:p>
        </p:txBody>
      </p:sp>
      <p:sp>
        <p:nvSpPr>
          <p:cNvPr id="32772" name="슬라이드 번호 개체 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latinLnBrk="1">
              <a:spcBef>
                <a:spcPct val="30000"/>
              </a:spcBef>
              <a:defRPr sz="1200">
                <a:solidFill>
                  <a:schemeClr val="tx1"/>
                </a:solidFill>
                <a:latin typeface="맑은 고딕" panose="020B0503020000020004" pitchFamily="50" charset="-127"/>
                <a:ea typeface="맑은 고딕" panose="020B0503020000020004" pitchFamily="50" charset="-127"/>
              </a:defRPr>
            </a:lvl1pPr>
            <a:lvl2pPr marL="742950" indent="-285750" latinLnBrk="1">
              <a:spcBef>
                <a:spcPct val="30000"/>
              </a:spcBef>
              <a:defRPr sz="1200">
                <a:solidFill>
                  <a:schemeClr val="tx1"/>
                </a:solidFill>
                <a:latin typeface="맑은 고딕" panose="020B0503020000020004" pitchFamily="50" charset="-127"/>
                <a:ea typeface="맑은 고딕" panose="020B0503020000020004" pitchFamily="50" charset="-127"/>
              </a:defRPr>
            </a:lvl2pPr>
            <a:lvl3pPr marL="11430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3pPr>
            <a:lvl4pPr marL="16002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4pPr>
            <a:lvl5pPr marL="20574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5pPr>
            <a:lvl6pPr marL="25146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6pPr>
            <a:lvl7pPr marL="29718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7pPr>
            <a:lvl8pPr marL="34290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8pPr>
            <a:lvl9pPr marL="38862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9pPr>
          </a:lstStyle>
          <a:p>
            <a:pPr marL="0" marR="0" lvl="0" indent="0" algn="r" defTabSz="914400" rtl="0" eaLnBrk="1" fontAlgn="base" latinLnBrk="1" hangingPunct="1">
              <a:lnSpc>
                <a:spcPct val="100000"/>
              </a:lnSpc>
              <a:spcBef>
                <a:spcPct val="0"/>
              </a:spcBef>
              <a:spcAft>
                <a:spcPct val="0"/>
              </a:spcAft>
              <a:buClrTx/>
              <a:buSzTx/>
              <a:buFontTx/>
              <a:buNone/>
              <a:tabLst/>
              <a:defRPr/>
            </a:pPr>
            <a:fld id="{D126B4CF-69EA-4AEC-BBA9-63B8C6BBBD8B}" type="slidenum">
              <a:rPr kumimoji="0" lang="ko-KR" altLang="en-US" sz="13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rPr>
              <a:pPr marL="0" marR="0" lvl="0" indent="0" algn="r" defTabSz="914400" rtl="0" eaLnBrk="1" fontAlgn="base" latinLnBrk="1" hangingPunct="1">
                <a:lnSpc>
                  <a:spcPct val="100000"/>
                </a:lnSpc>
                <a:spcBef>
                  <a:spcPct val="0"/>
                </a:spcBef>
                <a:spcAft>
                  <a:spcPct val="0"/>
                </a:spcAft>
                <a:buClrTx/>
                <a:buSzTx/>
                <a:buFontTx/>
                <a:buNone/>
                <a:tabLst/>
                <a:defRPr/>
              </a:pPr>
              <a:t>42</a:t>
            </a:fld>
            <a:endParaRPr kumimoji="0" lang="en-US" altLang="ko-KR" sz="13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endParaRPr>
          </a:p>
        </p:txBody>
      </p:sp>
    </p:spTree>
    <p:extLst>
      <p:ext uri="{BB962C8B-B14F-4D97-AF65-F5344CB8AC3E}">
        <p14:creationId xmlns:p14="http://schemas.microsoft.com/office/powerpoint/2010/main" val="119721866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슬라이드 이미지 개체 틀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슬라이드 노트 개체 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ko-KR" altLang="en-US" smtClean="0"/>
          </a:p>
        </p:txBody>
      </p:sp>
      <p:sp>
        <p:nvSpPr>
          <p:cNvPr id="24580" name="슬라이드 번호 개체 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latinLnBrk="1">
              <a:spcBef>
                <a:spcPct val="30000"/>
              </a:spcBef>
              <a:defRPr sz="1200">
                <a:solidFill>
                  <a:schemeClr val="tx1"/>
                </a:solidFill>
                <a:latin typeface="맑은 고딕" panose="020B0503020000020004" pitchFamily="50" charset="-127"/>
                <a:ea typeface="맑은 고딕" panose="020B0503020000020004" pitchFamily="50" charset="-127"/>
              </a:defRPr>
            </a:lvl1pPr>
            <a:lvl2pPr marL="742950" indent="-285750" latinLnBrk="1">
              <a:spcBef>
                <a:spcPct val="30000"/>
              </a:spcBef>
              <a:defRPr sz="1200">
                <a:solidFill>
                  <a:schemeClr val="tx1"/>
                </a:solidFill>
                <a:latin typeface="맑은 고딕" panose="020B0503020000020004" pitchFamily="50" charset="-127"/>
                <a:ea typeface="맑은 고딕" panose="020B0503020000020004" pitchFamily="50" charset="-127"/>
              </a:defRPr>
            </a:lvl2pPr>
            <a:lvl3pPr marL="11430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3pPr>
            <a:lvl4pPr marL="16002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4pPr>
            <a:lvl5pPr marL="20574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5pPr>
            <a:lvl6pPr marL="25146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6pPr>
            <a:lvl7pPr marL="29718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7pPr>
            <a:lvl8pPr marL="34290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8pPr>
            <a:lvl9pPr marL="38862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9pPr>
          </a:lstStyle>
          <a:p>
            <a:pPr>
              <a:spcBef>
                <a:spcPct val="0"/>
              </a:spcBef>
            </a:pPr>
            <a:fld id="{6F8B576D-02EE-4298-8A95-7068F521B313}" type="slidenum">
              <a:rPr lang="ko-KR" altLang="en-US" sz="1300" smtClean="0"/>
              <a:pPr>
                <a:spcBef>
                  <a:spcPct val="0"/>
                </a:spcBef>
              </a:pPr>
              <a:t>43</a:t>
            </a:fld>
            <a:endParaRPr lang="en-US" altLang="ko-KR" sz="1300" smtClean="0"/>
          </a:p>
        </p:txBody>
      </p:sp>
    </p:spTree>
    <p:extLst>
      <p:ext uri="{BB962C8B-B14F-4D97-AF65-F5344CB8AC3E}">
        <p14:creationId xmlns:p14="http://schemas.microsoft.com/office/powerpoint/2010/main" val="333914500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슬라이드 이미지 개체 틀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슬라이드 노트 개체 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ko-KR" altLang="en-US" smtClean="0"/>
          </a:p>
        </p:txBody>
      </p:sp>
      <p:sp>
        <p:nvSpPr>
          <p:cNvPr id="36868" name="슬라이드 번호 개체 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latinLnBrk="1">
              <a:spcBef>
                <a:spcPct val="30000"/>
              </a:spcBef>
              <a:defRPr sz="1200">
                <a:solidFill>
                  <a:schemeClr val="tx1"/>
                </a:solidFill>
                <a:latin typeface="맑은 고딕" panose="020B0503020000020004" pitchFamily="50" charset="-127"/>
                <a:ea typeface="맑은 고딕" panose="020B0503020000020004" pitchFamily="50" charset="-127"/>
              </a:defRPr>
            </a:lvl1pPr>
            <a:lvl2pPr marL="742950" indent="-285750" latinLnBrk="1">
              <a:spcBef>
                <a:spcPct val="30000"/>
              </a:spcBef>
              <a:defRPr sz="1200">
                <a:solidFill>
                  <a:schemeClr val="tx1"/>
                </a:solidFill>
                <a:latin typeface="맑은 고딕" panose="020B0503020000020004" pitchFamily="50" charset="-127"/>
                <a:ea typeface="맑은 고딕" panose="020B0503020000020004" pitchFamily="50" charset="-127"/>
              </a:defRPr>
            </a:lvl2pPr>
            <a:lvl3pPr marL="11430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3pPr>
            <a:lvl4pPr marL="16002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4pPr>
            <a:lvl5pPr marL="20574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5pPr>
            <a:lvl6pPr marL="25146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6pPr>
            <a:lvl7pPr marL="29718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7pPr>
            <a:lvl8pPr marL="34290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8pPr>
            <a:lvl9pPr marL="38862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9pPr>
          </a:lstStyle>
          <a:p>
            <a:pPr marL="0" marR="0" lvl="0" indent="0" algn="r" defTabSz="914400" rtl="0" eaLnBrk="1" fontAlgn="base" latinLnBrk="1" hangingPunct="1">
              <a:lnSpc>
                <a:spcPct val="100000"/>
              </a:lnSpc>
              <a:spcBef>
                <a:spcPct val="0"/>
              </a:spcBef>
              <a:spcAft>
                <a:spcPct val="0"/>
              </a:spcAft>
              <a:buClrTx/>
              <a:buSzTx/>
              <a:buFontTx/>
              <a:buNone/>
              <a:tabLst/>
              <a:defRPr/>
            </a:pPr>
            <a:fld id="{0BE4864A-DE69-459B-AC3B-37ED2F86E19A}" type="slidenum">
              <a:rPr kumimoji="0" lang="ko-KR" altLang="en-US" sz="13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rPr>
              <a:pPr marL="0" marR="0" lvl="0" indent="0" algn="r" defTabSz="914400" rtl="0" eaLnBrk="1" fontAlgn="base" latinLnBrk="1" hangingPunct="1">
                <a:lnSpc>
                  <a:spcPct val="100000"/>
                </a:lnSpc>
                <a:spcBef>
                  <a:spcPct val="0"/>
                </a:spcBef>
                <a:spcAft>
                  <a:spcPct val="0"/>
                </a:spcAft>
                <a:buClrTx/>
                <a:buSzTx/>
                <a:buFontTx/>
                <a:buNone/>
                <a:tabLst/>
                <a:defRPr/>
              </a:pPr>
              <a:t>44</a:t>
            </a:fld>
            <a:endParaRPr kumimoji="0" lang="en-US" altLang="ko-KR" sz="13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endParaRPr>
          </a:p>
        </p:txBody>
      </p:sp>
    </p:spTree>
    <p:extLst>
      <p:ext uri="{BB962C8B-B14F-4D97-AF65-F5344CB8AC3E}">
        <p14:creationId xmlns:p14="http://schemas.microsoft.com/office/powerpoint/2010/main" val="237444338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슬라이드 이미지 개체 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슬라이드 노트 개체 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ko-KR" altLang="en-US" smtClean="0"/>
          </a:p>
        </p:txBody>
      </p:sp>
      <p:sp>
        <p:nvSpPr>
          <p:cNvPr id="38916" name="슬라이드 번호 개체 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latinLnBrk="1">
              <a:spcBef>
                <a:spcPct val="30000"/>
              </a:spcBef>
              <a:defRPr sz="1200">
                <a:solidFill>
                  <a:schemeClr val="tx1"/>
                </a:solidFill>
                <a:latin typeface="맑은 고딕" panose="020B0503020000020004" pitchFamily="50" charset="-127"/>
                <a:ea typeface="맑은 고딕" panose="020B0503020000020004" pitchFamily="50" charset="-127"/>
              </a:defRPr>
            </a:lvl1pPr>
            <a:lvl2pPr marL="742950" indent="-285750" latinLnBrk="1">
              <a:spcBef>
                <a:spcPct val="30000"/>
              </a:spcBef>
              <a:defRPr sz="1200">
                <a:solidFill>
                  <a:schemeClr val="tx1"/>
                </a:solidFill>
                <a:latin typeface="맑은 고딕" panose="020B0503020000020004" pitchFamily="50" charset="-127"/>
                <a:ea typeface="맑은 고딕" panose="020B0503020000020004" pitchFamily="50" charset="-127"/>
              </a:defRPr>
            </a:lvl2pPr>
            <a:lvl3pPr marL="11430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3pPr>
            <a:lvl4pPr marL="16002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4pPr>
            <a:lvl5pPr marL="20574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5pPr>
            <a:lvl6pPr marL="25146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6pPr>
            <a:lvl7pPr marL="29718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7pPr>
            <a:lvl8pPr marL="34290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8pPr>
            <a:lvl9pPr marL="38862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9pPr>
          </a:lstStyle>
          <a:p>
            <a:pPr marL="0" marR="0" lvl="0" indent="0" algn="r" defTabSz="914400" rtl="0" eaLnBrk="1" fontAlgn="base" latinLnBrk="1" hangingPunct="1">
              <a:lnSpc>
                <a:spcPct val="100000"/>
              </a:lnSpc>
              <a:spcBef>
                <a:spcPct val="0"/>
              </a:spcBef>
              <a:spcAft>
                <a:spcPct val="0"/>
              </a:spcAft>
              <a:buClrTx/>
              <a:buSzTx/>
              <a:buFontTx/>
              <a:buNone/>
              <a:tabLst/>
              <a:defRPr/>
            </a:pPr>
            <a:fld id="{32AE30BF-2230-4DD6-99E1-3A4F5FA8E900}" type="slidenum">
              <a:rPr kumimoji="0" lang="ko-KR" altLang="en-US" sz="13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rPr>
              <a:pPr marL="0" marR="0" lvl="0" indent="0" algn="r" defTabSz="914400" rtl="0" eaLnBrk="1" fontAlgn="base" latinLnBrk="1" hangingPunct="1">
                <a:lnSpc>
                  <a:spcPct val="100000"/>
                </a:lnSpc>
                <a:spcBef>
                  <a:spcPct val="0"/>
                </a:spcBef>
                <a:spcAft>
                  <a:spcPct val="0"/>
                </a:spcAft>
                <a:buClrTx/>
                <a:buSzTx/>
                <a:buFontTx/>
                <a:buNone/>
                <a:tabLst/>
                <a:defRPr/>
              </a:pPr>
              <a:t>45</a:t>
            </a:fld>
            <a:endParaRPr kumimoji="0" lang="en-US" altLang="ko-KR" sz="13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endParaRPr>
          </a:p>
        </p:txBody>
      </p:sp>
    </p:spTree>
    <p:extLst>
      <p:ext uri="{BB962C8B-B14F-4D97-AF65-F5344CB8AC3E}">
        <p14:creationId xmlns:p14="http://schemas.microsoft.com/office/powerpoint/2010/main" val="64497073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슬라이드 이미지 개체 틀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슬라이드 노트 개체 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ko-KR" altLang="en-US" smtClean="0"/>
          </a:p>
        </p:txBody>
      </p:sp>
      <p:sp>
        <p:nvSpPr>
          <p:cNvPr id="40964" name="슬라이드 번호 개체 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latinLnBrk="1">
              <a:spcBef>
                <a:spcPct val="30000"/>
              </a:spcBef>
              <a:defRPr sz="1200">
                <a:solidFill>
                  <a:schemeClr val="tx1"/>
                </a:solidFill>
                <a:latin typeface="맑은 고딕" panose="020B0503020000020004" pitchFamily="50" charset="-127"/>
                <a:ea typeface="맑은 고딕" panose="020B0503020000020004" pitchFamily="50" charset="-127"/>
              </a:defRPr>
            </a:lvl1pPr>
            <a:lvl2pPr marL="742950" indent="-285750" latinLnBrk="1">
              <a:spcBef>
                <a:spcPct val="30000"/>
              </a:spcBef>
              <a:defRPr sz="1200">
                <a:solidFill>
                  <a:schemeClr val="tx1"/>
                </a:solidFill>
                <a:latin typeface="맑은 고딕" panose="020B0503020000020004" pitchFamily="50" charset="-127"/>
                <a:ea typeface="맑은 고딕" panose="020B0503020000020004" pitchFamily="50" charset="-127"/>
              </a:defRPr>
            </a:lvl2pPr>
            <a:lvl3pPr marL="11430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3pPr>
            <a:lvl4pPr marL="16002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4pPr>
            <a:lvl5pPr marL="20574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5pPr>
            <a:lvl6pPr marL="25146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6pPr>
            <a:lvl7pPr marL="29718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7pPr>
            <a:lvl8pPr marL="34290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8pPr>
            <a:lvl9pPr marL="38862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9pPr>
          </a:lstStyle>
          <a:p>
            <a:pPr marL="0" marR="0" lvl="0" indent="0" algn="r" defTabSz="914400" rtl="0" eaLnBrk="1" fontAlgn="base" latinLnBrk="1" hangingPunct="1">
              <a:lnSpc>
                <a:spcPct val="100000"/>
              </a:lnSpc>
              <a:spcBef>
                <a:spcPct val="0"/>
              </a:spcBef>
              <a:spcAft>
                <a:spcPct val="0"/>
              </a:spcAft>
              <a:buClrTx/>
              <a:buSzTx/>
              <a:buFontTx/>
              <a:buNone/>
              <a:tabLst/>
              <a:defRPr/>
            </a:pPr>
            <a:fld id="{6A4BC4F2-DADA-4CD3-A88E-14FC53DFE4E1}" type="slidenum">
              <a:rPr kumimoji="0" lang="ko-KR" altLang="en-US" sz="13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rPr>
              <a:pPr marL="0" marR="0" lvl="0" indent="0" algn="r" defTabSz="914400" rtl="0" eaLnBrk="1" fontAlgn="base" latinLnBrk="1" hangingPunct="1">
                <a:lnSpc>
                  <a:spcPct val="100000"/>
                </a:lnSpc>
                <a:spcBef>
                  <a:spcPct val="0"/>
                </a:spcBef>
                <a:spcAft>
                  <a:spcPct val="0"/>
                </a:spcAft>
                <a:buClrTx/>
                <a:buSzTx/>
                <a:buFontTx/>
                <a:buNone/>
                <a:tabLst/>
                <a:defRPr/>
              </a:pPr>
              <a:t>46</a:t>
            </a:fld>
            <a:endParaRPr kumimoji="0" lang="en-US" altLang="ko-KR" sz="13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endParaRPr>
          </a:p>
        </p:txBody>
      </p:sp>
    </p:spTree>
    <p:extLst>
      <p:ext uri="{BB962C8B-B14F-4D97-AF65-F5344CB8AC3E}">
        <p14:creationId xmlns:p14="http://schemas.microsoft.com/office/powerpoint/2010/main" val="92655084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슬라이드 이미지 개체 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슬라이드 노트 개체 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ko-KR" altLang="en-US" smtClean="0"/>
          </a:p>
        </p:txBody>
      </p:sp>
      <p:sp>
        <p:nvSpPr>
          <p:cNvPr id="43012" name="슬라이드 번호 개체 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latinLnBrk="1">
              <a:spcBef>
                <a:spcPct val="30000"/>
              </a:spcBef>
              <a:defRPr sz="1200">
                <a:solidFill>
                  <a:schemeClr val="tx1"/>
                </a:solidFill>
                <a:latin typeface="맑은 고딕" panose="020B0503020000020004" pitchFamily="50" charset="-127"/>
                <a:ea typeface="맑은 고딕" panose="020B0503020000020004" pitchFamily="50" charset="-127"/>
              </a:defRPr>
            </a:lvl1pPr>
            <a:lvl2pPr marL="742950" indent="-285750" latinLnBrk="1">
              <a:spcBef>
                <a:spcPct val="30000"/>
              </a:spcBef>
              <a:defRPr sz="1200">
                <a:solidFill>
                  <a:schemeClr val="tx1"/>
                </a:solidFill>
                <a:latin typeface="맑은 고딕" panose="020B0503020000020004" pitchFamily="50" charset="-127"/>
                <a:ea typeface="맑은 고딕" panose="020B0503020000020004" pitchFamily="50" charset="-127"/>
              </a:defRPr>
            </a:lvl2pPr>
            <a:lvl3pPr marL="11430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3pPr>
            <a:lvl4pPr marL="16002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4pPr>
            <a:lvl5pPr marL="20574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5pPr>
            <a:lvl6pPr marL="25146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6pPr>
            <a:lvl7pPr marL="29718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7pPr>
            <a:lvl8pPr marL="34290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8pPr>
            <a:lvl9pPr marL="38862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9pPr>
          </a:lstStyle>
          <a:p>
            <a:pPr marL="0" marR="0" lvl="0" indent="0" algn="r" defTabSz="914400" rtl="0" eaLnBrk="1" fontAlgn="base" latinLnBrk="1" hangingPunct="1">
              <a:lnSpc>
                <a:spcPct val="100000"/>
              </a:lnSpc>
              <a:spcBef>
                <a:spcPct val="0"/>
              </a:spcBef>
              <a:spcAft>
                <a:spcPct val="0"/>
              </a:spcAft>
              <a:buClrTx/>
              <a:buSzTx/>
              <a:buFontTx/>
              <a:buNone/>
              <a:tabLst/>
              <a:defRPr/>
            </a:pPr>
            <a:fld id="{19904E80-B1A3-42BA-8B63-9C2067223760}" type="slidenum">
              <a:rPr kumimoji="0" lang="ko-KR" altLang="en-US" sz="13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rPr>
              <a:pPr marL="0" marR="0" lvl="0" indent="0" algn="r" defTabSz="914400" rtl="0" eaLnBrk="1" fontAlgn="base" latinLnBrk="1" hangingPunct="1">
                <a:lnSpc>
                  <a:spcPct val="100000"/>
                </a:lnSpc>
                <a:spcBef>
                  <a:spcPct val="0"/>
                </a:spcBef>
                <a:spcAft>
                  <a:spcPct val="0"/>
                </a:spcAft>
                <a:buClrTx/>
                <a:buSzTx/>
                <a:buFontTx/>
                <a:buNone/>
                <a:tabLst/>
                <a:defRPr/>
              </a:pPr>
              <a:t>47</a:t>
            </a:fld>
            <a:endParaRPr kumimoji="0" lang="en-US" altLang="ko-KR" sz="13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endParaRPr>
          </a:p>
        </p:txBody>
      </p:sp>
    </p:spTree>
    <p:extLst>
      <p:ext uri="{BB962C8B-B14F-4D97-AF65-F5344CB8AC3E}">
        <p14:creationId xmlns:p14="http://schemas.microsoft.com/office/powerpoint/2010/main" val="40271854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슬라이드 이미지 개체 틀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슬라이드 노트 개체 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ko-KR" altLang="en-US" smtClean="0"/>
          </a:p>
        </p:txBody>
      </p:sp>
      <p:sp>
        <p:nvSpPr>
          <p:cNvPr id="45060" name="슬라이드 번호 개체 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latinLnBrk="1">
              <a:spcBef>
                <a:spcPct val="30000"/>
              </a:spcBef>
              <a:defRPr sz="1200">
                <a:solidFill>
                  <a:schemeClr val="tx1"/>
                </a:solidFill>
                <a:latin typeface="맑은 고딕" panose="020B0503020000020004" pitchFamily="50" charset="-127"/>
                <a:ea typeface="맑은 고딕" panose="020B0503020000020004" pitchFamily="50" charset="-127"/>
              </a:defRPr>
            </a:lvl1pPr>
            <a:lvl2pPr marL="742950" indent="-285750" latinLnBrk="1">
              <a:spcBef>
                <a:spcPct val="30000"/>
              </a:spcBef>
              <a:defRPr sz="1200">
                <a:solidFill>
                  <a:schemeClr val="tx1"/>
                </a:solidFill>
                <a:latin typeface="맑은 고딕" panose="020B0503020000020004" pitchFamily="50" charset="-127"/>
                <a:ea typeface="맑은 고딕" panose="020B0503020000020004" pitchFamily="50" charset="-127"/>
              </a:defRPr>
            </a:lvl2pPr>
            <a:lvl3pPr marL="11430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3pPr>
            <a:lvl4pPr marL="16002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4pPr>
            <a:lvl5pPr marL="20574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5pPr>
            <a:lvl6pPr marL="25146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6pPr>
            <a:lvl7pPr marL="29718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7pPr>
            <a:lvl8pPr marL="34290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8pPr>
            <a:lvl9pPr marL="38862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9pPr>
          </a:lstStyle>
          <a:p>
            <a:pPr marL="0" marR="0" lvl="0" indent="0" algn="r" defTabSz="914400" rtl="0" eaLnBrk="1" fontAlgn="base" latinLnBrk="1" hangingPunct="1">
              <a:lnSpc>
                <a:spcPct val="100000"/>
              </a:lnSpc>
              <a:spcBef>
                <a:spcPct val="0"/>
              </a:spcBef>
              <a:spcAft>
                <a:spcPct val="0"/>
              </a:spcAft>
              <a:buClrTx/>
              <a:buSzTx/>
              <a:buFontTx/>
              <a:buNone/>
              <a:tabLst/>
              <a:defRPr/>
            </a:pPr>
            <a:fld id="{044C37EB-68ED-4717-A2A0-AE6A11F55AB5}" type="slidenum">
              <a:rPr kumimoji="0" lang="ko-KR" altLang="en-US" sz="13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rPr>
              <a:pPr marL="0" marR="0" lvl="0" indent="0" algn="r" defTabSz="914400" rtl="0" eaLnBrk="1" fontAlgn="base" latinLnBrk="1" hangingPunct="1">
                <a:lnSpc>
                  <a:spcPct val="100000"/>
                </a:lnSpc>
                <a:spcBef>
                  <a:spcPct val="0"/>
                </a:spcBef>
                <a:spcAft>
                  <a:spcPct val="0"/>
                </a:spcAft>
                <a:buClrTx/>
                <a:buSzTx/>
                <a:buFontTx/>
                <a:buNone/>
                <a:tabLst/>
                <a:defRPr/>
              </a:pPr>
              <a:t>48</a:t>
            </a:fld>
            <a:endParaRPr kumimoji="0" lang="en-US" altLang="ko-KR" sz="13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endParaRPr>
          </a:p>
        </p:txBody>
      </p:sp>
    </p:spTree>
    <p:extLst>
      <p:ext uri="{BB962C8B-B14F-4D97-AF65-F5344CB8AC3E}">
        <p14:creationId xmlns:p14="http://schemas.microsoft.com/office/powerpoint/2010/main" val="356985122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슬라이드 이미지 개체 틀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슬라이드 노트 개체 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ko-KR" altLang="en-US" smtClean="0"/>
          </a:p>
        </p:txBody>
      </p:sp>
      <p:sp>
        <p:nvSpPr>
          <p:cNvPr id="47108" name="슬라이드 번호 개체 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latinLnBrk="1">
              <a:spcBef>
                <a:spcPct val="30000"/>
              </a:spcBef>
              <a:defRPr sz="1200">
                <a:solidFill>
                  <a:schemeClr val="tx1"/>
                </a:solidFill>
                <a:latin typeface="맑은 고딕" panose="020B0503020000020004" pitchFamily="50" charset="-127"/>
                <a:ea typeface="맑은 고딕" panose="020B0503020000020004" pitchFamily="50" charset="-127"/>
              </a:defRPr>
            </a:lvl1pPr>
            <a:lvl2pPr marL="742950" indent="-285750" latinLnBrk="1">
              <a:spcBef>
                <a:spcPct val="30000"/>
              </a:spcBef>
              <a:defRPr sz="1200">
                <a:solidFill>
                  <a:schemeClr val="tx1"/>
                </a:solidFill>
                <a:latin typeface="맑은 고딕" panose="020B0503020000020004" pitchFamily="50" charset="-127"/>
                <a:ea typeface="맑은 고딕" panose="020B0503020000020004" pitchFamily="50" charset="-127"/>
              </a:defRPr>
            </a:lvl2pPr>
            <a:lvl3pPr marL="11430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3pPr>
            <a:lvl4pPr marL="16002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4pPr>
            <a:lvl5pPr marL="20574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5pPr>
            <a:lvl6pPr marL="25146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6pPr>
            <a:lvl7pPr marL="29718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7pPr>
            <a:lvl8pPr marL="34290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8pPr>
            <a:lvl9pPr marL="38862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9pPr>
          </a:lstStyle>
          <a:p>
            <a:pPr marL="0" marR="0" lvl="0" indent="0" algn="r" defTabSz="914400" rtl="0" eaLnBrk="1" fontAlgn="base" latinLnBrk="1" hangingPunct="1">
              <a:lnSpc>
                <a:spcPct val="100000"/>
              </a:lnSpc>
              <a:spcBef>
                <a:spcPct val="0"/>
              </a:spcBef>
              <a:spcAft>
                <a:spcPct val="0"/>
              </a:spcAft>
              <a:buClrTx/>
              <a:buSzTx/>
              <a:buFontTx/>
              <a:buNone/>
              <a:tabLst/>
              <a:defRPr/>
            </a:pPr>
            <a:fld id="{6253CE17-92CD-4232-881E-4118E2FC7DE3}" type="slidenum">
              <a:rPr kumimoji="0" lang="ko-KR" altLang="en-US" sz="13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rPr>
              <a:pPr marL="0" marR="0" lvl="0" indent="0" algn="r" defTabSz="914400" rtl="0" eaLnBrk="1" fontAlgn="base" latinLnBrk="1" hangingPunct="1">
                <a:lnSpc>
                  <a:spcPct val="100000"/>
                </a:lnSpc>
                <a:spcBef>
                  <a:spcPct val="0"/>
                </a:spcBef>
                <a:spcAft>
                  <a:spcPct val="0"/>
                </a:spcAft>
                <a:buClrTx/>
                <a:buSzTx/>
                <a:buFontTx/>
                <a:buNone/>
                <a:tabLst/>
                <a:defRPr/>
              </a:pPr>
              <a:t>49</a:t>
            </a:fld>
            <a:endParaRPr kumimoji="0" lang="en-US" altLang="ko-KR" sz="13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endParaRPr>
          </a:p>
        </p:txBody>
      </p:sp>
    </p:spTree>
    <p:extLst>
      <p:ext uri="{BB962C8B-B14F-4D97-AF65-F5344CB8AC3E}">
        <p14:creationId xmlns:p14="http://schemas.microsoft.com/office/powerpoint/2010/main" val="31973319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슬라이드 이미지 개체 틀 1"/>
          <p:cNvSpPr>
            <a:spLocks noGrp="1" noRot="1" noChangeAspect="1" noChangeArrowheads="1" noTextEdit="1"/>
          </p:cNvSpPr>
          <p:nvPr>
            <p:ph type="sldImg"/>
          </p:nvPr>
        </p:nvSpPr>
        <p:spPr>
          <a:xfrm>
            <a:off x="917575" y="744538"/>
            <a:ext cx="4962525" cy="3722687"/>
          </a:xfrm>
          <a:ln/>
        </p:spPr>
      </p:sp>
      <p:sp>
        <p:nvSpPr>
          <p:cNvPr id="14339"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latin typeface="Arial" panose="020B0604020202020204" pitchFamily="34" charset="0"/>
              <a:cs typeface="Times New Roman (Hebrew)" charset="0"/>
            </a:endParaRPr>
          </a:p>
        </p:txBody>
      </p:sp>
      <p:sp>
        <p:nvSpPr>
          <p:cNvPr id="14340" name="슬라이드 번호 개체 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Times New Roman (Hebrew)" charset="0"/>
              </a:defRPr>
            </a:lvl1pPr>
            <a:lvl2pPr marL="742950" indent="-285750" algn="r" rtl="1">
              <a:spcBef>
                <a:spcPct val="30000"/>
              </a:spcBef>
              <a:defRPr kumimoji="1" sz="1200">
                <a:solidFill>
                  <a:schemeClr val="tx1"/>
                </a:solidFill>
                <a:latin typeface="Arial" panose="020B0604020202020204" pitchFamily="34" charset="0"/>
                <a:cs typeface="Times New Roman (Hebrew)" charset="0"/>
              </a:defRPr>
            </a:lvl2pPr>
            <a:lvl3pPr marL="1143000" indent="-228600" algn="r" rtl="1">
              <a:spcBef>
                <a:spcPct val="30000"/>
              </a:spcBef>
              <a:defRPr kumimoji="1" sz="1200">
                <a:solidFill>
                  <a:schemeClr val="tx1"/>
                </a:solidFill>
                <a:latin typeface="Arial" panose="020B0604020202020204" pitchFamily="34" charset="0"/>
                <a:cs typeface="Times New Roman (Hebrew)" charset="0"/>
              </a:defRPr>
            </a:lvl3pPr>
            <a:lvl4pPr marL="1600200" indent="-228600" algn="r" rtl="1">
              <a:spcBef>
                <a:spcPct val="30000"/>
              </a:spcBef>
              <a:defRPr kumimoji="1" sz="1200">
                <a:solidFill>
                  <a:schemeClr val="tx1"/>
                </a:solidFill>
                <a:latin typeface="Arial" panose="020B0604020202020204" pitchFamily="34" charset="0"/>
                <a:cs typeface="Times New Roman (Hebrew)" charset="0"/>
              </a:defRPr>
            </a:lvl4pPr>
            <a:lvl5pPr marL="2057400" indent="-228600" algn="r" rtl="1">
              <a:spcBef>
                <a:spcPct val="30000"/>
              </a:spcBef>
              <a:defRPr kumimoji="1" sz="1200">
                <a:solidFill>
                  <a:schemeClr val="tx1"/>
                </a:solidFill>
                <a:latin typeface="Arial" panose="020B0604020202020204" pitchFamily="34" charset="0"/>
                <a:cs typeface="Times New Roman (Hebrew)" charset="0"/>
              </a:defRPr>
            </a:lvl5pPr>
            <a:lvl6pPr marL="25146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6pPr>
            <a:lvl7pPr marL="29718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7pPr>
            <a:lvl8pPr marL="34290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8pPr>
            <a:lvl9pPr marL="38862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9pPr>
          </a:lstStyle>
          <a:p>
            <a:pPr>
              <a:spcBef>
                <a:spcPct val="0"/>
              </a:spcBef>
            </a:pPr>
            <a:fld id="{649C3D7F-FE9F-4ADB-AF75-83E143AB148D}" type="slidenum">
              <a:rPr kumimoji="0" lang="ko-KR" altLang="en-US" smtClean="0"/>
              <a:pPr>
                <a:spcBef>
                  <a:spcPct val="0"/>
                </a:spcBef>
              </a:pPr>
              <a:t>5</a:t>
            </a:fld>
            <a:endParaRPr kumimoji="0" lang="en-US" altLang="ko-KR"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슬라이드 이미지 개체 틀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슬라이드 노트 개체 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ko-KR" altLang="en-US" smtClean="0"/>
          </a:p>
        </p:txBody>
      </p:sp>
      <p:sp>
        <p:nvSpPr>
          <p:cNvPr id="49156" name="슬라이드 번호 개체 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latinLnBrk="1">
              <a:spcBef>
                <a:spcPct val="30000"/>
              </a:spcBef>
              <a:defRPr sz="1200">
                <a:solidFill>
                  <a:schemeClr val="tx1"/>
                </a:solidFill>
                <a:latin typeface="맑은 고딕" panose="020B0503020000020004" pitchFamily="50" charset="-127"/>
                <a:ea typeface="맑은 고딕" panose="020B0503020000020004" pitchFamily="50" charset="-127"/>
              </a:defRPr>
            </a:lvl1pPr>
            <a:lvl2pPr marL="742950" indent="-285750" latinLnBrk="1">
              <a:spcBef>
                <a:spcPct val="30000"/>
              </a:spcBef>
              <a:defRPr sz="1200">
                <a:solidFill>
                  <a:schemeClr val="tx1"/>
                </a:solidFill>
                <a:latin typeface="맑은 고딕" panose="020B0503020000020004" pitchFamily="50" charset="-127"/>
                <a:ea typeface="맑은 고딕" panose="020B0503020000020004" pitchFamily="50" charset="-127"/>
              </a:defRPr>
            </a:lvl2pPr>
            <a:lvl3pPr marL="11430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3pPr>
            <a:lvl4pPr marL="16002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4pPr>
            <a:lvl5pPr marL="20574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5pPr>
            <a:lvl6pPr marL="25146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6pPr>
            <a:lvl7pPr marL="29718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7pPr>
            <a:lvl8pPr marL="34290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8pPr>
            <a:lvl9pPr marL="38862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9pPr>
          </a:lstStyle>
          <a:p>
            <a:pPr marL="0" marR="0" lvl="0" indent="0" algn="r" defTabSz="914400" rtl="0" eaLnBrk="1" fontAlgn="base" latinLnBrk="1" hangingPunct="1">
              <a:lnSpc>
                <a:spcPct val="100000"/>
              </a:lnSpc>
              <a:spcBef>
                <a:spcPct val="0"/>
              </a:spcBef>
              <a:spcAft>
                <a:spcPct val="0"/>
              </a:spcAft>
              <a:buClrTx/>
              <a:buSzTx/>
              <a:buFontTx/>
              <a:buNone/>
              <a:tabLst/>
              <a:defRPr/>
            </a:pPr>
            <a:fld id="{542CFC48-3EC2-4C46-B023-1B423B920CB0}" type="slidenum">
              <a:rPr kumimoji="0" lang="ko-KR" altLang="en-US" sz="13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rPr>
              <a:pPr marL="0" marR="0" lvl="0" indent="0" algn="r" defTabSz="914400" rtl="0" eaLnBrk="1" fontAlgn="base" latinLnBrk="1" hangingPunct="1">
                <a:lnSpc>
                  <a:spcPct val="100000"/>
                </a:lnSpc>
                <a:spcBef>
                  <a:spcPct val="0"/>
                </a:spcBef>
                <a:spcAft>
                  <a:spcPct val="0"/>
                </a:spcAft>
                <a:buClrTx/>
                <a:buSzTx/>
                <a:buFontTx/>
                <a:buNone/>
                <a:tabLst/>
                <a:defRPr/>
              </a:pPr>
              <a:t>50</a:t>
            </a:fld>
            <a:endParaRPr kumimoji="0" lang="en-US" altLang="ko-KR" sz="13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endParaRPr>
          </a:p>
        </p:txBody>
      </p:sp>
    </p:spTree>
    <p:extLst>
      <p:ext uri="{BB962C8B-B14F-4D97-AF65-F5344CB8AC3E}">
        <p14:creationId xmlns:p14="http://schemas.microsoft.com/office/powerpoint/2010/main" val="309090734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슬라이드 이미지 개체 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슬라이드 노트 개체 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ko-KR" altLang="en-US" smtClean="0"/>
          </a:p>
        </p:txBody>
      </p:sp>
      <p:sp>
        <p:nvSpPr>
          <p:cNvPr id="51204" name="슬라이드 번호 개체 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latinLnBrk="1">
              <a:spcBef>
                <a:spcPct val="30000"/>
              </a:spcBef>
              <a:defRPr sz="1200">
                <a:solidFill>
                  <a:schemeClr val="tx1"/>
                </a:solidFill>
                <a:latin typeface="맑은 고딕" panose="020B0503020000020004" pitchFamily="50" charset="-127"/>
                <a:ea typeface="맑은 고딕" panose="020B0503020000020004" pitchFamily="50" charset="-127"/>
              </a:defRPr>
            </a:lvl1pPr>
            <a:lvl2pPr marL="742950" indent="-285750" latinLnBrk="1">
              <a:spcBef>
                <a:spcPct val="30000"/>
              </a:spcBef>
              <a:defRPr sz="1200">
                <a:solidFill>
                  <a:schemeClr val="tx1"/>
                </a:solidFill>
                <a:latin typeface="맑은 고딕" panose="020B0503020000020004" pitchFamily="50" charset="-127"/>
                <a:ea typeface="맑은 고딕" panose="020B0503020000020004" pitchFamily="50" charset="-127"/>
              </a:defRPr>
            </a:lvl2pPr>
            <a:lvl3pPr marL="11430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3pPr>
            <a:lvl4pPr marL="16002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4pPr>
            <a:lvl5pPr marL="20574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5pPr>
            <a:lvl6pPr marL="25146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6pPr>
            <a:lvl7pPr marL="29718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7pPr>
            <a:lvl8pPr marL="34290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8pPr>
            <a:lvl9pPr marL="38862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9pPr>
          </a:lstStyle>
          <a:p>
            <a:pPr marL="0" marR="0" lvl="0" indent="0" algn="r" defTabSz="914400" rtl="0" eaLnBrk="1" fontAlgn="base" latinLnBrk="1" hangingPunct="1">
              <a:lnSpc>
                <a:spcPct val="100000"/>
              </a:lnSpc>
              <a:spcBef>
                <a:spcPct val="0"/>
              </a:spcBef>
              <a:spcAft>
                <a:spcPct val="0"/>
              </a:spcAft>
              <a:buClrTx/>
              <a:buSzTx/>
              <a:buFontTx/>
              <a:buNone/>
              <a:tabLst/>
              <a:defRPr/>
            </a:pPr>
            <a:fld id="{E979B174-73E2-4E2B-8D61-AAC5F45E1FA9}" type="slidenum">
              <a:rPr kumimoji="0" lang="ko-KR" altLang="en-US" sz="13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rPr>
              <a:pPr marL="0" marR="0" lvl="0" indent="0" algn="r" defTabSz="914400" rtl="0" eaLnBrk="1" fontAlgn="base" latinLnBrk="1" hangingPunct="1">
                <a:lnSpc>
                  <a:spcPct val="100000"/>
                </a:lnSpc>
                <a:spcBef>
                  <a:spcPct val="0"/>
                </a:spcBef>
                <a:spcAft>
                  <a:spcPct val="0"/>
                </a:spcAft>
                <a:buClrTx/>
                <a:buSzTx/>
                <a:buFontTx/>
                <a:buNone/>
                <a:tabLst/>
                <a:defRPr/>
              </a:pPr>
              <a:t>51</a:t>
            </a:fld>
            <a:endParaRPr kumimoji="0" lang="en-US" altLang="ko-KR" sz="13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endParaRPr>
          </a:p>
        </p:txBody>
      </p:sp>
    </p:spTree>
    <p:extLst>
      <p:ext uri="{BB962C8B-B14F-4D97-AF65-F5344CB8AC3E}">
        <p14:creationId xmlns:p14="http://schemas.microsoft.com/office/powerpoint/2010/main" val="289702165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슬라이드 이미지 개체 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슬라이드 노트 개체 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ko-KR" altLang="en-US" smtClean="0"/>
          </a:p>
        </p:txBody>
      </p:sp>
      <p:sp>
        <p:nvSpPr>
          <p:cNvPr id="53252" name="슬라이드 번호 개체 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latinLnBrk="1">
              <a:spcBef>
                <a:spcPct val="30000"/>
              </a:spcBef>
              <a:defRPr sz="1200">
                <a:solidFill>
                  <a:schemeClr val="tx1"/>
                </a:solidFill>
                <a:latin typeface="맑은 고딕" panose="020B0503020000020004" pitchFamily="50" charset="-127"/>
                <a:ea typeface="맑은 고딕" panose="020B0503020000020004" pitchFamily="50" charset="-127"/>
              </a:defRPr>
            </a:lvl1pPr>
            <a:lvl2pPr marL="742950" indent="-285750" latinLnBrk="1">
              <a:spcBef>
                <a:spcPct val="30000"/>
              </a:spcBef>
              <a:defRPr sz="1200">
                <a:solidFill>
                  <a:schemeClr val="tx1"/>
                </a:solidFill>
                <a:latin typeface="맑은 고딕" panose="020B0503020000020004" pitchFamily="50" charset="-127"/>
                <a:ea typeface="맑은 고딕" panose="020B0503020000020004" pitchFamily="50" charset="-127"/>
              </a:defRPr>
            </a:lvl2pPr>
            <a:lvl3pPr marL="11430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3pPr>
            <a:lvl4pPr marL="16002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4pPr>
            <a:lvl5pPr marL="20574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5pPr>
            <a:lvl6pPr marL="25146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6pPr>
            <a:lvl7pPr marL="29718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7pPr>
            <a:lvl8pPr marL="34290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8pPr>
            <a:lvl9pPr marL="38862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9pPr>
          </a:lstStyle>
          <a:p>
            <a:pPr marL="0" marR="0" lvl="0" indent="0" algn="r" defTabSz="914400" rtl="0" eaLnBrk="1" fontAlgn="base" latinLnBrk="1" hangingPunct="1">
              <a:lnSpc>
                <a:spcPct val="100000"/>
              </a:lnSpc>
              <a:spcBef>
                <a:spcPct val="0"/>
              </a:spcBef>
              <a:spcAft>
                <a:spcPct val="0"/>
              </a:spcAft>
              <a:buClrTx/>
              <a:buSzTx/>
              <a:buFontTx/>
              <a:buNone/>
              <a:tabLst/>
              <a:defRPr/>
            </a:pPr>
            <a:fld id="{85BCF538-409F-4434-B655-CDB5934F7138}" type="slidenum">
              <a:rPr kumimoji="0" lang="ko-KR" altLang="en-US" sz="13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rPr>
              <a:pPr marL="0" marR="0" lvl="0" indent="0" algn="r" defTabSz="914400" rtl="0" eaLnBrk="1" fontAlgn="base" latinLnBrk="1" hangingPunct="1">
                <a:lnSpc>
                  <a:spcPct val="100000"/>
                </a:lnSpc>
                <a:spcBef>
                  <a:spcPct val="0"/>
                </a:spcBef>
                <a:spcAft>
                  <a:spcPct val="0"/>
                </a:spcAft>
                <a:buClrTx/>
                <a:buSzTx/>
                <a:buFontTx/>
                <a:buNone/>
                <a:tabLst/>
                <a:defRPr/>
              </a:pPr>
              <a:t>52</a:t>
            </a:fld>
            <a:endParaRPr kumimoji="0" lang="en-US" altLang="ko-KR" sz="13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endParaRPr>
          </a:p>
        </p:txBody>
      </p:sp>
    </p:spTree>
    <p:extLst>
      <p:ext uri="{BB962C8B-B14F-4D97-AF65-F5344CB8AC3E}">
        <p14:creationId xmlns:p14="http://schemas.microsoft.com/office/powerpoint/2010/main" val="422408028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슬라이드 이미지 개체 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슬라이드 노트 개체 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ko-KR" altLang="en-US" smtClean="0"/>
          </a:p>
        </p:txBody>
      </p:sp>
      <p:sp>
        <p:nvSpPr>
          <p:cNvPr id="55300" name="슬라이드 번호 개체 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latinLnBrk="1">
              <a:spcBef>
                <a:spcPct val="30000"/>
              </a:spcBef>
              <a:defRPr sz="1200">
                <a:solidFill>
                  <a:schemeClr val="tx1"/>
                </a:solidFill>
                <a:latin typeface="맑은 고딕" panose="020B0503020000020004" pitchFamily="50" charset="-127"/>
                <a:ea typeface="맑은 고딕" panose="020B0503020000020004" pitchFamily="50" charset="-127"/>
              </a:defRPr>
            </a:lvl1pPr>
            <a:lvl2pPr marL="742950" indent="-285750" latinLnBrk="1">
              <a:spcBef>
                <a:spcPct val="30000"/>
              </a:spcBef>
              <a:defRPr sz="1200">
                <a:solidFill>
                  <a:schemeClr val="tx1"/>
                </a:solidFill>
                <a:latin typeface="맑은 고딕" panose="020B0503020000020004" pitchFamily="50" charset="-127"/>
                <a:ea typeface="맑은 고딕" panose="020B0503020000020004" pitchFamily="50" charset="-127"/>
              </a:defRPr>
            </a:lvl2pPr>
            <a:lvl3pPr marL="11430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3pPr>
            <a:lvl4pPr marL="16002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4pPr>
            <a:lvl5pPr marL="20574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5pPr>
            <a:lvl6pPr marL="25146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6pPr>
            <a:lvl7pPr marL="29718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7pPr>
            <a:lvl8pPr marL="34290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8pPr>
            <a:lvl9pPr marL="38862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9pPr>
          </a:lstStyle>
          <a:p>
            <a:pPr marL="0" marR="0" lvl="0" indent="0" algn="r" defTabSz="914400" rtl="0" eaLnBrk="1" fontAlgn="base" latinLnBrk="1" hangingPunct="1">
              <a:lnSpc>
                <a:spcPct val="100000"/>
              </a:lnSpc>
              <a:spcBef>
                <a:spcPct val="0"/>
              </a:spcBef>
              <a:spcAft>
                <a:spcPct val="0"/>
              </a:spcAft>
              <a:buClrTx/>
              <a:buSzTx/>
              <a:buFontTx/>
              <a:buNone/>
              <a:tabLst/>
              <a:defRPr/>
            </a:pPr>
            <a:fld id="{F88A8131-5CF5-4DF0-9708-033AEE56C864}" type="slidenum">
              <a:rPr kumimoji="0" lang="ko-KR" altLang="en-US" sz="13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rPr>
              <a:pPr marL="0" marR="0" lvl="0" indent="0" algn="r" defTabSz="914400" rtl="0" eaLnBrk="1" fontAlgn="base" latinLnBrk="1" hangingPunct="1">
                <a:lnSpc>
                  <a:spcPct val="100000"/>
                </a:lnSpc>
                <a:spcBef>
                  <a:spcPct val="0"/>
                </a:spcBef>
                <a:spcAft>
                  <a:spcPct val="0"/>
                </a:spcAft>
                <a:buClrTx/>
                <a:buSzTx/>
                <a:buFontTx/>
                <a:buNone/>
                <a:tabLst/>
                <a:defRPr/>
              </a:pPr>
              <a:t>53</a:t>
            </a:fld>
            <a:endParaRPr kumimoji="0" lang="en-US" altLang="ko-KR" sz="13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endParaRPr>
          </a:p>
        </p:txBody>
      </p:sp>
    </p:spTree>
    <p:extLst>
      <p:ext uri="{BB962C8B-B14F-4D97-AF65-F5344CB8AC3E}">
        <p14:creationId xmlns:p14="http://schemas.microsoft.com/office/powerpoint/2010/main" val="68415207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슬라이드 이미지 개체 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슬라이드 노트 개체 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ko-KR" altLang="en-US" smtClean="0"/>
          </a:p>
        </p:txBody>
      </p:sp>
      <p:sp>
        <p:nvSpPr>
          <p:cNvPr id="57348" name="슬라이드 번호 개체 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latinLnBrk="1">
              <a:spcBef>
                <a:spcPct val="30000"/>
              </a:spcBef>
              <a:defRPr sz="1200">
                <a:solidFill>
                  <a:schemeClr val="tx1"/>
                </a:solidFill>
                <a:latin typeface="맑은 고딕" panose="020B0503020000020004" pitchFamily="50" charset="-127"/>
                <a:ea typeface="맑은 고딕" panose="020B0503020000020004" pitchFamily="50" charset="-127"/>
              </a:defRPr>
            </a:lvl1pPr>
            <a:lvl2pPr marL="742950" indent="-285750" latinLnBrk="1">
              <a:spcBef>
                <a:spcPct val="30000"/>
              </a:spcBef>
              <a:defRPr sz="1200">
                <a:solidFill>
                  <a:schemeClr val="tx1"/>
                </a:solidFill>
                <a:latin typeface="맑은 고딕" panose="020B0503020000020004" pitchFamily="50" charset="-127"/>
                <a:ea typeface="맑은 고딕" panose="020B0503020000020004" pitchFamily="50" charset="-127"/>
              </a:defRPr>
            </a:lvl2pPr>
            <a:lvl3pPr marL="11430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3pPr>
            <a:lvl4pPr marL="16002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4pPr>
            <a:lvl5pPr marL="20574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5pPr>
            <a:lvl6pPr marL="25146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6pPr>
            <a:lvl7pPr marL="29718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7pPr>
            <a:lvl8pPr marL="34290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8pPr>
            <a:lvl9pPr marL="38862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9pPr>
          </a:lstStyle>
          <a:p>
            <a:pPr marL="0" marR="0" lvl="0" indent="0" algn="r" defTabSz="914400" rtl="0" eaLnBrk="1" fontAlgn="base" latinLnBrk="1" hangingPunct="1">
              <a:lnSpc>
                <a:spcPct val="100000"/>
              </a:lnSpc>
              <a:spcBef>
                <a:spcPct val="0"/>
              </a:spcBef>
              <a:spcAft>
                <a:spcPct val="0"/>
              </a:spcAft>
              <a:buClrTx/>
              <a:buSzTx/>
              <a:buFontTx/>
              <a:buNone/>
              <a:tabLst/>
              <a:defRPr/>
            </a:pPr>
            <a:fld id="{24B81CAB-DB63-4941-80BD-64CA256882CF}" type="slidenum">
              <a:rPr kumimoji="0" lang="ko-KR" altLang="en-US" sz="13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rPr>
              <a:pPr marL="0" marR="0" lvl="0" indent="0" algn="r" defTabSz="914400" rtl="0" eaLnBrk="1" fontAlgn="base" latinLnBrk="1" hangingPunct="1">
                <a:lnSpc>
                  <a:spcPct val="100000"/>
                </a:lnSpc>
                <a:spcBef>
                  <a:spcPct val="0"/>
                </a:spcBef>
                <a:spcAft>
                  <a:spcPct val="0"/>
                </a:spcAft>
                <a:buClrTx/>
                <a:buSzTx/>
                <a:buFontTx/>
                <a:buNone/>
                <a:tabLst/>
                <a:defRPr/>
              </a:pPr>
              <a:t>54</a:t>
            </a:fld>
            <a:endParaRPr kumimoji="0" lang="en-US" altLang="ko-KR" sz="13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endParaRPr>
          </a:p>
        </p:txBody>
      </p:sp>
    </p:spTree>
    <p:extLst>
      <p:ext uri="{BB962C8B-B14F-4D97-AF65-F5344CB8AC3E}">
        <p14:creationId xmlns:p14="http://schemas.microsoft.com/office/powerpoint/2010/main" val="393722016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슬라이드 이미지 개체 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슬라이드 노트 개체 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ko-KR" altLang="en-US" smtClean="0"/>
          </a:p>
        </p:txBody>
      </p:sp>
      <p:sp>
        <p:nvSpPr>
          <p:cNvPr id="59396" name="슬라이드 번호 개체 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latinLnBrk="1">
              <a:spcBef>
                <a:spcPct val="30000"/>
              </a:spcBef>
              <a:defRPr sz="1200">
                <a:solidFill>
                  <a:schemeClr val="tx1"/>
                </a:solidFill>
                <a:latin typeface="맑은 고딕" panose="020B0503020000020004" pitchFamily="50" charset="-127"/>
                <a:ea typeface="맑은 고딕" panose="020B0503020000020004" pitchFamily="50" charset="-127"/>
              </a:defRPr>
            </a:lvl1pPr>
            <a:lvl2pPr marL="742950" indent="-285750" latinLnBrk="1">
              <a:spcBef>
                <a:spcPct val="30000"/>
              </a:spcBef>
              <a:defRPr sz="1200">
                <a:solidFill>
                  <a:schemeClr val="tx1"/>
                </a:solidFill>
                <a:latin typeface="맑은 고딕" panose="020B0503020000020004" pitchFamily="50" charset="-127"/>
                <a:ea typeface="맑은 고딕" panose="020B0503020000020004" pitchFamily="50" charset="-127"/>
              </a:defRPr>
            </a:lvl2pPr>
            <a:lvl3pPr marL="11430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3pPr>
            <a:lvl4pPr marL="16002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4pPr>
            <a:lvl5pPr marL="20574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5pPr>
            <a:lvl6pPr marL="25146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6pPr>
            <a:lvl7pPr marL="29718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7pPr>
            <a:lvl8pPr marL="34290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8pPr>
            <a:lvl9pPr marL="38862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9pPr>
          </a:lstStyle>
          <a:p>
            <a:pPr marL="0" marR="0" lvl="0" indent="0" algn="r" defTabSz="914400" rtl="0" eaLnBrk="1" fontAlgn="base" latinLnBrk="1" hangingPunct="1">
              <a:lnSpc>
                <a:spcPct val="100000"/>
              </a:lnSpc>
              <a:spcBef>
                <a:spcPct val="0"/>
              </a:spcBef>
              <a:spcAft>
                <a:spcPct val="0"/>
              </a:spcAft>
              <a:buClrTx/>
              <a:buSzTx/>
              <a:buFontTx/>
              <a:buNone/>
              <a:tabLst/>
              <a:defRPr/>
            </a:pPr>
            <a:fld id="{68B84ECB-1295-41B4-BE9F-8EE16D39DD71}" type="slidenum">
              <a:rPr kumimoji="0" lang="ko-KR" altLang="en-US" sz="13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rPr>
              <a:pPr marL="0" marR="0" lvl="0" indent="0" algn="r" defTabSz="914400" rtl="0" eaLnBrk="1" fontAlgn="base" latinLnBrk="1" hangingPunct="1">
                <a:lnSpc>
                  <a:spcPct val="100000"/>
                </a:lnSpc>
                <a:spcBef>
                  <a:spcPct val="0"/>
                </a:spcBef>
                <a:spcAft>
                  <a:spcPct val="0"/>
                </a:spcAft>
                <a:buClrTx/>
                <a:buSzTx/>
                <a:buFontTx/>
                <a:buNone/>
                <a:tabLst/>
                <a:defRPr/>
              </a:pPr>
              <a:t>55</a:t>
            </a:fld>
            <a:endParaRPr kumimoji="0" lang="en-US" altLang="ko-KR" sz="13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endParaRPr>
          </a:p>
        </p:txBody>
      </p:sp>
    </p:spTree>
    <p:extLst>
      <p:ext uri="{BB962C8B-B14F-4D97-AF65-F5344CB8AC3E}">
        <p14:creationId xmlns:p14="http://schemas.microsoft.com/office/powerpoint/2010/main" val="224183686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슬라이드 이미지 개체 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슬라이드 노트 개체 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ko-KR" altLang="en-US" smtClean="0"/>
          </a:p>
        </p:txBody>
      </p:sp>
      <p:sp>
        <p:nvSpPr>
          <p:cNvPr id="61444" name="슬라이드 번호 개체 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latinLnBrk="1">
              <a:spcBef>
                <a:spcPct val="30000"/>
              </a:spcBef>
              <a:defRPr sz="1200">
                <a:solidFill>
                  <a:schemeClr val="tx1"/>
                </a:solidFill>
                <a:latin typeface="맑은 고딕" panose="020B0503020000020004" pitchFamily="50" charset="-127"/>
                <a:ea typeface="맑은 고딕" panose="020B0503020000020004" pitchFamily="50" charset="-127"/>
              </a:defRPr>
            </a:lvl1pPr>
            <a:lvl2pPr marL="742950" indent="-285750" latinLnBrk="1">
              <a:spcBef>
                <a:spcPct val="30000"/>
              </a:spcBef>
              <a:defRPr sz="1200">
                <a:solidFill>
                  <a:schemeClr val="tx1"/>
                </a:solidFill>
                <a:latin typeface="맑은 고딕" panose="020B0503020000020004" pitchFamily="50" charset="-127"/>
                <a:ea typeface="맑은 고딕" panose="020B0503020000020004" pitchFamily="50" charset="-127"/>
              </a:defRPr>
            </a:lvl2pPr>
            <a:lvl3pPr marL="11430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3pPr>
            <a:lvl4pPr marL="16002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4pPr>
            <a:lvl5pPr marL="20574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5pPr>
            <a:lvl6pPr marL="25146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6pPr>
            <a:lvl7pPr marL="29718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7pPr>
            <a:lvl8pPr marL="34290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8pPr>
            <a:lvl9pPr marL="38862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9pPr>
          </a:lstStyle>
          <a:p>
            <a:pPr marL="0" marR="0" lvl="0" indent="0" algn="r" defTabSz="914400" rtl="0" eaLnBrk="1" fontAlgn="base" latinLnBrk="1" hangingPunct="1">
              <a:lnSpc>
                <a:spcPct val="100000"/>
              </a:lnSpc>
              <a:spcBef>
                <a:spcPct val="0"/>
              </a:spcBef>
              <a:spcAft>
                <a:spcPct val="0"/>
              </a:spcAft>
              <a:buClrTx/>
              <a:buSzTx/>
              <a:buFontTx/>
              <a:buNone/>
              <a:tabLst/>
              <a:defRPr/>
            </a:pPr>
            <a:fld id="{D44BF34F-7094-407E-AACD-9222AD6195D2}" type="slidenum">
              <a:rPr kumimoji="0" lang="ko-KR" altLang="en-US" sz="13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rPr>
              <a:pPr marL="0" marR="0" lvl="0" indent="0" algn="r" defTabSz="914400" rtl="0" eaLnBrk="1" fontAlgn="base" latinLnBrk="1" hangingPunct="1">
                <a:lnSpc>
                  <a:spcPct val="100000"/>
                </a:lnSpc>
                <a:spcBef>
                  <a:spcPct val="0"/>
                </a:spcBef>
                <a:spcAft>
                  <a:spcPct val="0"/>
                </a:spcAft>
                <a:buClrTx/>
                <a:buSzTx/>
                <a:buFontTx/>
                <a:buNone/>
                <a:tabLst/>
                <a:defRPr/>
              </a:pPr>
              <a:t>56</a:t>
            </a:fld>
            <a:endParaRPr kumimoji="0" lang="en-US" altLang="ko-KR" sz="13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endParaRPr>
          </a:p>
        </p:txBody>
      </p:sp>
    </p:spTree>
    <p:extLst>
      <p:ext uri="{BB962C8B-B14F-4D97-AF65-F5344CB8AC3E}">
        <p14:creationId xmlns:p14="http://schemas.microsoft.com/office/powerpoint/2010/main" val="52428503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슬라이드 이미지 개체 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슬라이드 노트 개체 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ko-KR" altLang="en-US" smtClean="0"/>
          </a:p>
        </p:txBody>
      </p:sp>
      <p:sp>
        <p:nvSpPr>
          <p:cNvPr id="63492" name="슬라이드 번호 개체 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latinLnBrk="1">
              <a:spcBef>
                <a:spcPct val="30000"/>
              </a:spcBef>
              <a:defRPr sz="1200">
                <a:solidFill>
                  <a:schemeClr val="tx1"/>
                </a:solidFill>
                <a:latin typeface="맑은 고딕" panose="020B0503020000020004" pitchFamily="50" charset="-127"/>
                <a:ea typeface="맑은 고딕" panose="020B0503020000020004" pitchFamily="50" charset="-127"/>
              </a:defRPr>
            </a:lvl1pPr>
            <a:lvl2pPr marL="742950" indent="-285750" latinLnBrk="1">
              <a:spcBef>
                <a:spcPct val="30000"/>
              </a:spcBef>
              <a:defRPr sz="1200">
                <a:solidFill>
                  <a:schemeClr val="tx1"/>
                </a:solidFill>
                <a:latin typeface="맑은 고딕" panose="020B0503020000020004" pitchFamily="50" charset="-127"/>
                <a:ea typeface="맑은 고딕" panose="020B0503020000020004" pitchFamily="50" charset="-127"/>
              </a:defRPr>
            </a:lvl2pPr>
            <a:lvl3pPr marL="11430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3pPr>
            <a:lvl4pPr marL="16002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4pPr>
            <a:lvl5pPr marL="2057400" indent="-228600" latinLnBrk="1">
              <a:spcBef>
                <a:spcPct val="30000"/>
              </a:spcBef>
              <a:defRPr sz="1200">
                <a:solidFill>
                  <a:schemeClr val="tx1"/>
                </a:solidFill>
                <a:latin typeface="맑은 고딕" panose="020B0503020000020004" pitchFamily="50" charset="-127"/>
                <a:ea typeface="맑은 고딕" panose="020B0503020000020004" pitchFamily="50" charset="-127"/>
              </a:defRPr>
            </a:lvl5pPr>
            <a:lvl6pPr marL="25146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6pPr>
            <a:lvl7pPr marL="29718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7pPr>
            <a:lvl8pPr marL="34290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8pPr>
            <a:lvl9pPr marL="3886200" indent="-228600" eaLnBrk="0" fontAlgn="base" hangingPunct="0">
              <a:spcBef>
                <a:spcPct val="30000"/>
              </a:spcBef>
              <a:spcAft>
                <a:spcPct val="0"/>
              </a:spcAft>
              <a:defRPr sz="1200">
                <a:solidFill>
                  <a:schemeClr val="tx1"/>
                </a:solidFill>
                <a:latin typeface="맑은 고딕" panose="020B0503020000020004" pitchFamily="50" charset="-127"/>
                <a:ea typeface="맑은 고딕" panose="020B0503020000020004" pitchFamily="50" charset="-127"/>
              </a:defRPr>
            </a:lvl9pPr>
          </a:lstStyle>
          <a:p>
            <a:pPr marL="0" marR="0" lvl="0" indent="0" algn="r" defTabSz="914400" rtl="0" eaLnBrk="1" fontAlgn="base" latinLnBrk="1" hangingPunct="1">
              <a:lnSpc>
                <a:spcPct val="100000"/>
              </a:lnSpc>
              <a:spcBef>
                <a:spcPct val="0"/>
              </a:spcBef>
              <a:spcAft>
                <a:spcPct val="0"/>
              </a:spcAft>
              <a:buClrTx/>
              <a:buSzTx/>
              <a:buFontTx/>
              <a:buNone/>
              <a:tabLst/>
              <a:defRPr/>
            </a:pPr>
            <a:fld id="{40584A94-A2B7-4EC6-87DF-B872FE79E4A5}" type="slidenum">
              <a:rPr kumimoji="0" lang="ko-KR" altLang="en-US" sz="13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rPr>
              <a:pPr marL="0" marR="0" lvl="0" indent="0" algn="r" defTabSz="914400" rtl="0" eaLnBrk="1" fontAlgn="base" latinLnBrk="1" hangingPunct="1">
                <a:lnSpc>
                  <a:spcPct val="100000"/>
                </a:lnSpc>
                <a:spcBef>
                  <a:spcPct val="0"/>
                </a:spcBef>
                <a:spcAft>
                  <a:spcPct val="0"/>
                </a:spcAft>
                <a:buClrTx/>
                <a:buSzTx/>
                <a:buFontTx/>
                <a:buNone/>
                <a:tabLst/>
                <a:defRPr/>
              </a:pPr>
              <a:t>57</a:t>
            </a:fld>
            <a:endParaRPr kumimoji="0" lang="en-US" altLang="ko-KR" sz="13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endParaRPr>
          </a:p>
        </p:txBody>
      </p:sp>
    </p:spTree>
    <p:extLst>
      <p:ext uri="{BB962C8B-B14F-4D97-AF65-F5344CB8AC3E}">
        <p14:creationId xmlns:p14="http://schemas.microsoft.com/office/powerpoint/2010/main" val="20140874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슬라이드 이미지 개체 틀 1"/>
          <p:cNvSpPr>
            <a:spLocks noGrp="1" noRot="1" noChangeAspect="1" noChangeArrowheads="1" noTextEdit="1"/>
          </p:cNvSpPr>
          <p:nvPr>
            <p:ph type="sldImg"/>
          </p:nvPr>
        </p:nvSpPr>
        <p:spPr>
          <a:xfrm>
            <a:off x="917575" y="744538"/>
            <a:ext cx="4962525" cy="3722687"/>
          </a:xfrm>
          <a:ln/>
        </p:spPr>
      </p:sp>
      <p:sp>
        <p:nvSpPr>
          <p:cNvPr id="16387"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latin typeface="Arial" panose="020B0604020202020204" pitchFamily="34" charset="0"/>
              <a:cs typeface="Times New Roman (Hebrew)" charset="0"/>
            </a:endParaRPr>
          </a:p>
        </p:txBody>
      </p:sp>
      <p:sp>
        <p:nvSpPr>
          <p:cNvPr id="16388" name="슬라이드 번호 개체 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Times New Roman (Hebrew)" charset="0"/>
              </a:defRPr>
            </a:lvl1pPr>
            <a:lvl2pPr marL="742950" indent="-285750" algn="r" rtl="1">
              <a:spcBef>
                <a:spcPct val="30000"/>
              </a:spcBef>
              <a:defRPr kumimoji="1" sz="1200">
                <a:solidFill>
                  <a:schemeClr val="tx1"/>
                </a:solidFill>
                <a:latin typeface="Arial" panose="020B0604020202020204" pitchFamily="34" charset="0"/>
                <a:cs typeface="Times New Roman (Hebrew)" charset="0"/>
              </a:defRPr>
            </a:lvl2pPr>
            <a:lvl3pPr marL="1143000" indent="-228600" algn="r" rtl="1">
              <a:spcBef>
                <a:spcPct val="30000"/>
              </a:spcBef>
              <a:defRPr kumimoji="1" sz="1200">
                <a:solidFill>
                  <a:schemeClr val="tx1"/>
                </a:solidFill>
                <a:latin typeface="Arial" panose="020B0604020202020204" pitchFamily="34" charset="0"/>
                <a:cs typeface="Times New Roman (Hebrew)" charset="0"/>
              </a:defRPr>
            </a:lvl3pPr>
            <a:lvl4pPr marL="1600200" indent="-228600" algn="r" rtl="1">
              <a:spcBef>
                <a:spcPct val="30000"/>
              </a:spcBef>
              <a:defRPr kumimoji="1" sz="1200">
                <a:solidFill>
                  <a:schemeClr val="tx1"/>
                </a:solidFill>
                <a:latin typeface="Arial" panose="020B0604020202020204" pitchFamily="34" charset="0"/>
                <a:cs typeface="Times New Roman (Hebrew)" charset="0"/>
              </a:defRPr>
            </a:lvl4pPr>
            <a:lvl5pPr marL="2057400" indent="-228600" algn="r" rtl="1">
              <a:spcBef>
                <a:spcPct val="30000"/>
              </a:spcBef>
              <a:defRPr kumimoji="1" sz="1200">
                <a:solidFill>
                  <a:schemeClr val="tx1"/>
                </a:solidFill>
                <a:latin typeface="Arial" panose="020B0604020202020204" pitchFamily="34" charset="0"/>
                <a:cs typeface="Times New Roman (Hebrew)" charset="0"/>
              </a:defRPr>
            </a:lvl5pPr>
            <a:lvl6pPr marL="25146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6pPr>
            <a:lvl7pPr marL="29718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7pPr>
            <a:lvl8pPr marL="34290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8pPr>
            <a:lvl9pPr marL="38862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9pPr>
          </a:lstStyle>
          <a:p>
            <a:pPr>
              <a:spcBef>
                <a:spcPct val="0"/>
              </a:spcBef>
            </a:pPr>
            <a:fld id="{31C830D5-9C80-462B-9C7A-95815F6DA371}" type="slidenum">
              <a:rPr kumimoji="0" lang="en-US" altLang="zh-TW" smtClean="0"/>
              <a:pPr>
                <a:spcBef>
                  <a:spcPct val="0"/>
                </a:spcBef>
              </a:pPr>
              <a:t>6</a:t>
            </a:fld>
            <a:endParaRPr kumimoji="0" lang="en-US" altLang="zh-TW"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슬라이드 이미지 개체 틀 1"/>
          <p:cNvSpPr>
            <a:spLocks noGrp="1" noRot="1" noChangeAspect="1" noChangeArrowheads="1" noTextEdit="1"/>
          </p:cNvSpPr>
          <p:nvPr>
            <p:ph type="sldImg"/>
          </p:nvPr>
        </p:nvSpPr>
        <p:spPr>
          <a:xfrm>
            <a:off x="917575" y="744538"/>
            <a:ext cx="4962525" cy="3722687"/>
          </a:xfrm>
          <a:ln/>
        </p:spPr>
      </p:sp>
      <p:sp>
        <p:nvSpPr>
          <p:cNvPr id="18435"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latin typeface="Arial" panose="020B0604020202020204" pitchFamily="34" charset="0"/>
              <a:cs typeface="Times New Roman (Hebrew)" charset="0"/>
            </a:endParaRPr>
          </a:p>
        </p:txBody>
      </p:sp>
      <p:sp>
        <p:nvSpPr>
          <p:cNvPr id="18436" name="슬라이드 번호 개체 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Times New Roman (Hebrew)" charset="0"/>
              </a:defRPr>
            </a:lvl1pPr>
            <a:lvl2pPr marL="742950" indent="-285750" algn="r" rtl="1">
              <a:spcBef>
                <a:spcPct val="30000"/>
              </a:spcBef>
              <a:defRPr kumimoji="1" sz="1200">
                <a:solidFill>
                  <a:schemeClr val="tx1"/>
                </a:solidFill>
                <a:latin typeface="Arial" panose="020B0604020202020204" pitchFamily="34" charset="0"/>
                <a:cs typeface="Times New Roman (Hebrew)" charset="0"/>
              </a:defRPr>
            </a:lvl2pPr>
            <a:lvl3pPr marL="1143000" indent="-228600" algn="r" rtl="1">
              <a:spcBef>
                <a:spcPct val="30000"/>
              </a:spcBef>
              <a:defRPr kumimoji="1" sz="1200">
                <a:solidFill>
                  <a:schemeClr val="tx1"/>
                </a:solidFill>
                <a:latin typeface="Arial" panose="020B0604020202020204" pitchFamily="34" charset="0"/>
                <a:cs typeface="Times New Roman (Hebrew)" charset="0"/>
              </a:defRPr>
            </a:lvl3pPr>
            <a:lvl4pPr marL="1600200" indent="-228600" algn="r" rtl="1">
              <a:spcBef>
                <a:spcPct val="30000"/>
              </a:spcBef>
              <a:defRPr kumimoji="1" sz="1200">
                <a:solidFill>
                  <a:schemeClr val="tx1"/>
                </a:solidFill>
                <a:latin typeface="Arial" panose="020B0604020202020204" pitchFamily="34" charset="0"/>
                <a:cs typeface="Times New Roman (Hebrew)" charset="0"/>
              </a:defRPr>
            </a:lvl4pPr>
            <a:lvl5pPr marL="2057400" indent="-228600" algn="r" rtl="1">
              <a:spcBef>
                <a:spcPct val="30000"/>
              </a:spcBef>
              <a:defRPr kumimoji="1" sz="1200">
                <a:solidFill>
                  <a:schemeClr val="tx1"/>
                </a:solidFill>
                <a:latin typeface="Arial" panose="020B0604020202020204" pitchFamily="34" charset="0"/>
                <a:cs typeface="Times New Roman (Hebrew)" charset="0"/>
              </a:defRPr>
            </a:lvl5pPr>
            <a:lvl6pPr marL="25146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6pPr>
            <a:lvl7pPr marL="29718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7pPr>
            <a:lvl8pPr marL="34290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8pPr>
            <a:lvl9pPr marL="38862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9pPr>
          </a:lstStyle>
          <a:p>
            <a:pPr>
              <a:spcBef>
                <a:spcPct val="0"/>
              </a:spcBef>
            </a:pPr>
            <a:fld id="{F16BD50E-BD30-4EAE-BBD8-75518E2C42CE}" type="slidenum">
              <a:rPr kumimoji="0" lang="ko-KR" altLang="en-US" smtClean="0"/>
              <a:pPr>
                <a:spcBef>
                  <a:spcPct val="0"/>
                </a:spcBef>
              </a:pPr>
              <a:t>7</a:t>
            </a:fld>
            <a:endParaRPr kumimoji="0" lang="en-US" altLang="ko-K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슬라이드 이미지 개체 틀 1"/>
          <p:cNvSpPr>
            <a:spLocks noGrp="1" noRot="1" noChangeAspect="1" noChangeArrowheads="1" noTextEdit="1"/>
          </p:cNvSpPr>
          <p:nvPr>
            <p:ph type="sldImg"/>
          </p:nvPr>
        </p:nvSpPr>
        <p:spPr>
          <a:xfrm>
            <a:off x="917575" y="744538"/>
            <a:ext cx="4962525" cy="3722687"/>
          </a:xfrm>
          <a:ln/>
        </p:spPr>
      </p:sp>
      <p:sp>
        <p:nvSpPr>
          <p:cNvPr id="20483"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latin typeface="Arial" panose="020B0604020202020204" pitchFamily="34" charset="0"/>
              <a:cs typeface="Times New Roman (Hebrew)" charset="0"/>
            </a:endParaRPr>
          </a:p>
        </p:txBody>
      </p:sp>
      <p:sp>
        <p:nvSpPr>
          <p:cNvPr id="20484" name="슬라이드 번호 개체 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Times New Roman (Hebrew)" charset="0"/>
              </a:defRPr>
            </a:lvl1pPr>
            <a:lvl2pPr marL="742950" indent="-285750" algn="r" rtl="1">
              <a:spcBef>
                <a:spcPct val="30000"/>
              </a:spcBef>
              <a:defRPr kumimoji="1" sz="1200">
                <a:solidFill>
                  <a:schemeClr val="tx1"/>
                </a:solidFill>
                <a:latin typeface="Arial" panose="020B0604020202020204" pitchFamily="34" charset="0"/>
                <a:cs typeface="Times New Roman (Hebrew)" charset="0"/>
              </a:defRPr>
            </a:lvl2pPr>
            <a:lvl3pPr marL="1143000" indent="-228600" algn="r" rtl="1">
              <a:spcBef>
                <a:spcPct val="30000"/>
              </a:spcBef>
              <a:defRPr kumimoji="1" sz="1200">
                <a:solidFill>
                  <a:schemeClr val="tx1"/>
                </a:solidFill>
                <a:latin typeface="Arial" panose="020B0604020202020204" pitchFamily="34" charset="0"/>
                <a:cs typeface="Times New Roman (Hebrew)" charset="0"/>
              </a:defRPr>
            </a:lvl3pPr>
            <a:lvl4pPr marL="1600200" indent="-228600" algn="r" rtl="1">
              <a:spcBef>
                <a:spcPct val="30000"/>
              </a:spcBef>
              <a:defRPr kumimoji="1" sz="1200">
                <a:solidFill>
                  <a:schemeClr val="tx1"/>
                </a:solidFill>
                <a:latin typeface="Arial" panose="020B0604020202020204" pitchFamily="34" charset="0"/>
                <a:cs typeface="Times New Roman (Hebrew)" charset="0"/>
              </a:defRPr>
            </a:lvl4pPr>
            <a:lvl5pPr marL="2057400" indent="-228600" algn="r" rtl="1">
              <a:spcBef>
                <a:spcPct val="30000"/>
              </a:spcBef>
              <a:defRPr kumimoji="1" sz="1200">
                <a:solidFill>
                  <a:schemeClr val="tx1"/>
                </a:solidFill>
                <a:latin typeface="Arial" panose="020B0604020202020204" pitchFamily="34" charset="0"/>
                <a:cs typeface="Times New Roman (Hebrew)" charset="0"/>
              </a:defRPr>
            </a:lvl5pPr>
            <a:lvl6pPr marL="25146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6pPr>
            <a:lvl7pPr marL="29718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7pPr>
            <a:lvl8pPr marL="34290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8pPr>
            <a:lvl9pPr marL="38862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9pPr>
          </a:lstStyle>
          <a:p>
            <a:pPr>
              <a:spcBef>
                <a:spcPct val="0"/>
              </a:spcBef>
            </a:pPr>
            <a:fld id="{F2BBC270-7016-4FDE-99B9-E67BBFFA434C}" type="slidenum">
              <a:rPr kumimoji="0" lang="ko-KR" altLang="en-US" smtClean="0"/>
              <a:pPr>
                <a:spcBef>
                  <a:spcPct val="0"/>
                </a:spcBef>
              </a:pPr>
              <a:t>8</a:t>
            </a:fld>
            <a:endParaRPr kumimoji="0" lang="en-US" altLang="ko-K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슬라이드 이미지 개체 틀 1"/>
          <p:cNvSpPr>
            <a:spLocks noGrp="1" noRot="1" noChangeAspect="1" noChangeArrowheads="1" noTextEdit="1"/>
          </p:cNvSpPr>
          <p:nvPr>
            <p:ph type="sldImg"/>
          </p:nvPr>
        </p:nvSpPr>
        <p:spPr>
          <a:xfrm>
            <a:off x="917575" y="744538"/>
            <a:ext cx="4962525" cy="3722687"/>
          </a:xfrm>
          <a:ln/>
        </p:spPr>
      </p:sp>
      <p:sp>
        <p:nvSpPr>
          <p:cNvPr id="22531"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latin typeface="Arial" panose="020B0604020202020204" pitchFamily="34" charset="0"/>
              <a:cs typeface="Times New Roman (Hebrew)" charset="0"/>
            </a:endParaRPr>
          </a:p>
        </p:txBody>
      </p:sp>
      <p:sp>
        <p:nvSpPr>
          <p:cNvPr id="22532" name="슬라이드 번호 개체 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Times New Roman (Hebrew)" charset="0"/>
              </a:defRPr>
            </a:lvl1pPr>
            <a:lvl2pPr marL="742950" indent="-285750" algn="r" rtl="1">
              <a:spcBef>
                <a:spcPct val="30000"/>
              </a:spcBef>
              <a:defRPr kumimoji="1" sz="1200">
                <a:solidFill>
                  <a:schemeClr val="tx1"/>
                </a:solidFill>
                <a:latin typeface="Arial" panose="020B0604020202020204" pitchFamily="34" charset="0"/>
                <a:cs typeface="Times New Roman (Hebrew)" charset="0"/>
              </a:defRPr>
            </a:lvl2pPr>
            <a:lvl3pPr marL="1143000" indent="-228600" algn="r" rtl="1">
              <a:spcBef>
                <a:spcPct val="30000"/>
              </a:spcBef>
              <a:defRPr kumimoji="1" sz="1200">
                <a:solidFill>
                  <a:schemeClr val="tx1"/>
                </a:solidFill>
                <a:latin typeface="Arial" panose="020B0604020202020204" pitchFamily="34" charset="0"/>
                <a:cs typeface="Times New Roman (Hebrew)" charset="0"/>
              </a:defRPr>
            </a:lvl3pPr>
            <a:lvl4pPr marL="1600200" indent="-228600" algn="r" rtl="1">
              <a:spcBef>
                <a:spcPct val="30000"/>
              </a:spcBef>
              <a:defRPr kumimoji="1" sz="1200">
                <a:solidFill>
                  <a:schemeClr val="tx1"/>
                </a:solidFill>
                <a:latin typeface="Arial" panose="020B0604020202020204" pitchFamily="34" charset="0"/>
                <a:cs typeface="Times New Roman (Hebrew)" charset="0"/>
              </a:defRPr>
            </a:lvl4pPr>
            <a:lvl5pPr marL="2057400" indent="-228600" algn="r" rtl="1">
              <a:spcBef>
                <a:spcPct val="30000"/>
              </a:spcBef>
              <a:defRPr kumimoji="1" sz="1200">
                <a:solidFill>
                  <a:schemeClr val="tx1"/>
                </a:solidFill>
                <a:latin typeface="Arial" panose="020B0604020202020204" pitchFamily="34" charset="0"/>
                <a:cs typeface="Times New Roman (Hebrew)" charset="0"/>
              </a:defRPr>
            </a:lvl5pPr>
            <a:lvl6pPr marL="25146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6pPr>
            <a:lvl7pPr marL="29718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7pPr>
            <a:lvl8pPr marL="34290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8pPr>
            <a:lvl9pPr marL="3886200" indent="-228600" algn="r" rtl="1" eaLnBrk="0" fontAlgn="base" hangingPunct="0">
              <a:spcBef>
                <a:spcPct val="30000"/>
              </a:spcBef>
              <a:spcAft>
                <a:spcPct val="0"/>
              </a:spcAft>
              <a:defRPr kumimoji="1" sz="1200">
                <a:solidFill>
                  <a:schemeClr val="tx1"/>
                </a:solidFill>
                <a:latin typeface="Arial" panose="020B0604020202020204" pitchFamily="34" charset="0"/>
                <a:cs typeface="Times New Roman (Hebrew)" charset="0"/>
              </a:defRPr>
            </a:lvl9pPr>
          </a:lstStyle>
          <a:p>
            <a:pPr>
              <a:spcBef>
                <a:spcPct val="0"/>
              </a:spcBef>
            </a:pPr>
            <a:fld id="{1EB4DAA8-3D89-495A-A9FA-1A43086B3B09}" type="slidenum">
              <a:rPr kumimoji="0" lang="ko-KR" altLang="en-US" smtClean="0"/>
              <a:pPr>
                <a:spcBef>
                  <a:spcPct val="0"/>
                </a:spcBef>
              </a:pPr>
              <a:t>9</a:t>
            </a:fld>
            <a:endParaRPr kumimoji="0" lang="en-US" altLang="ko-K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a:extLst>
                  <a:ext uri="{FF2B5EF4-FFF2-40B4-BE49-F238E27FC236}">
                    <a16:creationId xmlns:a16="http://schemas.microsoft.com/office/drawing/2014/main" id="{739866BE-888A-4BBC-9370-8E2C3E049439}"/>
                  </a:ext>
                </a:extLst>
              </p:cNvPr>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a:solidFill>
                      <a:schemeClr val="tx1"/>
                    </a:solidFill>
                    <a:latin typeface="Tahoma" pitchFamily="34" charset="0"/>
                    <a:cs typeface="Times New Roman (Hebrew)" charset="-79"/>
                  </a:defRPr>
                </a:lvl1pPr>
                <a:lvl2pPr marL="742950" indent="-285750" eaLnBrk="0" hangingPunct="0">
                  <a:defRPr sz="2800">
                    <a:solidFill>
                      <a:schemeClr val="tx1"/>
                    </a:solidFill>
                    <a:latin typeface="Tahoma" pitchFamily="34" charset="0"/>
                    <a:cs typeface="Times New Roman (Hebrew)" charset="-79"/>
                  </a:defRPr>
                </a:lvl2pPr>
                <a:lvl3pPr marL="1143000" indent="-228600" eaLnBrk="0" hangingPunct="0">
                  <a:defRPr sz="2800">
                    <a:solidFill>
                      <a:schemeClr val="tx1"/>
                    </a:solidFill>
                    <a:latin typeface="Tahoma" pitchFamily="34" charset="0"/>
                    <a:cs typeface="Times New Roman (Hebrew)" charset="-79"/>
                  </a:defRPr>
                </a:lvl3pPr>
                <a:lvl4pPr marL="1600200" indent="-228600" eaLnBrk="0" hangingPunct="0">
                  <a:defRPr sz="2800">
                    <a:solidFill>
                      <a:schemeClr val="tx1"/>
                    </a:solidFill>
                    <a:latin typeface="Tahoma" pitchFamily="34" charset="0"/>
                    <a:cs typeface="Times New Roman (Hebrew)" charset="-79"/>
                  </a:defRPr>
                </a:lvl4pPr>
                <a:lvl5pPr marL="2057400" indent="-228600" eaLnBrk="0" hangingPunct="0">
                  <a:defRPr sz="2800">
                    <a:solidFill>
                      <a:schemeClr val="tx1"/>
                    </a:solidFill>
                    <a:latin typeface="Tahoma" pitchFamily="34" charset="0"/>
                    <a:cs typeface="Times New Roman (Hebrew)" charset="-79"/>
                  </a:defRPr>
                </a:lvl5pPr>
                <a:lvl6pPr marL="25146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6pPr>
                <a:lvl7pPr marL="29718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7pPr>
                <a:lvl8pPr marL="34290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8pPr>
                <a:lvl9pPr marL="38862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9pPr>
              </a:lstStyle>
              <a:p>
                <a:pPr algn="ctr" rtl="1" eaLnBrk="1" hangingPunct="1">
                  <a:defRPr/>
                </a:pPr>
                <a:endParaRPr lang="ko-KR" altLang="en-US">
                  <a:ea typeface="굴림" charset="-127"/>
                </a:endParaRPr>
              </a:p>
            </p:txBody>
          </p:sp>
          <p:sp>
            <p:nvSpPr>
              <p:cNvPr id="13" name="Rectangle 5">
                <a:extLst>
                  <a:ext uri="{FF2B5EF4-FFF2-40B4-BE49-F238E27FC236}">
                    <a16:creationId xmlns:a16="http://schemas.microsoft.com/office/drawing/2014/main" id="{76E28DD5-D097-4A23-9E07-6F664E03E478}"/>
                  </a:ext>
                </a:extLst>
              </p:cNvPr>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a:solidFill>
                      <a:schemeClr val="tx1"/>
                    </a:solidFill>
                    <a:latin typeface="Tahoma" pitchFamily="34" charset="0"/>
                    <a:cs typeface="Times New Roman (Hebrew)" charset="-79"/>
                  </a:defRPr>
                </a:lvl1pPr>
                <a:lvl2pPr marL="742950" indent="-285750" eaLnBrk="0" hangingPunct="0">
                  <a:defRPr sz="2800">
                    <a:solidFill>
                      <a:schemeClr val="tx1"/>
                    </a:solidFill>
                    <a:latin typeface="Tahoma" pitchFamily="34" charset="0"/>
                    <a:cs typeface="Times New Roman (Hebrew)" charset="-79"/>
                  </a:defRPr>
                </a:lvl2pPr>
                <a:lvl3pPr marL="1143000" indent="-228600" eaLnBrk="0" hangingPunct="0">
                  <a:defRPr sz="2800">
                    <a:solidFill>
                      <a:schemeClr val="tx1"/>
                    </a:solidFill>
                    <a:latin typeface="Tahoma" pitchFamily="34" charset="0"/>
                    <a:cs typeface="Times New Roman (Hebrew)" charset="-79"/>
                  </a:defRPr>
                </a:lvl3pPr>
                <a:lvl4pPr marL="1600200" indent="-228600" eaLnBrk="0" hangingPunct="0">
                  <a:defRPr sz="2800">
                    <a:solidFill>
                      <a:schemeClr val="tx1"/>
                    </a:solidFill>
                    <a:latin typeface="Tahoma" pitchFamily="34" charset="0"/>
                    <a:cs typeface="Times New Roman (Hebrew)" charset="-79"/>
                  </a:defRPr>
                </a:lvl4pPr>
                <a:lvl5pPr marL="2057400" indent="-228600" eaLnBrk="0" hangingPunct="0">
                  <a:defRPr sz="2800">
                    <a:solidFill>
                      <a:schemeClr val="tx1"/>
                    </a:solidFill>
                    <a:latin typeface="Tahoma" pitchFamily="34" charset="0"/>
                    <a:cs typeface="Times New Roman (Hebrew)" charset="-79"/>
                  </a:defRPr>
                </a:lvl5pPr>
                <a:lvl6pPr marL="25146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6pPr>
                <a:lvl7pPr marL="29718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7pPr>
                <a:lvl8pPr marL="34290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8pPr>
                <a:lvl9pPr marL="38862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9pPr>
              </a:lstStyle>
              <a:p>
                <a:pPr algn="ctr" rtl="1" eaLnBrk="1" hangingPunct="1">
                  <a:defRPr/>
                </a:pPr>
                <a:endParaRPr lang="ko-KR" altLang="en-US">
                  <a:ea typeface="굴림" charset="-127"/>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a:extLst>
                  <a:ext uri="{FF2B5EF4-FFF2-40B4-BE49-F238E27FC236}">
                    <a16:creationId xmlns:a16="http://schemas.microsoft.com/office/drawing/2014/main" id="{3C8AD205-4A97-465B-A202-EE0D399F6DF5}"/>
                  </a:ext>
                </a:extLst>
              </p:cNvPr>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a:solidFill>
                      <a:schemeClr val="tx1"/>
                    </a:solidFill>
                    <a:latin typeface="Tahoma" pitchFamily="34" charset="0"/>
                    <a:cs typeface="Times New Roman (Hebrew)" charset="-79"/>
                  </a:defRPr>
                </a:lvl1pPr>
                <a:lvl2pPr marL="742950" indent="-285750" eaLnBrk="0" hangingPunct="0">
                  <a:defRPr sz="2800">
                    <a:solidFill>
                      <a:schemeClr val="tx1"/>
                    </a:solidFill>
                    <a:latin typeface="Tahoma" pitchFamily="34" charset="0"/>
                    <a:cs typeface="Times New Roman (Hebrew)" charset="-79"/>
                  </a:defRPr>
                </a:lvl2pPr>
                <a:lvl3pPr marL="1143000" indent="-228600" eaLnBrk="0" hangingPunct="0">
                  <a:defRPr sz="2800">
                    <a:solidFill>
                      <a:schemeClr val="tx1"/>
                    </a:solidFill>
                    <a:latin typeface="Tahoma" pitchFamily="34" charset="0"/>
                    <a:cs typeface="Times New Roman (Hebrew)" charset="-79"/>
                  </a:defRPr>
                </a:lvl3pPr>
                <a:lvl4pPr marL="1600200" indent="-228600" eaLnBrk="0" hangingPunct="0">
                  <a:defRPr sz="2800">
                    <a:solidFill>
                      <a:schemeClr val="tx1"/>
                    </a:solidFill>
                    <a:latin typeface="Tahoma" pitchFamily="34" charset="0"/>
                    <a:cs typeface="Times New Roman (Hebrew)" charset="-79"/>
                  </a:defRPr>
                </a:lvl4pPr>
                <a:lvl5pPr marL="2057400" indent="-228600" eaLnBrk="0" hangingPunct="0">
                  <a:defRPr sz="2800">
                    <a:solidFill>
                      <a:schemeClr val="tx1"/>
                    </a:solidFill>
                    <a:latin typeface="Tahoma" pitchFamily="34" charset="0"/>
                    <a:cs typeface="Times New Roman (Hebrew)" charset="-79"/>
                  </a:defRPr>
                </a:lvl5pPr>
                <a:lvl6pPr marL="25146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6pPr>
                <a:lvl7pPr marL="29718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7pPr>
                <a:lvl8pPr marL="34290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8pPr>
                <a:lvl9pPr marL="38862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9pPr>
              </a:lstStyle>
              <a:p>
                <a:pPr algn="ctr" rtl="1" eaLnBrk="1" hangingPunct="1">
                  <a:defRPr/>
                </a:pPr>
                <a:endParaRPr lang="ko-KR" altLang="en-US">
                  <a:ea typeface="굴림" charset="-127"/>
                </a:endParaRPr>
              </a:p>
            </p:txBody>
          </p:sp>
          <p:sp>
            <p:nvSpPr>
              <p:cNvPr id="11" name="Rectangle 8">
                <a:extLst>
                  <a:ext uri="{FF2B5EF4-FFF2-40B4-BE49-F238E27FC236}">
                    <a16:creationId xmlns:a16="http://schemas.microsoft.com/office/drawing/2014/main" id="{4BE915E2-6B48-4696-BD7C-F7ABFA45E956}"/>
                  </a:ext>
                </a:extLst>
              </p:cNvPr>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a:solidFill>
                      <a:schemeClr val="tx1"/>
                    </a:solidFill>
                    <a:latin typeface="Tahoma" pitchFamily="34" charset="0"/>
                    <a:cs typeface="Times New Roman (Hebrew)" charset="-79"/>
                  </a:defRPr>
                </a:lvl1pPr>
                <a:lvl2pPr marL="742950" indent="-285750" eaLnBrk="0" hangingPunct="0">
                  <a:defRPr sz="2800">
                    <a:solidFill>
                      <a:schemeClr val="tx1"/>
                    </a:solidFill>
                    <a:latin typeface="Tahoma" pitchFamily="34" charset="0"/>
                    <a:cs typeface="Times New Roman (Hebrew)" charset="-79"/>
                  </a:defRPr>
                </a:lvl2pPr>
                <a:lvl3pPr marL="1143000" indent="-228600" eaLnBrk="0" hangingPunct="0">
                  <a:defRPr sz="2800">
                    <a:solidFill>
                      <a:schemeClr val="tx1"/>
                    </a:solidFill>
                    <a:latin typeface="Tahoma" pitchFamily="34" charset="0"/>
                    <a:cs typeface="Times New Roman (Hebrew)" charset="-79"/>
                  </a:defRPr>
                </a:lvl3pPr>
                <a:lvl4pPr marL="1600200" indent="-228600" eaLnBrk="0" hangingPunct="0">
                  <a:defRPr sz="2800">
                    <a:solidFill>
                      <a:schemeClr val="tx1"/>
                    </a:solidFill>
                    <a:latin typeface="Tahoma" pitchFamily="34" charset="0"/>
                    <a:cs typeface="Times New Roman (Hebrew)" charset="-79"/>
                  </a:defRPr>
                </a:lvl4pPr>
                <a:lvl5pPr marL="2057400" indent="-228600" eaLnBrk="0" hangingPunct="0">
                  <a:defRPr sz="2800">
                    <a:solidFill>
                      <a:schemeClr val="tx1"/>
                    </a:solidFill>
                    <a:latin typeface="Tahoma" pitchFamily="34" charset="0"/>
                    <a:cs typeface="Times New Roman (Hebrew)" charset="-79"/>
                  </a:defRPr>
                </a:lvl5pPr>
                <a:lvl6pPr marL="25146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6pPr>
                <a:lvl7pPr marL="29718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7pPr>
                <a:lvl8pPr marL="34290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8pPr>
                <a:lvl9pPr marL="38862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9pPr>
              </a:lstStyle>
              <a:p>
                <a:pPr algn="ctr" rtl="1" eaLnBrk="1" hangingPunct="1">
                  <a:defRPr/>
                </a:pPr>
                <a:endParaRPr lang="ko-KR" altLang="en-US">
                  <a:ea typeface="굴림" charset="-127"/>
                </a:endParaRPr>
              </a:p>
            </p:txBody>
          </p:sp>
        </p:grpSp>
        <p:sp>
          <p:nvSpPr>
            <p:cNvPr id="7" name="Rectangle 9">
              <a:extLst>
                <a:ext uri="{FF2B5EF4-FFF2-40B4-BE49-F238E27FC236}">
                  <a16:creationId xmlns:a16="http://schemas.microsoft.com/office/drawing/2014/main" id="{744A6E5F-FC81-43EA-B626-D502E2B3FC4F}"/>
                </a:ext>
              </a:extLst>
            </p:cNvPr>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a:solidFill>
                    <a:schemeClr val="tx1"/>
                  </a:solidFill>
                  <a:latin typeface="Tahoma" pitchFamily="34" charset="0"/>
                  <a:cs typeface="Times New Roman (Hebrew)" charset="-79"/>
                </a:defRPr>
              </a:lvl1pPr>
              <a:lvl2pPr marL="742950" indent="-285750" eaLnBrk="0" hangingPunct="0">
                <a:defRPr sz="2800">
                  <a:solidFill>
                    <a:schemeClr val="tx1"/>
                  </a:solidFill>
                  <a:latin typeface="Tahoma" pitchFamily="34" charset="0"/>
                  <a:cs typeface="Times New Roman (Hebrew)" charset="-79"/>
                </a:defRPr>
              </a:lvl2pPr>
              <a:lvl3pPr marL="1143000" indent="-228600" eaLnBrk="0" hangingPunct="0">
                <a:defRPr sz="2800">
                  <a:solidFill>
                    <a:schemeClr val="tx1"/>
                  </a:solidFill>
                  <a:latin typeface="Tahoma" pitchFamily="34" charset="0"/>
                  <a:cs typeface="Times New Roman (Hebrew)" charset="-79"/>
                </a:defRPr>
              </a:lvl3pPr>
              <a:lvl4pPr marL="1600200" indent="-228600" eaLnBrk="0" hangingPunct="0">
                <a:defRPr sz="2800">
                  <a:solidFill>
                    <a:schemeClr val="tx1"/>
                  </a:solidFill>
                  <a:latin typeface="Tahoma" pitchFamily="34" charset="0"/>
                  <a:cs typeface="Times New Roman (Hebrew)" charset="-79"/>
                </a:defRPr>
              </a:lvl4pPr>
              <a:lvl5pPr marL="2057400" indent="-228600" eaLnBrk="0" hangingPunct="0">
                <a:defRPr sz="2800">
                  <a:solidFill>
                    <a:schemeClr val="tx1"/>
                  </a:solidFill>
                  <a:latin typeface="Tahoma" pitchFamily="34" charset="0"/>
                  <a:cs typeface="Times New Roman (Hebrew)" charset="-79"/>
                </a:defRPr>
              </a:lvl5pPr>
              <a:lvl6pPr marL="25146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6pPr>
              <a:lvl7pPr marL="29718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7pPr>
              <a:lvl8pPr marL="34290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8pPr>
              <a:lvl9pPr marL="38862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9pPr>
            </a:lstStyle>
            <a:p>
              <a:pPr algn="ctr" rtl="1" eaLnBrk="1" hangingPunct="1">
                <a:defRPr/>
              </a:pPr>
              <a:endParaRPr lang="ko-KR" altLang="en-US">
                <a:ea typeface="굴림" charset="-127"/>
              </a:endParaRPr>
            </a:p>
          </p:txBody>
        </p:sp>
        <p:sp>
          <p:nvSpPr>
            <p:cNvPr id="8" name="Rectangle 10">
              <a:extLst>
                <a:ext uri="{FF2B5EF4-FFF2-40B4-BE49-F238E27FC236}">
                  <a16:creationId xmlns:a16="http://schemas.microsoft.com/office/drawing/2014/main" id="{D0567B73-8B4A-4134-82BD-5AB31B3F3351}"/>
                </a:ext>
              </a:extLst>
            </p:cNvPr>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a:solidFill>
                    <a:schemeClr val="tx1"/>
                  </a:solidFill>
                  <a:latin typeface="Tahoma" pitchFamily="34" charset="0"/>
                  <a:cs typeface="Times New Roman (Hebrew)" charset="-79"/>
                </a:defRPr>
              </a:lvl1pPr>
              <a:lvl2pPr marL="742950" indent="-285750" eaLnBrk="0" hangingPunct="0">
                <a:defRPr sz="2800">
                  <a:solidFill>
                    <a:schemeClr val="tx1"/>
                  </a:solidFill>
                  <a:latin typeface="Tahoma" pitchFamily="34" charset="0"/>
                  <a:cs typeface="Times New Roman (Hebrew)" charset="-79"/>
                </a:defRPr>
              </a:lvl2pPr>
              <a:lvl3pPr marL="1143000" indent="-228600" eaLnBrk="0" hangingPunct="0">
                <a:defRPr sz="2800">
                  <a:solidFill>
                    <a:schemeClr val="tx1"/>
                  </a:solidFill>
                  <a:latin typeface="Tahoma" pitchFamily="34" charset="0"/>
                  <a:cs typeface="Times New Roman (Hebrew)" charset="-79"/>
                </a:defRPr>
              </a:lvl3pPr>
              <a:lvl4pPr marL="1600200" indent="-228600" eaLnBrk="0" hangingPunct="0">
                <a:defRPr sz="2800">
                  <a:solidFill>
                    <a:schemeClr val="tx1"/>
                  </a:solidFill>
                  <a:latin typeface="Tahoma" pitchFamily="34" charset="0"/>
                  <a:cs typeface="Times New Roman (Hebrew)" charset="-79"/>
                </a:defRPr>
              </a:lvl4pPr>
              <a:lvl5pPr marL="2057400" indent="-228600" eaLnBrk="0" hangingPunct="0">
                <a:defRPr sz="2800">
                  <a:solidFill>
                    <a:schemeClr val="tx1"/>
                  </a:solidFill>
                  <a:latin typeface="Tahoma" pitchFamily="34" charset="0"/>
                  <a:cs typeface="Times New Roman (Hebrew)" charset="-79"/>
                </a:defRPr>
              </a:lvl5pPr>
              <a:lvl6pPr marL="25146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6pPr>
              <a:lvl7pPr marL="29718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7pPr>
              <a:lvl8pPr marL="34290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8pPr>
              <a:lvl9pPr marL="38862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9pPr>
            </a:lstStyle>
            <a:p>
              <a:pPr algn="ctr" rtl="1" eaLnBrk="1" hangingPunct="1">
                <a:defRPr/>
              </a:pPr>
              <a:endParaRPr lang="ko-KR" altLang="en-US">
                <a:ea typeface="굴림" charset="-127"/>
              </a:endParaRPr>
            </a:p>
          </p:txBody>
        </p:sp>
        <p:sp>
          <p:nvSpPr>
            <p:cNvPr id="9" name="Rectangle 11">
              <a:extLst>
                <a:ext uri="{FF2B5EF4-FFF2-40B4-BE49-F238E27FC236}">
                  <a16:creationId xmlns:a16="http://schemas.microsoft.com/office/drawing/2014/main" id="{DA63912A-5E53-4E61-A7A5-AA047E0105A2}"/>
                </a:ext>
              </a:extLst>
            </p:cNvPr>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a:solidFill>
                    <a:schemeClr val="tx1"/>
                  </a:solidFill>
                  <a:latin typeface="Tahoma" pitchFamily="34" charset="0"/>
                  <a:cs typeface="Times New Roman (Hebrew)" charset="-79"/>
                </a:defRPr>
              </a:lvl1pPr>
              <a:lvl2pPr marL="742950" indent="-285750" eaLnBrk="0" hangingPunct="0">
                <a:defRPr sz="2800">
                  <a:solidFill>
                    <a:schemeClr val="tx1"/>
                  </a:solidFill>
                  <a:latin typeface="Tahoma" pitchFamily="34" charset="0"/>
                  <a:cs typeface="Times New Roman (Hebrew)" charset="-79"/>
                </a:defRPr>
              </a:lvl2pPr>
              <a:lvl3pPr marL="1143000" indent="-228600" eaLnBrk="0" hangingPunct="0">
                <a:defRPr sz="2800">
                  <a:solidFill>
                    <a:schemeClr val="tx1"/>
                  </a:solidFill>
                  <a:latin typeface="Tahoma" pitchFamily="34" charset="0"/>
                  <a:cs typeface="Times New Roman (Hebrew)" charset="-79"/>
                </a:defRPr>
              </a:lvl3pPr>
              <a:lvl4pPr marL="1600200" indent="-228600" eaLnBrk="0" hangingPunct="0">
                <a:defRPr sz="2800">
                  <a:solidFill>
                    <a:schemeClr val="tx1"/>
                  </a:solidFill>
                  <a:latin typeface="Tahoma" pitchFamily="34" charset="0"/>
                  <a:cs typeface="Times New Roman (Hebrew)" charset="-79"/>
                </a:defRPr>
              </a:lvl4pPr>
              <a:lvl5pPr marL="2057400" indent="-228600" eaLnBrk="0" hangingPunct="0">
                <a:defRPr sz="2800">
                  <a:solidFill>
                    <a:schemeClr val="tx1"/>
                  </a:solidFill>
                  <a:latin typeface="Tahoma" pitchFamily="34" charset="0"/>
                  <a:cs typeface="Times New Roman (Hebrew)" charset="-79"/>
                </a:defRPr>
              </a:lvl5pPr>
              <a:lvl6pPr marL="25146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6pPr>
              <a:lvl7pPr marL="29718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7pPr>
              <a:lvl8pPr marL="34290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8pPr>
              <a:lvl9pPr marL="38862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9pPr>
            </a:lstStyle>
            <a:p>
              <a:pPr algn="ctr" rtl="1" eaLnBrk="1" hangingPunct="1">
                <a:defRPr/>
              </a:pPr>
              <a:endParaRPr lang="ko-KR" altLang="en-US">
                <a:ea typeface="굴림" charset="-127"/>
              </a:endParaRPr>
            </a:p>
          </p:txBody>
        </p:sp>
      </p:grpSp>
      <p:sp>
        <p:nvSpPr>
          <p:cNvPr id="65548" name="Rectangle 12"/>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6554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a:extLst>
              <a:ext uri="{FF2B5EF4-FFF2-40B4-BE49-F238E27FC236}">
                <a16:creationId xmlns:a16="http://schemas.microsoft.com/office/drawing/2014/main" id="{700A1F51-10C1-49B0-8698-3215B540703C}"/>
              </a:ext>
            </a:extLst>
          </p:cNvPr>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fld id="{3A085EDC-8676-48D0-A6BA-E77D76EE61E3}" type="datetime1">
              <a:rPr lang="ko-KR" altLang="en-US"/>
              <a:pPr>
                <a:defRPr/>
              </a:pPr>
              <a:t>2019-12-02</a:t>
            </a:fld>
            <a:endParaRPr lang="en-US" altLang="ko-KR"/>
          </a:p>
        </p:txBody>
      </p:sp>
      <p:sp>
        <p:nvSpPr>
          <p:cNvPr id="15" name="Rectangle 15">
            <a:extLst>
              <a:ext uri="{FF2B5EF4-FFF2-40B4-BE49-F238E27FC236}">
                <a16:creationId xmlns:a16="http://schemas.microsoft.com/office/drawing/2014/main" id="{C059AFA8-E993-4047-94DE-A5088C922C6E}"/>
              </a:ext>
            </a:extLst>
          </p:cNvPr>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ltLang="ko-KR"/>
          </a:p>
        </p:txBody>
      </p:sp>
      <p:sp>
        <p:nvSpPr>
          <p:cNvPr id="16" name="Rectangle 16">
            <a:extLst>
              <a:ext uri="{FF2B5EF4-FFF2-40B4-BE49-F238E27FC236}">
                <a16:creationId xmlns:a16="http://schemas.microsoft.com/office/drawing/2014/main" id="{00F1AC32-F99F-4FDA-9BFD-153D98691129}"/>
              </a:ext>
            </a:extLst>
          </p:cNvPr>
          <p:cNvSpPr>
            <a:spLocks noGrp="1" noChangeArrowheads="1"/>
          </p:cNvSpPr>
          <p:nvPr>
            <p:ph type="sldNum" sz="quarter" idx="12"/>
          </p:nvPr>
        </p:nvSpPr>
        <p:spPr>
          <a:xfrm>
            <a:off x="6858000" y="6248400"/>
            <a:ext cx="1905000" cy="457200"/>
          </a:xfrm>
        </p:spPr>
        <p:txBody>
          <a:bodyPr/>
          <a:lstStyle>
            <a:lvl1pPr>
              <a:defRPr sz="1400">
                <a:solidFill>
                  <a:schemeClr val="bg2"/>
                </a:solidFill>
              </a:defRPr>
            </a:lvl1pPr>
          </a:lstStyle>
          <a:p>
            <a:pPr>
              <a:defRPr/>
            </a:pPr>
            <a:fld id="{93211866-EF5B-4629-9BBD-9B216D8DB94D}" type="slidenum">
              <a:rPr lang="en-US" altLang="ko-KR"/>
              <a:pPr>
                <a:defRPr/>
              </a:pPr>
              <a:t>‹#›</a:t>
            </a:fld>
            <a:endParaRPr lang="en-US" altLang="ko-KR"/>
          </a:p>
        </p:txBody>
      </p:sp>
    </p:spTree>
    <p:extLst>
      <p:ext uri="{BB962C8B-B14F-4D97-AF65-F5344CB8AC3E}">
        <p14:creationId xmlns:p14="http://schemas.microsoft.com/office/powerpoint/2010/main" val="2202687086"/>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Rectangle 11">
            <a:extLst>
              <a:ext uri="{FF2B5EF4-FFF2-40B4-BE49-F238E27FC236}">
                <a16:creationId xmlns:a16="http://schemas.microsoft.com/office/drawing/2014/main" id="{30B3DD0B-74AE-4622-89FE-001978B4AB1A}"/>
              </a:ext>
            </a:extLst>
          </p:cNvPr>
          <p:cNvSpPr>
            <a:spLocks noGrp="1" noChangeArrowheads="1"/>
          </p:cNvSpPr>
          <p:nvPr>
            <p:ph type="dt" sz="half" idx="10"/>
          </p:nvPr>
        </p:nvSpPr>
        <p:spPr>
          <a:ln/>
        </p:spPr>
        <p:txBody>
          <a:bodyPr/>
          <a:lstStyle>
            <a:lvl1pPr>
              <a:defRPr/>
            </a:lvl1pPr>
          </a:lstStyle>
          <a:p>
            <a:pPr>
              <a:defRPr/>
            </a:pPr>
            <a:fld id="{B479EA36-81D0-48C6-967F-CE855088C286}" type="datetime1">
              <a:rPr lang="ko-KR" altLang="en-US"/>
              <a:pPr>
                <a:defRPr/>
              </a:pPr>
              <a:t>2019-12-02</a:t>
            </a:fld>
            <a:endParaRPr lang="en-US" altLang="ko-KR"/>
          </a:p>
        </p:txBody>
      </p:sp>
      <p:sp>
        <p:nvSpPr>
          <p:cNvPr id="5" name="Rectangle 12">
            <a:extLst>
              <a:ext uri="{FF2B5EF4-FFF2-40B4-BE49-F238E27FC236}">
                <a16:creationId xmlns:a16="http://schemas.microsoft.com/office/drawing/2014/main" id="{E552C279-24BB-40BF-8016-28FCE865A972}"/>
              </a:ext>
            </a:extLst>
          </p:cNvPr>
          <p:cNvSpPr>
            <a:spLocks noGrp="1" noChangeArrowheads="1"/>
          </p:cNvSpPr>
          <p:nvPr>
            <p:ph type="ftr" sz="quarter" idx="11"/>
          </p:nvPr>
        </p:nvSpPr>
        <p:spPr>
          <a:ln/>
        </p:spPr>
        <p:txBody>
          <a:bodyPr/>
          <a:lstStyle>
            <a:lvl1pPr>
              <a:defRPr/>
            </a:lvl1pPr>
          </a:lstStyle>
          <a:p>
            <a:pPr>
              <a:defRPr/>
            </a:pPr>
            <a:endParaRPr lang="en-US" altLang="ko-KR"/>
          </a:p>
        </p:txBody>
      </p:sp>
      <p:sp>
        <p:nvSpPr>
          <p:cNvPr id="6" name="Rectangle 13">
            <a:extLst>
              <a:ext uri="{FF2B5EF4-FFF2-40B4-BE49-F238E27FC236}">
                <a16:creationId xmlns:a16="http://schemas.microsoft.com/office/drawing/2014/main" id="{C72081A3-B042-45C4-92A3-26766448C537}"/>
              </a:ext>
            </a:extLst>
          </p:cNvPr>
          <p:cNvSpPr>
            <a:spLocks noGrp="1" noChangeArrowheads="1"/>
          </p:cNvSpPr>
          <p:nvPr>
            <p:ph type="sldNum" sz="quarter" idx="12"/>
          </p:nvPr>
        </p:nvSpPr>
        <p:spPr>
          <a:ln/>
        </p:spPr>
        <p:txBody>
          <a:bodyPr/>
          <a:lstStyle>
            <a:lvl1pPr>
              <a:defRPr/>
            </a:lvl1pPr>
          </a:lstStyle>
          <a:p>
            <a:pPr>
              <a:defRPr/>
            </a:pPr>
            <a:fld id="{F2863C62-3F09-49A4-A459-02F942D3B0C3}" type="slidenum">
              <a:rPr lang="en-US" altLang="ko-KR"/>
              <a:pPr>
                <a:defRPr/>
              </a:pPr>
              <a:t>‹#›</a:t>
            </a:fld>
            <a:endParaRPr lang="en-US" altLang="ko-KR"/>
          </a:p>
        </p:txBody>
      </p:sp>
    </p:spTree>
    <p:extLst>
      <p:ext uri="{BB962C8B-B14F-4D97-AF65-F5344CB8AC3E}">
        <p14:creationId xmlns:p14="http://schemas.microsoft.com/office/powerpoint/2010/main" val="87359821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918325" y="617538"/>
            <a:ext cx="2025650" cy="5514975"/>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838200" y="617538"/>
            <a:ext cx="5927725" cy="5514975"/>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Rectangle 11">
            <a:extLst>
              <a:ext uri="{FF2B5EF4-FFF2-40B4-BE49-F238E27FC236}">
                <a16:creationId xmlns:a16="http://schemas.microsoft.com/office/drawing/2014/main" id="{30B3DD0B-74AE-4622-89FE-001978B4AB1A}"/>
              </a:ext>
            </a:extLst>
          </p:cNvPr>
          <p:cNvSpPr>
            <a:spLocks noGrp="1" noChangeArrowheads="1"/>
          </p:cNvSpPr>
          <p:nvPr>
            <p:ph type="dt" sz="half" idx="10"/>
          </p:nvPr>
        </p:nvSpPr>
        <p:spPr>
          <a:ln/>
        </p:spPr>
        <p:txBody>
          <a:bodyPr/>
          <a:lstStyle>
            <a:lvl1pPr>
              <a:defRPr/>
            </a:lvl1pPr>
          </a:lstStyle>
          <a:p>
            <a:pPr>
              <a:defRPr/>
            </a:pPr>
            <a:fld id="{6C9BECFA-30DA-43A0-A96E-04086D9CB3E7}" type="datetime1">
              <a:rPr lang="ko-KR" altLang="en-US"/>
              <a:pPr>
                <a:defRPr/>
              </a:pPr>
              <a:t>2019-12-02</a:t>
            </a:fld>
            <a:endParaRPr lang="en-US" altLang="ko-KR"/>
          </a:p>
        </p:txBody>
      </p:sp>
      <p:sp>
        <p:nvSpPr>
          <p:cNvPr id="5" name="Rectangle 12">
            <a:extLst>
              <a:ext uri="{FF2B5EF4-FFF2-40B4-BE49-F238E27FC236}">
                <a16:creationId xmlns:a16="http://schemas.microsoft.com/office/drawing/2014/main" id="{E552C279-24BB-40BF-8016-28FCE865A972}"/>
              </a:ext>
            </a:extLst>
          </p:cNvPr>
          <p:cNvSpPr>
            <a:spLocks noGrp="1" noChangeArrowheads="1"/>
          </p:cNvSpPr>
          <p:nvPr>
            <p:ph type="ftr" sz="quarter" idx="11"/>
          </p:nvPr>
        </p:nvSpPr>
        <p:spPr>
          <a:ln/>
        </p:spPr>
        <p:txBody>
          <a:bodyPr/>
          <a:lstStyle>
            <a:lvl1pPr>
              <a:defRPr/>
            </a:lvl1pPr>
          </a:lstStyle>
          <a:p>
            <a:pPr>
              <a:defRPr/>
            </a:pPr>
            <a:endParaRPr lang="en-US" altLang="ko-KR"/>
          </a:p>
        </p:txBody>
      </p:sp>
      <p:sp>
        <p:nvSpPr>
          <p:cNvPr id="6" name="Rectangle 13">
            <a:extLst>
              <a:ext uri="{FF2B5EF4-FFF2-40B4-BE49-F238E27FC236}">
                <a16:creationId xmlns:a16="http://schemas.microsoft.com/office/drawing/2014/main" id="{C72081A3-B042-45C4-92A3-26766448C537}"/>
              </a:ext>
            </a:extLst>
          </p:cNvPr>
          <p:cNvSpPr>
            <a:spLocks noGrp="1" noChangeArrowheads="1"/>
          </p:cNvSpPr>
          <p:nvPr>
            <p:ph type="sldNum" sz="quarter" idx="12"/>
          </p:nvPr>
        </p:nvSpPr>
        <p:spPr>
          <a:ln/>
        </p:spPr>
        <p:txBody>
          <a:bodyPr/>
          <a:lstStyle>
            <a:lvl1pPr>
              <a:defRPr/>
            </a:lvl1pPr>
          </a:lstStyle>
          <a:p>
            <a:pPr>
              <a:defRPr/>
            </a:pPr>
            <a:fld id="{C11FC048-2751-4A8C-9946-0689253DD198}" type="slidenum">
              <a:rPr lang="en-US" altLang="ko-KR"/>
              <a:pPr>
                <a:defRPr/>
              </a:pPr>
              <a:t>‹#›</a:t>
            </a:fld>
            <a:endParaRPr lang="en-US" altLang="ko-KR"/>
          </a:p>
        </p:txBody>
      </p:sp>
    </p:spTree>
    <p:extLst>
      <p:ext uri="{BB962C8B-B14F-4D97-AF65-F5344CB8AC3E}">
        <p14:creationId xmlns:p14="http://schemas.microsoft.com/office/powerpoint/2010/main" val="19628259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제목 슬라이드">
    <p:spTree>
      <p:nvGrpSpPr>
        <p:cNvPr id="1" name=""/>
        <p:cNvGrpSpPr/>
        <p:nvPr/>
      </p:nvGrpSpPr>
      <p:grpSpPr>
        <a:xfrm>
          <a:off x="0" y="0"/>
          <a:ext cx="0" cy="0"/>
          <a:chOff x="0" y="0"/>
          <a:chExt cx="0" cy="0"/>
        </a:xfrm>
      </p:grpSpPr>
      <p:pic>
        <p:nvPicPr>
          <p:cNvPr id="3"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8625" y="928688"/>
            <a:ext cx="8094663"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8625" y="2643188"/>
            <a:ext cx="8094663"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제목 7"/>
          <p:cNvSpPr>
            <a:spLocks noGrp="1"/>
          </p:cNvSpPr>
          <p:nvPr>
            <p:ph type="ctrTitle"/>
          </p:nvPr>
        </p:nvSpPr>
        <p:spPr>
          <a:xfrm>
            <a:off x="1142976" y="1571612"/>
            <a:ext cx="6858000" cy="1571636"/>
          </a:xfrm>
        </p:spPr>
        <p:txBody>
          <a:bodyPr anchor="t"/>
          <a:lstStyle>
            <a:lvl1pPr algn="r">
              <a:defRPr sz="3200">
                <a:solidFill>
                  <a:schemeClr val="tx1"/>
                </a:solidFill>
              </a:defRPr>
            </a:lvl1pPr>
          </a:lstStyle>
          <a:p>
            <a:r>
              <a:rPr lang="ko-KR" altLang="en-US" dirty="0"/>
              <a:t>마스터 제목 스타일 편집</a:t>
            </a:r>
            <a:endParaRPr lang="en-US" dirty="0"/>
          </a:p>
        </p:txBody>
      </p:sp>
      <p:sp>
        <p:nvSpPr>
          <p:cNvPr id="5" name="날짜 개체 틀 27">
            <a:extLst>
              <a:ext uri="{FF2B5EF4-FFF2-40B4-BE49-F238E27FC236}">
                <a16:creationId xmlns:a16="http://schemas.microsoft.com/office/drawing/2014/main" id="{FBDC0565-ED09-4D29-99E7-1C81D67EBAB2}"/>
              </a:ext>
            </a:extLst>
          </p:cNvPr>
          <p:cNvSpPr>
            <a:spLocks noGrp="1"/>
          </p:cNvSpPr>
          <p:nvPr>
            <p:ph type="dt" sz="half" idx="10"/>
          </p:nvPr>
        </p:nvSpPr>
        <p:spPr>
          <a:xfrm>
            <a:off x="6400800" y="6354763"/>
            <a:ext cx="2286000" cy="366712"/>
          </a:xfrm>
          <a:prstGeom prst="rect">
            <a:avLst/>
          </a:prstGeom>
        </p:spPr>
        <p:txBody>
          <a:bodyPr/>
          <a:lstStyle>
            <a:lvl1pPr eaLnBrk="1" latinLnBrk="1" hangingPunct="1">
              <a:defRPr sz="1400">
                <a:latin typeface="굴림" panose="020B0600000101010101" pitchFamily="50" charset="-127"/>
                <a:ea typeface="굴림" panose="020B0600000101010101" pitchFamily="50" charset="-127"/>
              </a:defRPr>
            </a:lvl1pPr>
          </a:lstStyle>
          <a:p>
            <a:pPr>
              <a:defRPr/>
            </a:pPr>
            <a:fld id="{E821DA23-CD1A-4E6D-8BE1-32DA96EE5A86}" type="datetimeFigureOut">
              <a:rPr lang="ko-KR" altLang="en-US"/>
              <a:pPr>
                <a:defRPr/>
              </a:pPr>
              <a:t>2019-12-02</a:t>
            </a:fld>
            <a:endParaRPr lang="ko-KR" altLang="en-US"/>
          </a:p>
        </p:txBody>
      </p:sp>
      <p:sp>
        <p:nvSpPr>
          <p:cNvPr id="6" name="바닥글 개체 틀 16">
            <a:extLst>
              <a:ext uri="{FF2B5EF4-FFF2-40B4-BE49-F238E27FC236}">
                <a16:creationId xmlns:a16="http://schemas.microsoft.com/office/drawing/2014/main" id="{C8E222CF-4196-4D8A-B0EB-588E709CFC3C}"/>
              </a:ext>
            </a:extLst>
          </p:cNvPr>
          <p:cNvSpPr>
            <a:spLocks noGrp="1"/>
          </p:cNvSpPr>
          <p:nvPr>
            <p:ph type="ftr" sz="quarter" idx="11"/>
          </p:nvPr>
        </p:nvSpPr>
        <p:spPr>
          <a:xfrm>
            <a:off x="2898775" y="6354763"/>
            <a:ext cx="3475038" cy="366712"/>
          </a:xfrm>
        </p:spPr>
        <p:txBody>
          <a:bodyPr/>
          <a:lstStyle>
            <a:lvl1pPr>
              <a:defRPr/>
            </a:lvl1pPr>
          </a:lstStyle>
          <a:p>
            <a:pPr>
              <a:defRPr/>
            </a:pPr>
            <a:endParaRPr lang="ko-KR" altLang="en-US"/>
          </a:p>
        </p:txBody>
      </p:sp>
      <p:sp>
        <p:nvSpPr>
          <p:cNvPr id="7" name="슬라이드 번호 개체 틀 28">
            <a:extLst>
              <a:ext uri="{FF2B5EF4-FFF2-40B4-BE49-F238E27FC236}">
                <a16:creationId xmlns:a16="http://schemas.microsoft.com/office/drawing/2014/main" id="{F1BA25AF-8818-44AB-958C-AB10D11AE1D7}"/>
              </a:ext>
            </a:extLst>
          </p:cNvPr>
          <p:cNvSpPr>
            <a:spLocks noGrp="1"/>
          </p:cNvSpPr>
          <p:nvPr>
            <p:ph type="sldNum" sz="quarter" idx="12"/>
          </p:nvPr>
        </p:nvSpPr>
        <p:spPr>
          <a:xfrm>
            <a:off x="1216025" y="6354763"/>
            <a:ext cx="1219200" cy="366712"/>
          </a:xfrm>
        </p:spPr>
        <p:txBody>
          <a:bodyPr/>
          <a:lstStyle>
            <a:lvl1pPr>
              <a:defRPr/>
            </a:lvl1pPr>
          </a:lstStyle>
          <a:p>
            <a:pPr>
              <a:defRPr/>
            </a:pPr>
            <a:fld id="{F335E10E-D5E5-47DD-B9DD-C3166B8DAE2D}" type="slidenum">
              <a:rPr lang="ko-KR" altLang="en-US"/>
              <a:pPr>
                <a:defRPr/>
              </a:pPr>
              <a:t>‹#›</a:t>
            </a:fld>
            <a:endParaRPr lang="ko-KR" altLang="en-US"/>
          </a:p>
        </p:txBody>
      </p:sp>
    </p:spTree>
    <p:extLst>
      <p:ext uri="{BB962C8B-B14F-4D97-AF65-F5344CB8AC3E}">
        <p14:creationId xmlns:p14="http://schemas.microsoft.com/office/powerpoint/2010/main" val="28826842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34988"/>
            <a:ext cx="735806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5725" y="6286500"/>
            <a:ext cx="8970963"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072313" y="1143000"/>
            <a:ext cx="1857375"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제목 1"/>
          <p:cNvSpPr>
            <a:spLocks noGrp="1"/>
          </p:cNvSpPr>
          <p:nvPr>
            <p:ph type="title"/>
          </p:nvPr>
        </p:nvSpPr>
        <p:spPr>
          <a:xfrm>
            <a:off x="1000100" y="0"/>
            <a:ext cx="8015286" cy="990576"/>
          </a:xfrm>
        </p:spPr>
        <p:txBody>
          <a:bodyPr/>
          <a:lstStyle>
            <a:lvl1pPr algn="l" rtl="0" eaLnBrk="0" fontAlgn="base" hangingPunct="0">
              <a:spcBef>
                <a:spcPct val="0"/>
              </a:spcBef>
              <a:spcAft>
                <a:spcPct val="0"/>
              </a:spcAft>
              <a:defRPr lang="en-US" altLang="en-US" sz="4000" dirty="0">
                <a:solidFill>
                  <a:srgbClr val="333399"/>
                </a:solidFill>
                <a:latin typeface="Tahoma" pitchFamily="34" charset="0"/>
                <a:ea typeface="+mj-ea"/>
                <a:cs typeface="Tahoma" pitchFamily="34" charset="0"/>
              </a:defRPr>
            </a:lvl1pPr>
          </a:lstStyle>
          <a:p>
            <a:r>
              <a:rPr lang="ko-KR" altLang="en-US" dirty="0"/>
              <a:t>마스터 제목 스타일 편집</a:t>
            </a:r>
            <a:endParaRPr lang="en-US" dirty="0"/>
          </a:p>
        </p:txBody>
      </p:sp>
      <p:sp>
        <p:nvSpPr>
          <p:cNvPr id="8" name="내용 개체 틀 7"/>
          <p:cNvSpPr>
            <a:spLocks noGrp="1"/>
          </p:cNvSpPr>
          <p:nvPr>
            <p:ph sz="quarter" idx="1"/>
          </p:nvPr>
        </p:nvSpPr>
        <p:spPr>
          <a:xfrm>
            <a:off x="785786" y="1000108"/>
            <a:ext cx="8215370" cy="5357850"/>
          </a:xfrm>
        </p:spPr>
        <p:txBody>
          <a:bodyPr/>
          <a:lstStyle>
            <a:lvl1pPr indent="-324000">
              <a:spcBef>
                <a:spcPts val="0"/>
              </a:spcBef>
              <a:defRPr/>
            </a:lvl1pPr>
            <a:lvl2pPr indent="-288000">
              <a:defRPr lang="ko-KR" altLang="en-US" sz="2800" kern="1200" dirty="0" smtClean="0">
                <a:solidFill>
                  <a:srgbClr val="333399"/>
                </a:solidFill>
                <a:latin typeface="+mn-lt"/>
                <a:ea typeface="+mn-ea"/>
                <a:cs typeface="+mn-cs"/>
              </a:defRPr>
            </a:lvl2pPr>
            <a:lvl3pPr>
              <a:defRPr lang="ko-KR" altLang="en-US" sz="2400" kern="1200" dirty="0" smtClean="0">
                <a:solidFill>
                  <a:schemeClr val="tx1"/>
                </a:solidFill>
                <a:latin typeface="+mn-lt"/>
                <a:ea typeface="+mn-ea"/>
                <a:cs typeface="+mn-cs"/>
              </a:defRPr>
            </a:lvl3pPr>
            <a:lvl4pPr>
              <a:buClr>
                <a:srgbClr val="FFC000"/>
              </a:buClr>
              <a:buFont typeface="Arial" pitchFamily="34" charset="0"/>
              <a:buChar char="•"/>
              <a:defRPr lang="ko-KR" altLang="en-US" sz="2000" dirty="0" smtClean="0">
                <a:solidFill>
                  <a:srgbClr val="333399"/>
                </a:solidFill>
                <a:latin typeface="+mn-lt"/>
                <a:cs typeface="+mn-cs"/>
              </a:defRPr>
            </a:lvl4pPr>
            <a:lvl5pPr>
              <a:buFont typeface="Wingdings" pitchFamily="2" charset="2"/>
              <a:buChar char=""/>
              <a:defRPr lang="en-US" altLang="en-US" sz="2000" dirty="0">
                <a:solidFill>
                  <a:schemeClr val="tx1"/>
                </a:solidFill>
                <a:latin typeface="+mn-lt"/>
                <a:cs typeface="+mn-cs"/>
              </a:defRPr>
            </a:lvl5pPr>
          </a:lstStyle>
          <a:p>
            <a:pPr lvl="0"/>
            <a:r>
              <a:rPr lang="ko-KR" altLang="en-US" dirty="0"/>
              <a:t>마스터 텍스트 스타일을 편집합니다</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endParaRPr lang="en-US" dirty="0"/>
          </a:p>
        </p:txBody>
      </p:sp>
      <p:sp>
        <p:nvSpPr>
          <p:cNvPr id="7" name="바닥글 개체 틀 4">
            <a:extLst>
              <a:ext uri="{FF2B5EF4-FFF2-40B4-BE49-F238E27FC236}">
                <a16:creationId xmlns:a16="http://schemas.microsoft.com/office/drawing/2014/main" id="{8C02271D-F2F0-45F4-8315-53EA9BE4564D}"/>
              </a:ext>
            </a:extLst>
          </p:cNvPr>
          <p:cNvSpPr>
            <a:spLocks noGrp="1"/>
          </p:cNvSpPr>
          <p:nvPr>
            <p:ph type="ftr" sz="quarter" idx="10"/>
          </p:nvPr>
        </p:nvSpPr>
        <p:spPr/>
        <p:txBody>
          <a:bodyPr/>
          <a:lstStyle>
            <a:lvl1pPr>
              <a:defRPr/>
            </a:lvl1pPr>
          </a:lstStyle>
          <a:p>
            <a:pPr>
              <a:defRPr/>
            </a:pPr>
            <a:endParaRPr lang="ko-KR" altLang="en-US"/>
          </a:p>
        </p:txBody>
      </p:sp>
      <p:sp>
        <p:nvSpPr>
          <p:cNvPr id="9" name="슬라이드 번호 개체 틀 5">
            <a:extLst>
              <a:ext uri="{FF2B5EF4-FFF2-40B4-BE49-F238E27FC236}">
                <a16:creationId xmlns:a16="http://schemas.microsoft.com/office/drawing/2014/main" id="{F4AB2D46-BBE2-4D52-A759-3A1DA13ED412}"/>
              </a:ext>
            </a:extLst>
          </p:cNvPr>
          <p:cNvSpPr>
            <a:spLocks noGrp="1"/>
          </p:cNvSpPr>
          <p:nvPr>
            <p:ph type="sldNum" sz="quarter" idx="11"/>
          </p:nvPr>
        </p:nvSpPr>
        <p:spPr/>
        <p:txBody>
          <a:bodyPr/>
          <a:lstStyle>
            <a:lvl1pPr>
              <a:defRPr/>
            </a:lvl1pPr>
          </a:lstStyle>
          <a:p>
            <a:pPr>
              <a:defRPr/>
            </a:pPr>
            <a:fld id="{77EC41A2-DE2F-4D20-B92A-C915408BC6EA}" type="slidenum">
              <a:rPr lang="ko-KR" altLang="en-US"/>
              <a:pPr>
                <a:defRPr/>
              </a:pPr>
              <a:t>‹#›</a:t>
            </a:fld>
            <a:endParaRPr lang="ko-KR" altLang="en-US"/>
          </a:p>
        </p:txBody>
      </p:sp>
    </p:spTree>
    <p:extLst>
      <p:ext uri="{BB962C8B-B14F-4D97-AF65-F5344CB8AC3E}">
        <p14:creationId xmlns:p14="http://schemas.microsoft.com/office/powerpoint/2010/main" val="2240140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1143000" y="152400"/>
            <a:ext cx="7793038" cy="838200"/>
          </a:xfrm>
        </p:spPr>
        <p:txBody>
          <a:bodyPr/>
          <a:lstStyle/>
          <a:p>
            <a:r>
              <a:rPr lang="ko-KR" altLang="en-US" dirty="0"/>
              <a:t>마스터 제목 스타일 편집</a:t>
            </a:r>
          </a:p>
        </p:txBody>
      </p:sp>
      <p:sp>
        <p:nvSpPr>
          <p:cNvPr id="3" name="내용 개체 틀 2"/>
          <p:cNvSpPr>
            <a:spLocks noGrp="1"/>
          </p:cNvSpPr>
          <p:nvPr>
            <p:ph idx="1"/>
          </p:nvPr>
        </p:nvSpPr>
        <p:spPr>
          <a:xfrm>
            <a:off x="838200" y="1219200"/>
            <a:ext cx="7772400" cy="4913313"/>
          </a:xfrm>
        </p:spPr>
        <p:txBody>
          <a:bodyPr/>
          <a:lstStyle/>
          <a:p>
            <a:pPr lvl="0"/>
            <a:r>
              <a:rPr lang="ko-KR" altLang="en-US" dirty="0"/>
              <a:t>마스터 텍스트 스타일을 편집합니다</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p>
        </p:txBody>
      </p:sp>
      <p:sp>
        <p:nvSpPr>
          <p:cNvPr id="4" name="Rectangle 11">
            <a:extLst>
              <a:ext uri="{FF2B5EF4-FFF2-40B4-BE49-F238E27FC236}">
                <a16:creationId xmlns:a16="http://schemas.microsoft.com/office/drawing/2014/main" id="{30B3DD0B-74AE-4622-89FE-001978B4AB1A}"/>
              </a:ext>
            </a:extLst>
          </p:cNvPr>
          <p:cNvSpPr>
            <a:spLocks noGrp="1" noChangeArrowheads="1"/>
          </p:cNvSpPr>
          <p:nvPr>
            <p:ph type="dt" sz="half" idx="10"/>
          </p:nvPr>
        </p:nvSpPr>
        <p:spPr>
          <a:ln/>
        </p:spPr>
        <p:txBody>
          <a:bodyPr/>
          <a:lstStyle>
            <a:lvl1pPr>
              <a:defRPr/>
            </a:lvl1pPr>
          </a:lstStyle>
          <a:p>
            <a:pPr>
              <a:defRPr/>
            </a:pPr>
            <a:fld id="{3E5941E0-0AFD-49E9-A816-07E439A15B05}" type="datetime1">
              <a:rPr lang="ko-KR" altLang="en-US"/>
              <a:pPr>
                <a:defRPr/>
              </a:pPr>
              <a:t>2019-12-02</a:t>
            </a:fld>
            <a:endParaRPr lang="en-US" altLang="ko-KR"/>
          </a:p>
        </p:txBody>
      </p:sp>
      <p:sp>
        <p:nvSpPr>
          <p:cNvPr id="5" name="Rectangle 12">
            <a:extLst>
              <a:ext uri="{FF2B5EF4-FFF2-40B4-BE49-F238E27FC236}">
                <a16:creationId xmlns:a16="http://schemas.microsoft.com/office/drawing/2014/main" id="{E552C279-24BB-40BF-8016-28FCE865A972}"/>
              </a:ext>
            </a:extLst>
          </p:cNvPr>
          <p:cNvSpPr>
            <a:spLocks noGrp="1" noChangeArrowheads="1"/>
          </p:cNvSpPr>
          <p:nvPr>
            <p:ph type="ftr" sz="quarter" idx="11"/>
          </p:nvPr>
        </p:nvSpPr>
        <p:spPr>
          <a:ln/>
        </p:spPr>
        <p:txBody>
          <a:bodyPr/>
          <a:lstStyle>
            <a:lvl1pPr>
              <a:defRPr/>
            </a:lvl1pPr>
          </a:lstStyle>
          <a:p>
            <a:pPr>
              <a:defRPr/>
            </a:pPr>
            <a:endParaRPr lang="en-US" altLang="ko-KR"/>
          </a:p>
        </p:txBody>
      </p:sp>
      <p:sp>
        <p:nvSpPr>
          <p:cNvPr id="6" name="Rectangle 13">
            <a:extLst>
              <a:ext uri="{FF2B5EF4-FFF2-40B4-BE49-F238E27FC236}">
                <a16:creationId xmlns:a16="http://schemas.microsoft.com/office/drawing/2014/main" id="{C72081A3-B042-45C4-92A3-26766448C537}"/>
              </a:ext>
            </a:extLst>
          </p:cNvPr>
          <p:cNvSpPr>
            <a:spLocks noGrp="1" noChangeArrowheads="1"/>
          </p:cNvSpPr>
          <p:nvPr>
            <p:ph type="sldNum" sz="quarter" idx="12"/>
          </p:nvPr>
        </p:nvSpPr>
        <p:spPr>
          <a:ln/>
        </p:spPr>
        <p:txBody>
          <a:bodyPr/>
          <a:lstStyle>
            <a:lvl1pPr>
              <a:defRPr/>
            </a:lvl1pPr>
          </a:lstStyle>
          <a:p>
            <a:pPr>
              <a:defRPr/>
            </a:pPr>
            <a:fld id="{1AFCD419-E284-4C14-84F6-E09CD309B9B2}" type="slidenum">
              <a:rPr lang="en-US" altLang="ko-KR"/>
              <a:pPr>
                <a:defRPr/>
              </a:pPr>
              <a:t>‹#›</a:t>
            </a:fld>
            <a:endParaRPr lang="en-US" altLang="ko-KR"/>
          </a:p>
        </p:txBody>
      </p:sp>
    </p:spTree>
    <p:extLst>
      <p:ext uri="{BB962C8B-B14F-4D97-AF65-F5344CB8AC3E}">
        <p14:creationId xmlns:p14="http://schemas.microsoft.com/office/powerpoint/2010/main" val="22584161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a:t>마스터 제목 스타일 편집</a:t>
            </a:r>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a:t>마스터 텍스트 스타일을 편집합니다</a:t>
            </a:r>
          </a:p>
        </p:txBody>
      </p:sp>
      <p:sp>
        <p:nvSpPr>
          <p:cNvPr id="4" name="Rectangle 11">
            <a:extLst>
              <a:ext uri="{FF2B5EF4-FFF2-40B4-BE49-F238E27FC236}">
                <a16:creationId xmlns:a16="http://schemas.microsoft.com/office/drawing/2014/main" id="{30B3DD0B-74AE-4622-89FE-001978B4AB1A}"/>
              </a:ext>
            </a:extLst>
          </p:cNvPr>
          <p:cNvSpPr>
            <a:spLocks noGrp="1" noChangeArrowheads="1"/>
          </p:cNvSpPr>
          <p:nvPr>
            <p:ph type="dt" sz="half" idx="10"/>
          </p:nvPr>
        </p:nvSpPr>
        <p:spPr>
          <a:ln/>
        </p:spPr>
        <p:txBody>
          <a:bodyPr/>
          <a:lstStyle>
            <a:lvl1pPr>
              <a:defRPr/>
            </a:lvl1pPr>
          </a:lstStyle>
          <a:p>
            <a:pPr>
              <a:defRPr/>
            </a:pPr>
            <a:fld id="{398A22EA-F9D1-45D4-898E-8209FBBA3C9C}" type="datetime1">
              <a:rPr lang="ko-KR" altLang="en-US"/>
              <a:pPr>
                <a:defRPr/>
              </a:pPr>
              <a:t>2019-12-02</a:t>
            </a:fld>
            <a:endParaRPr lang="en-US" altLang="ko-KR"/>
          </a:p>
        </p:txBody>
      </p:sp>
      <p:sp>
        <p:nvSpPr>
          <p:cNvPr id="5" name="Rectangle 12">
            <a:extLst>
              <a:ext uri="{FF2B5EF4-FFF2-40B4-BE49-F238E27FC236}">
                <a16:creationId xmlns:a16="http://schemas.microsoft.com/office/drawing/2014/main" id="{E552C279-24BB-40BF-8016-28FCE865A972}"/>
              </a:ext>
            </a:extLst>
          </p:cNvPr>
          <p:cNvSpPr>
            <a:spLocks noGrp="1" noChangeArrowheads="1"/>
          </p:cNvSpPr>
          <p:nvPr>
            <p:ph type="ftr" sz="quarter" idx="11"/>
          </p:nvPr>
        </p:nvSpPr>
        <p:spPr>
          <a:ln/>
        </p:spPr>
        <p:txBody>
          <a:bodyPr/>
          <a:lstStyle>
            <a:lvl1pPr>
              <a:defRPr/>
            </a:lvl1pPr>
          </a:lstStyle>
          <a:p>
            <a:pPr>
              <a:defRPr/>
            </a:pPr>
            <a:endParaRPr lang="en-US" altLang="ko-KR"/>
          </a:p>
        </p:txBody>
      </p:sp>
      <p:sp>
        <p:nvSpPr>
          <p:cNvPr id="6" name="Rectangle 13">
            <a:extLst>
              <a:ext uri="{FF2B5EF4-FFF2-40B4-BE49-F238E27FC236}">
                <a16:creationId xmlns:a16="http://schemas.microsoft.com/office/drawing/2014/main" id="{C72081A3-B042-45C4-92A3-26766448C537}"/>
              </a:ext>
            </a:extLst>
          </p:cNvPr>
          <p:cNvSpPr>
            <a:spLocks noGrp="1" noChangeArrowheads="1"/>
          </p:cNvSpPr>
          <p:nvPr>
            <p:ph type="sldNum" sz="quarter" idx="12"/>
          </p:nvPr>
        </p:nvSpPr>
        <p:spPr>
          <a:ln/>
        </p:spPr>
        <p:txBody>
          <a:bodyPr/>
          <a:lstStyle>
            <a:lvl1pPr>
              <a:defRPr/>
            </a:lvl1pPr>
          </a:lstStyle>
          <a:p>
            <a:pPr>
              <a:defRPr/>
            </a:pPr>
            <a:fld id="{3CC83131-F223-4DF8-9776-7B18A5E9A6CB}" type="slidenum">
              <a:rPr lang="en-US" altLang="ko-KR"/>
              <a:pPr>
                <a:defRPr/>
              </a:pPr>
              <a:t>‹#›</a:t>
            </a:fld>
            <a:endParaRPr lang="en-US" altLang="ko-KR"/>
          </a:p>
        </p:txBody>
      </p:sp>
    </p:spTree>
    <p:extLst>
      <p:ext uri="{BB962C8B-B14F-4D97-AF65-F5344CB8AC3E}">
        <p14:creationId xmlns:p14="http://schemas.microsoft.com/office/powerpoint/2010/main" val="111975364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838200"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800600"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Rectangle 11">
            <a:extLst>
              <a:ext uri="{FF2B5EF4-FFF2-40B4-BE49-F238E27FC236}">
                <a16:creationId xmlns:a16="http://schemas.microsoft.com/office/drawing/2014/main" id="{30B3DD0B-74AE-4622-89FE-001978B4AB1A}"/>
              </a:ext>
            </a:extLst>
          </p:cNvPr>
          <p:cNvSpPr>
            <a:spLocks noGrp="1" noChangeArrowheads="1"/>
          </p:cNvSpPr>
          <p:nvPr>
            <p:ph type="dt" sz="half" idx="10"/>
          </p:nvPr>
        </p:nvSpPr>
        <p:spPr>
          <a:ln/>
        </p:spPr>
        <p:txBody>
          <a:bodyPr/>
          <a:lstStyle>
            <a:lvl1pPr>
              <a:defRPr/>
            </a:lvl1pPr>
          </a:lstStyle>
          <a:p>
            <a:pPr>
              <a:defRPr/>
            </a:pPr>
            <a:fld id="{24791251-A7E7-48CF-90EF-05776E48D2FE}" type="datetime1">
              <a:rPr lang="ko-KR" altLang="en-US"/>
              <a:pPr>
                <a:defRPr/>
              </a:pPr>
              <a:t>2019-12-02</a:t>
            </a:fld>
            <a:endParaRPr lang="en-US" altLang="ko-KR"/>
          </a:p>
        </p:txBody>
      </p:sp>
      <p:sp>
        <p:nvSpPr>
          <p:cNvPr id="6" name="Rectangle 12">
            <a:extLst>
              <a:ext uri="{FF2B5EF4-FFF2-40B4-BE49-F238E27FC236}">
                <a16:creationId xmlns:a16="http://schemas.microsoft.com/office/drawing/2014/main" id="{E552C279-24BB-40BF-8016-28FCE865A972}"/>
              </a:ext>
            </a:extLst>
          </p:cNvPr>
          <p:cNvSpPr>
            <a:spLocks noGrp="1" noChangeArrowheads="1"/>
          </p:cNvSpPr>
          <p:nvPr>
            <p:ph type="ftr" sz="quarter" idx="11"/>
          </p:nvPr>
        </p:nvSpPr>
        <p:spPr>
          <a:ln/>
        </p:spPr>
        <p:txBody>
          <a:bodyPr/>
          <a:lstStyle>
            <a:lvl1pPr>
              <a:defRPr/>
            </a:lvl1pPr>
          </a:lstStyle>
          <a:p>
            <a:pPr>
              <a:defRPr/>
            </a:pPr>
            <a:endParaRPr lang="en-US" altLang="ko-KR"/>
          </a:p>
        </p:txBody>
      </p:sp>
      <p:sp>
        <p:nvSpPr>
          <p:cNvPr id="7" name="Rectangle 13">
            <a:extLst>
              <a:ext uri="{FF2B5EF4-FFF2-40B4-BE49-F238E27FC236}">
                <a16:creationId xmlns:a16="http://schemas.microsoft.com/office/drawing/2014/main" id="{C72081A3-B042-45C4-92A3-26766448C537}"/>
              </a:ext>
            </a:extLst>
          </p:cNvPr>
          <p:cNvSpPr>
            <a:spLocks noGrp="1" noChangeArrowheads="1"/>
          </p:cNvSpPr>
          <p:nvPr>
            <p:ph type="sldNum" sz="quarter" idx="12"/>
          </p:nvPr>
        </p:nvSpPr>
        <p:spPr>
          <a:ln/>
        </p:spPr>
        <p:txBody>
          <a:bodyPr/>
          <a:lstStyle>
            <a:lvl1pPr>
              <a:defRPr/>
            </a:lvl1pPr>
          </a:lstStyle>
          <a:p>
            <a:pPr>
              <a:defRPr/>
            </a:pPr>
            <a:fld id="{6262B24A-DF74-42B3-8630-8507A076E669}" type="slidenum">
              <a:rPr lang="en-US" altLang="ko-KR"/>
              <a:pPr>
                <a:defRPr/>
              </a:pPr>
              <a:t>‹#›</a:t>
            </a:fld>
            <a:endParaRPr lang="en-US" altLang="ko-KR"/>
          </a:p>
        </p:txBody>
      </p:sp>
    </p:spTree>
    <p:extLst>
      <p:ext uri="{BB962C8B-B14F-4D97-AF65-F5344CB8AC3E}">
        <p14:creationId xmlns:p14="http://schemas.microsoft.com/office/powerpoint/2010/main" val="92108097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a:t>마스터 제목 스타일 편집</a:t>
            </a:r>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Rectangle 11">
            <a:extLst>
              <a:ext uri="{FF2B5EF4-FFF2-40B4-BE49-F238E27FC236}">
                <a16:creationId xmlns:a16="http://schemas.microsoft.com/office/drawing/2014/main" id="{30B3DD0B-74AE-4622-89FE-001978B4AB1A}"/>
              </a:ext>
            </a:extLst>
          </p:cNvPr>
          <p:cNvSpPr>
            <a:spLocks noGrp="1" noChangeArrowheads="1"/>
          </p:cNvSpPr>
          <p:nvPr>
            <p:ph type="dt" sz="half" idx="10"/>
          </p:nvPr>
        </p:nvSpPr>
        <p:spPr>
          <a:ln/>
        </p:spPr>
        <p:txBody>
          <a:bodyPr/>
          <a:lstStyle>
            <a:lvl1pPr>
              <a:defRPr/>
            </a:lvl1pPr>
          </a:lstStyle>
          <a:p>
            <a:pPr>
              <a:defRPr/>
            </a:pPr>
            <a:fld id="{AECF9848-8649-44D7-B4FB-3543240A3359}" type="datetime1">
              <a:rPr lang="ko-KR" altLang="en-US"/>
              <a:pPr>
                <a:defRPr/>
              </a:pPr>
              <a:t>2019-12-02</a:t>
            </a:fld>
            <a:endParaRPr lang="en-US" altLang="ko-KR"/>
          </a:p>
        </p:txBody>
      </p:sp>
      <p:sp>
        <p:nvSpPr>
          <p:cNvPr id="8" name="Rectangle 12">
            <a:extLst>
              <a:ext uri="{FF2B5EF4-FFF2-40B4-BE49-F238E27FC236}">
                <a16:creationId xmlns:a16="http://schemas.microsoft.com/office/drawing/2014/main" id="{E552C279-24BB-40BF-8016-28FCE865A972}"/>
              </a:ext>
            </a:extLst>
          </p:cNvPr>
          <p:cNvSpPr>
            <a:spLocks noGrp="1" noChangeArrowheads="1"/>
          </p:cNvSpPr>
          <p:nvPr>
            <p:ph type="ftr" sz="quarter" idx="11"/>
          </p:nvPr>
        </p:nvSpPr>
        <p:spPr>
          <a:ln/>
        </p:spPr>
        <p:txBody>
          <a:bodyPr/>
          <a:lstStyle>
            <a:lvl1pPr>
              <a:defRPr/>
            </a:lvl1pPr>
          </a:lstStyle>
          <a:p>
            <a:pPr>
              <a:defRPr/>
            </a:pPr>
            <a:endParaRPr lang="en-US" altLang="ko-KR"/>
          </a:p>
        </p:txBody>
      </p:sp>
      <p:sp>
        <p:nvSpPr>
          <p:cNvPr id="9" name="Rectangle 13">
            <a:extLst>
              <a:ext uri="{FF2B5EF4-FFF2-40B4-BE49-F238E27FC236}">
                <a16:creationId xmlns:a16="http://schemas.microsoft.com/office/drawing/2014/main" id="{C72081A3-B042-45C4-92A3-26766448C537}"/>
              </a:ext>
            </a:extLst>
          </p:cNvPr>
          <p:cNvSpPr>
            <a:spLocks noGrp="1" noChangeArrowheads="1"/>
          </p:cNvSpPr>
          <p:nvPr>
            <p:ph type="sldNum" sz="quarter" idx="12"/>
          </p:nvPr>
        </p:nvSpPr>
        <p:spPr>
          <a:ln/>
        </p:spPr>
        <p:txBody>
          <a:bodyPr/>
          <a:lstStyle>
            <a:lvl1pPr>
              <a:defRPr/>
            </a:lvl1pPr>
          </a:lstStyle>
          <a:p>
            <a:pPr>
              <a:defRPr/>
            </a:pPr>
            <a:fld id="{AE651BF3-30D1-4562-8034-B107E3E93B95}" type="slidenum">
              <a:rPr lang="en-US" altLang="ko-KR"/>
              <a:pPr>
                <a:defRPr/>
              </a:pPr>
              <a:t>‹#›</a:t>
            </a:fld>
            <a:endParaRPr lang="en-US" altLang="ko-KR"/>
          </a:p>
        </p:txBody>
      </p:sp>
    </p:spTree>
    <p:extLst>
      <p:ext uri="{BB962C8B-B14F-4D97-AF65-F5344CB8AC3E}">
        <p14:creationId xmlns:p14="http://schemas.microsoft.com/office/powerpoint/2010/main" val="383377274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Rectangle 11">
            <a:extLst>
              <a:ext uri="{FF2B5EF4-FFF2-40B4-BE49-F238E27FC236}">
                <a16:creationId xmlns:a16="http://schemas.microsoft.com/office/drawing/2014/main" id="{30B3DD0B-74AE-4622-89FE-001978B4AB1A}"/>
              </a:ext>
            </a:extLst>
          </p:cNvPr>
          <p:cNvSpPr>
            <a:spLocks noGrp="1" noChangeArrowheads="1"/>
          </p:cNvSpPr>
          <p:nvPr>
            <p:ph type="dt" sz="half" idx="10"/>
          </p:nvPr>
        </p:nvSpPr>
        <p:spPr>
          <a:ln/>
        </p:spPr>
        <p:txBody>
          <a:bodyPr/>
          <a:lstStyle>
            <a:lvl1pPr>
              <a:defRPr/>
            </a:lvl1pPr>
          </a:lstStyle>
          <a:p>
            <a:pPr>
              <a:defRPr/>
            </a:pPr>
            <a:fld id="{4DFD6FDD-2A25-4B4E-8FDC-9AB6A6DAC4B4}" type="datetime1">
              <a:rPr lang="ko-KR" altLang="en-US"/>
              <a:pPr>
                <a:defRPr/>
              </a:pPr>
              <a:t>2019-12-02</a:t>
            </a:fld>
            <a:endParaRPr lang="en-US" altLang="ko-KR"/>
          </a:p>
        </p:txBody>
      </p:sp>
      <p:sp>
        <p:nvSpPr>
          <p:cNvPr id="4" name="Rectangle 12">
            <a:extLst>
              <a:ext uri="{FF2B5EF4-FFF2-40B4-BE49-F238E27FC236}">
                <a16:creationId xmlns:a16="http://schemas.microsoft.com/office/drawing/2014/main" id="{E552C279-24BB-40BF-8016-28FCE865A972}"/>
              </a:ext>
            </a:extLst>
          </p:cNvPr>
          <p:cNvSpPr>
            <a:spLocks noGrp="1" noChangeArrowheads="1"/>
          </p:cNvSpPr>
          <p:nvPr>
            <p:ph type="ftr" sz="quarter" idx="11"/>
          </p:nvPr>
        </p:nvSpPr>
        <p:spPr>
          <a:ln/>
        </p:spPr>
        <p:txBody>
          <a:bodyPr/>
          <a:lstStyle>
            <a:lvl1pPr>
              <a:defRPr/>
            </a:lvl1pPr>
          </a:lstStyle>
          <a:p>
            <a:pPr>
              <a:defRPr/>
            </a:pPr>
            <a:endParaRPr lang="en-US" altLang="ko-KR"/>
          </a:p>
        </p:txBody>
      </p:sp>
      <p:sp>
        <p:nvSpPr>
          <p:cNvPr id="5" name="Rectangle 13">
            <a:extLst>
              <a:ext uri="{FF2B5EF4-FFF2-40B4-BE49-F238E27FC236}">
                <a16:creationId xmlns:a16="http://schemas.microsoft.com/office/drawing/2014/main" id="{C72081A3-B042-45C4-92A3-26766448C537}"/>
              </a:ext>
            </a:extLst>
          </p:cNvPr>
          <p:cNvSpPr>
            <a:spLocks noGrp="1" noChangeArrowheads="1"/>
          </p:cNvSpPr>
          <p:nvPr>
            <p:ph type="sldNum" sz="quarter" idx="12"/>
          </p:nvPr>
        </p:nvSpPr>
        <p:spPr>
          <a:ln/>
        </p:spPr>
        <p:txBody>
          <a:bodyPr/>
          <a:lstStyle>
            <a:lvl1pPr>
              <a:defRPr/>
            </a:lvl1pPr>
          </a:lstStyle>
          <a:p>
            <a:pPr>
              <a:defRPr/>
            </a:pPr>
            <a:fld id="{9051B90C-847F-4F91-BCA2-48DA2DB2B7B0}" type="slidenum">
              <a:rPr lang="en-US" altLang="ko-KR"/>
              <a:pPr>
                <a:defRPr/>
              </a:pPr>
              <a:t>‹#›</a:t>
            </a:fld>
            <a:endParaRPr lang="en-US" altLang="ko-KR"/>
          </a:p>
        </p:txBody>
      </p:sp>
    </p:spTree>
    <p:extLst>
      <p:ext uri="{BB962C8B-B14F-4D97-AF65-F5344CB8AC3E}">
        <p14:creationId xmlns:p14="http://schemas.microsoft.com/office/powerpoint/2010/main" val="107039056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30B3DD0B-74AE-4622-89FE-001978B4AB1A}"/>
              </a:ext>
            </a:extLst>
          </p:cNvPr>
          <p:cNvSpPr>
            <a:spLocks noGrp="1" noChangeArrowheads="1"/>
          </p:cNvSpPr>
          <p:nvPr>
            <p:ph type="dt" sz="half" idx="10"/>
          </p:nvPr>
        </p:nvSpPr>
        <p:spPr>
          <a:ln/>
        </p:spPr>
        <p:txBody>
          <a:bodyPr/>
          <a:lstStyle>
            <a:lvl1pPr>
              <a:defRPr/>
            </a:lvl1pPr>
          </a:lstStyle>
          <a:p>
            <a:pPr>
              <a:defRPr/>
            </a:pPr>
            <a:fld id="{48D4215A-12B5-4676-802F-AFE88B7AD7BC}" type="datetime1">
              <a:rPr lang="ko-KR" altLang="en-US"/>
              <a:pPr>
                <a:defRPr/>
              </a:pPr>
              <a:t>2019-12-02</a:t>
            </a:fld>
            <a:endParaRPr lang="en-US" altLang="ko-KR"/>
          </a:p>
        </p:txBody>
      </p:sp>
      <p:sp>
        <p:nvSpPr>
          <p:cNvPr id="3" name="Rectangle 12">
            <a:extLst>
              <a:ext uri="{FF2B5EF4-FFF2-40B4-BE49-F238E27FC236}">
                <a16:creationId xmlns:a16="http://schemas.microsoft.com/office/drawing/2014/main" id="{E552C279-24BB-40BF-8016-28FCE865A972}"/>
              </a:ext>
            </a:extLst>
          </p:cNvPr>
          <p:cNvSpPr>
            <a:spLocks noGrp="1" noChangeArrowheads="1"/>
          </p:cNvSpPr>
          <p:nvPr>
            <p:ph type="ftr" sz="quarter" idx="11"/>
          </p:nvPr>
        </p:nvSpPr>
        <p:spPr>
          <a:ln/>
        </p:spPr>
        <p:txBody>
          <a:bodyPr/>
          <a:lstStyle>
            <a:lvl1pPr>
              <a:defRPr/>
            </a:lvl1pPr>
          </a:lstStyle>
          <a:p>
            <a:pPr>
              <a:defRPr/>
            </a:pPr>
            <a:endParaRPr lang="en-US" altLang="ko-KR"/>
          </a:p>
        </p:txBody>
      </p:sp>
      <p:sp>
        <p:nvSpPr>
          <p:cNvPr id="4" name="Rectangle 13">
            <a:extLst>
              <a:ext uri="{FF2B5EF4-FFF2-40B4-BE49-F238E27FC236}">
                <a16:creationId xmlns:a16="http://schemas.microsoft.com/office/drawing/2014/main" id="{C72081A3-B042-45C4-92A3-26766448C537}"/>
              </a:ext>
            </a:extLst>
          </p:cNvPr>
          <p:cNvSpPr>
            <a:spLocks noGrp="1" noChangeArrowheads="1"/>
          </p:cNvSpPr>
          <p:nvPr>
            <p:ph type="sldNum" sz="quarter" idx="12"/>
          </p:nvPr>
        </p:nvSpPr>
        <p:spPr>
          <a:ln/>
        </p:spPr>
        <p:txBody>
          <a:bodyPr/>
          <a:lstStyle>
            <a:lvl1pPr>
              <a:defRPr/>
            </a:lvl1pPr>
          </a:lstStyle>
          <a:p>
            <a:pPr>
              <a:defRPr/>
            </a:pPr>
            <a:fld id="{629174D0-7AEC-4449-9B99-A3551BCBCC87}" type="slidenum">
              <a:rPr lang="en-US" altLang="ko-KR"/>
              <a:pPr>
                <a:defRPr/>
              </a:pPr>
              <a:t>‹#›</a:t>
            </a:fld>
            <a:endParaRPr lang="en-US" altLang="ko-KR"/>
          </a:p>
        </p:txBody>
      </p:sp>
    </p:spTree>
    <p:extLst>
      <p:ext uri="{BB962C8B-B14F-4D97-AF65-F5344CB8AC3E}">
        <p14:creationId xmlns:p14="http://schemas.microsoft.com/office/powerpoint/2010/main" val="170727523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lstStyle>
            <a:lvl1pPr algn="l">
              <a:defRPr sz="2000" b="1"/>
            </a:lvl1pPr>
          </a:lstStyle>
          <a:p>
            <a:r>
              <a:rPr lang="ko-KR" altLang="en-US"/>
              <a:t>마스터 제목 스타일 편집</a:t>
            </a:r>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Rectangle 11">
            <a:extLst>
              <a:ext uri="{FF2B5EF4-FFF2-40B4-BE49-F238E27FC236}">
                <a16:creationId xmlns:a16="http://schemas.microsoft.com/office/drawing/2014/main" id="{30B3DD0B-74AE-4622-89FE-001978B4AB1A}"/>
              </a:ext>
            </a:extLst>
          </p:cNvPr>
          <p:cNvSpPr>
            <a:spLocks noGrp="1" noChangeArrowheads="1"/>
          </p:cNvSpPr>
          <p:nvPr>
            <p:ph type="dt" sz="half" idx="10"/>
          </p:nvPr>
        </p:nvSpPr>
        <p:spPr>
          <a:ln/>
        </p:spPr>
        <p:txBody>
          <a:bodyPr/>
          <a:lstStyle>
            <a:lvl1pPr>
              <a:defRPr/>
            </a:lvl1pPr>
          </a:lstStyle>
          <a:p>
            <a:pPr>
              <a:defRPr/>
            </a:pPr>
            <a:fld id="{0CA78E24-7C7E-458F-936F-B1C47AC605BB}" type="datetime1">
              <a:rPr lang="ko-KR" altLang="en-US"/>
              <a:pPr>
                <a:defRPr/>
              </a:pPr>
              <a:t>2019-12-02</a:t>
            </a:fld>
            <a:endParaRPr lang="en-US" altLang="ko-KR"/>
          </a:p>
        </p:txBody>
      </p:sp>
      <p:sp>
        <p:nvSpPr>
          <p:cNvPr id="6" name="Rectangle 12">
            <a:extLst>
              <a:ext uri="{FF2B5EF4-FFF2-40B4-BE49-F238E27FC236}">
                <a16:creationId xmlns:a16="http://schemas.microsoft.com/office/drawing/2014/main" id="{E552C279-24BB-40BF-8016-28FCE865A972}"/>
              </a:ext>
            </a:extLst>
          </p:cNvPr>
          <p:cNvSpPr>
            <a:spLocks noGrp="1" noChangeArrowheads="1"/>
          </p:cNvSpPr>
          <p:nvPr>
            <p:ph type="ftr" sz="quarter" idx="11"/>
          </p:nvPr>
        </p:nvSpPr>
        <p:spPr>
          <a:ln/>
        </p:spPr>
        <p:txBody>
          <a:bodyPr/>
          <a:lstStyle>
            <a:lvl1pPr>
              <a:defRPr/>
            </a:lvl1pPr>
          </a:lstStyle>
          <a:p>
            <a:pPr>
              <a:defRPr/>
            </a:pPr>
            <a:endParaRPr lang="en-US" altLang="ko-KR"/>
          </a:p>
        </p:txBody>
      </p:sp>
      <p:sp>
        <p:nvSpPr>
          <p:cNvPr id="7" name="Rectangle 13">
            <a:extLst>
              <a:ext uri="{FF2B5EF4-FFF2-40B4-BE49-F238E27FC236}">
                <a16:creationId xmlns:a16="http://schemas.microsoft.com/office/drawing/2014/main" id="{C72081A3-B042-45C4-92A3-26766448C537}"/>
              </a:ext>
            </a:extLst>
          </p:cNvPr>
          <p:cNvSpPr>
            <a:spLocks noGrp="1" noChangeArrowheads="1"/>
          </p:cNvSpPr>
          <p:nvPr>
            <p:ph type="sldNum" sz="quarter" idx="12"/>
          </p:nvPr>
        </p:nvSpPr>
        <p:spPr>
          <a:ln/>
        </p:spPr>
        <p:txBody>
          <a:bodyPr/>
          <a:lstStyle>
            <a:lvl1pPr>
              <a:defRPr/>
            </a:lvl1pPr>
          </a:lstStyle>
          <a:p>
            <a:pPr>
              <a:defRPr/>
            </a:pPr>
            <a:fld id="{6E8E1576-18C5-40B6-9729-3A9DE8628BCA}" type="slidenum">
              <a:rPr lang="en-US" altLang="ko-KR"/>
              <a:pPr>
                <a:defRPr/>
              </a:pPr>
              <a:t>‹#›</a:t>
            </a:fld>
            <a:endParaRPr lang="en-US" altLang="ko-KR"/>
          </a:p>
        </p:txBody>
      </p:sp>
    </p:spTree>
    <p:extLst>
      <p:ext uri="{BB962C8B-B14F-4D97-AF65-F5344CB8AC3E}">
        <p14:creationId xmlns:p14="http://schemas.microsoft.com/office/powerpoint/2010/main" val="220665528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lstStyle>
            <a:lvl1pPr algn="l">
              <a:defRPr sz="2000" b="1"/>
            </a:lvl1pPr>
          </a:lstStyle>
          <a:p>
            <a:r>
              <a:rPr lang="ko-KR" altLang="en-US"/>
              <a:t>마스터 제목 스타일 편집</a:t>
            </a:r>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Rectangle 11">
            <a:extLst>
              <a:ext uri="{FF2B5EF4-FFF2-40B4-BE49-F238E27FC236}">
                <a16:creationId xmlns:a16="http://schemas.microsoft.com/office/drawing/2014/main" id="{30B3DD0B-74AE-4622-89FE-001978B4AB1A}"/>
              </a:ext>
            </a:extLst>
          </p:cNvPr>
          <p:cNvSpPr>
            <a:spLocks noGrp="1" noChangeArrowheads="1"/>
          </p:cNvSpPr>
          <p:nvPr>
            <p:ph type="dt" sz="half" idx="10"/>
          </p:nvPr>
        </p:nvSpPr>
        <p:spPr>
          <a:ln/>
        </p:spPr>
        <p:txBody>
          <a:bodyPr/>
          <a:lstStyle>
            <a:lvl1pPr>
              <a:defRPr/>
            </a:lvl1pPr>
          </a:lstStyle>
          <a:p>
            <a:pPr>
              <a:defRPr/>
            </a:pPr>
            <a:fld id="{6D3BF186-6798-4729-9866-870EA85854F2}" type="datetime1">
              <a:rPr lang="ko-KR" altLang="en-US"/>
              <a:pPr>
                <a:defRPr/>
              </a:pPr>
              <a:t>2019-12-02</a:t>
            </a:fld>
            <a:endParaRPr lang="en-US" altLang="ko-KR"/>
          </a:p>
        </p:txBody>
      </p:sp>
      <p:sp>
        <p:nvSpPr>
          <p:cNvPr id="6" name="Rectangle 12">
            <a:extLst>
              <a:ext uri="{FF2B5EF4-FFF2-40B4-BE49-F238E27FC236}">
                <a16:creationId xmlns:a16="http://schemas.microsoft.com/office/drawing/2014/main" id="{E552C279-24BB-40BF-8016-28FCE865A972}"/>
              </a:ext>
            </a:extLst>
          </p:cNvPr>
          <p:cNvSpPr>
            <a:spLocks noGrp="1" noChangeArrowheads="1"/>
          </p:cNvSpPr>
          <p:nvPr>
            <p:ph type="ftr" sz="quarter" idx="11"/>
          </p:nvPr>
        </p:nvSpPr>
        <p:spPr>
          <a:ln/>
        </p:spPr>
        <p:txBody>
          <a:bodyPr/>
          <a:lstStyle>
            <a:lvl1pPr>
              <a:defRPr/>
            </a:lvl1pPr>
          </a:lstStyle>
          <a:p>
            <a:pPr>
              <a:defRPr/>
            </a:pPr>
            <a:endParaRPr lang="en-US" altLang="ko-KR"/>
          </a:p>
        </p:txBody>
      </p:sp>
      <p:sp>
        <p:nvSpPr>
          <p:cNvPr id="7" name="Rectangle 13">
            <a:extLst>
              <a:ext uri="{FF2B5EF4-FFF2-40B4-BE49-F238E27FC236}">
                <a16:creationId xmlns:a16="http://schemas.microsoft.com/office/drawing/2014/main" id="{C72081A3-B042-45C4-92A3-26766448C537}"/>
              </a:ext>
            </a:extLst>
          </p:cNvPr>
          <p:cNvSpPr>
            <a:spLocks noGrp="1" noChangeArrowheads="1"/>
          </p:cNvSpPr>
          <p:nvPr>
            <p:ph type="sldNum" sz="quarter" idx="12"/>
          </p:nvPr>
        </p:nvSpPr>
        <p:spPr>
          <a:ln/>
        </p:spPr>
        <p:txBody>
          <a:bodyPr/>
          <a:lstStyle>
            <a:lvl1pPr>
              <a:defRPr/>
            </a:lvl1pPr>
          </a:lstStyle>
          <a:p>
            <a:pPr>
              <a:defRPr/>
            </a:pPr>
            <a:fld id="{F14A1B2C-39D6-4909-82C0-958E89E76051}" type="slidenum">
              <a:rPr lang="en-US" altLang="ko-KR"/>
              <a:pPr>
                <a:defRPr/>
              </a:pPr>
              <a:t>‹#›</a:t>
            </a:fld>
            <a:endParaRPr lang="en-US" altLang="ko-KR"/>
          </a:p>
        </p:txBody>
      </p:sp>
    </p:spTree>
    <p:extLst>
      <p:ext uri="{BB962C8B-B14F-4D97-AF65-F5344CB8AC3E}">
        <p14:creationId xmlns:p14="http://schemas.microsoft.com/office/powerpoint/2010/main" val="131442717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E2B34BA-1612-40C1-8F89-E519CF1BBFF0}"/>
              </a:ext>
            </a:extLst>
          </p:cNvPr>
          <p:cNvSpPr>
            <a:spLocks noChangeArrowheads="1"/>
          </p:cNvSpPr>
          <p:nvPr/>
        </p:nvSpPr>
        <p:spPr bwMode="ltGray">
          <a:xfrm>
            <a:off x="442913" y="6413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a:solidFill>
                  <a:schemeClr val="tx1"/>
                </a:solidFill>
                <a:latin typeface="Tahoma" pitchFamily="34" charset="0"/>
                <a:cs typeface="Times New Roman (Hebrew)" charset="-79"/>
              </a:defRPr>
            </a:lvl1pPr>
            <a:lvl2pPr marL="742950" indent="-285750" eaLnBrk="0" hangingPunct="0">
              <a:defRPr sz="2800">
                <a:solidFill>
                  <a:schemeClr val="tx1"/>
                </a:solidFill>
                <a:latin typeface="Tahoma" pitchFamily="34" charset="0"/>
                <a:cs typeface="Times New Roman (Hebrew)" charset="-79"/>
              </a:defRPr>
            </a:lvl2pPr>
            <a:lvl3pPr marL="1143000" indent="-228600" eaLnBrk="0" hangingPunct="0">
              <a:defRPr sz="2800">
                <a:solidFill>
                  <a:schemeClr val="tx1"/>
                </a:solidFill>
                <a:latin typeface="Tahoma" pitchFamily="34" charset="0"/>
                <a:cs typeface="Times New Roman (Hebrew)" charset="-79"/>
              </a:defRPr>
            </a:lvl3pPr>
            <a:lvl4pPr marL="1600200" indent="-228600" eaLnBrk="0" hangingPunct="0">
              <a:defRPr sz="2800">
                <a:solidFill>
                  <a:schemeClr val="tx1"/>
                </a:solidFill>
                <a:latin typeface="Tahoma" pitchFamily="34" charset="0"/>
                <a:cs typeface="Times New Roman (Hebrew)" charset="-79"/>
              </a:defRPr>
            </a:lvl4pPr>
            <a:lvl5pPr marL="2057400" indent="-228600" eaLnBrk="0" hangingPunct="0">
              <a:defRPr sz="2800">
                <a:solidFill>
                  <a:schemeClr val="tx1"/>
                </a:solidFill>
                <a:latin typeface="Tahoma" pitchFamily="34" charset="0"/>
                <a:cs typeface="Times New Roman (Hebrew)" charset="-79"/>
              </a:defRPr>
            </a:lvl5pPr>
            <a:lvl6pPr marL="25146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6pPr>
            <a:lvl7pPr marL="29718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7pPr>
            <a:lvl8pPr marL="34290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8pPr>
            <a:lvl9pPr marL="38862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9pPr>
          </a:lstStyle>
          <a:p>
            <a:pPr algn="ctr" eaLnBrk="1" hangingPunct="1">
              <a:defRPr/>
            </a:pPr>
            <a:endParaRPr kumimoji="1" lang="ko-KR" altLang="ko-KR" sz="2400">
              <a:ea typeface="굴림" charset="-127"/>
            </a:endParaRPr>
          </a:p>
        </p:txBody>
      </p:sp>
      <p:sp>
        <p:nvSpPr>
          <p:cNvPr id="1027" name="Rectangle 3">
            <a:extLst>
              <a:ext uri="{FF2B5EF4-FFF2-40B4-BE49-F238E27FC236}">
                <a16:creationId xmlns:a16="http://schemas.microsoft.com/office/drawing/2014/main" id="{E226C5B7-F924-4942-9745-F1E3E2E162C9}"/>
              </a:ext>
            </a:extLst>
          </p:cNvPr>
          <p:cNvSpPr>
            <a:spLocks noChangeArrowheads="1"/>
          </p:cNvSpPr>
          <p:nvPr/>
        </p:nvSpPr>
        <p:spPr bwMode="ltGray">
          <a:xfrm>
            <a:off x="825500" y="6413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a:solidFill>
                  <a:schemeClr val="tx1"/>
                </a:solidFill>
                <a:latin typeface="Tahoma" pitchFamily="34" charset="0"/>
                <a:cs typeface="Times New Roman (Hebrew)" charset="-79"/>
              </a:defRPr>
            </a:lvl1pPr>
            <a:lvl2pPr marL="742950" indent="-285750" eaLnBrk="0" hangingPunct="0">
              <a:defRPr sz="2800">
                <a:solidFill>
                  <a:schemeClr val="tx1"/>
                </a:solidFill>
                <a:latin typeface="Tahoma" pitchFamily="34" charset="0"/>
                <a:cs typeface="Times New Roman (Hebrew)" charset="-79"/>
              </a:defRPr>
            </a:lvl2pPr>
            <a:lvl3pPr marL="1143000" indent="-228600" eaLnBrk="0" hangingPunct="0">
              <a:defRPr sz="2800">
                <a:solidFill>
                  <a:schemeClr val="tx1"/>
                </a:solidFill>
                <a:latin typeface="Tahoma" pitchFamily="34" charset="0"/>
                <a:cs typeface="Times New Roman (Hebrew)" charset="-79"/>
              </a:defRPr>
            </a:lvl3pPr>
            <a:lvl4pPr marL="1600200" indent="-228600" eaLnBrk="0" hangingPunct="0">
              <a:defRPr sz="2800">
                <a:solidFill>
                  <a:schemeClr val="tx1"/>
                </a:solidFill>
                <a:latin typeface="Tahoma" pitchFamily="34" charset="0"/>
                <a:cs typeface="Times New Roman (Hebrew)" charset="-79"/>
              </a:defRPr>
            </a:lvl4pPr>
            <a:lvl5pPr marL="2057400" indent="-228600" eaLnBrk="0" hangingPunct="0">
              <a:defRPr sz="2800">
                <a:solidFill>
                  <a:schemeClr val="tx1"/>
                </a:solidFill>
                <a:latin typeface="Tahoma" pitchFamily="34" charset="0"/>
                <a:cs typeface="Times New Roman (Hebrew)" charset="-79"/>
              </a:defRPr>
            </a:lvl5pPr>
            <a:lvl6pPr marL="25146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6pPr>
            <a:lvl7pPr marL="29718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7pPr>
            <a:lvl8pPr marL="34290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8pPr>
            <a:lvl9pPr marL="38862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9pPr>
          </a:lstStyle>
          <a:p>
            <a:pPr algn="ctr" eaLnBrk="1" hangingPunct="1">
              <a:defRPr/>
            </a:pPr>
            <a:endParaRPr kumimoji="1" lang="ko-KR" altLang="ko-KR" sz="2400">
              <a:ea typeface="굴림" charset="-127"/>
            </a:endParaRPr>
          </a:p>
        </p:txBody>
      </p:sp>
      <p:sp>
        <p:nvSpPr>
          <p:cNvPr id="1028" name="Rectangle 4">
            <a:extLst>
              <a:ext uri="{FF2B5EF4-FFF2-40B4-BE49-F238E27FC236}">
                <a16:creationId xmlns:a16="http://schemas.microsoft.com/office/drawing/2014/main" id="{2DA77CE0-6D0E-49A7-9E4D-5579CBEEC0D8}"/>
              </a:ext>
            </a:extLst>
          </p:cNvPr>
          <p:cNvSpPr>
            <a:spLocks noChangeArrowheads="1"/>
          </p:cNvSpPr>
          <p:nvPr/>
        </p:nvSpPr>
        <p:spPr bwMode="ltGray">
          <a:xfrm>
            <a:off x="566738" y="10636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a:solidFill>
                  <a:schemeClr val="tx1"/>
                </a:solidFill>
                <a:latin typeface="Tahoma" pitchFamily="34" charset="0"/>
                <a:cs typeface="Times New Roman (Hebrew)" charset="-79"/>
              </a:defRPr>
            </a:lvl1pPr>
            <a:lvl2pPr marL="742950" indent="-285750" eaLnBrk="0" hangingPunct="0">
              <a:defRPr sz="2800">
                <a:solidFill>
                  <a:schemeClr val="tx1"/>
                </a:solidFill>
                <a:latin typeface="Tahoma" pitchFamily="34" charset="0"/>
                <a:cs typeface="Times New Roman (Hebrew)" charset="-79"/>
              </a:defRPr>
            </a:lvl2pPr>
            <a:lvl3pPr marL="1143000" indent="-228600" eaLnBrk="0" hangingPunct="0">
              <a:defRPr sz="2800">
                <a:solidFill>
                  <a:schemeClr val="tx1"/>
                </a:solidFill>
                <a:latin typeface="Tahoma" pitchFamily="34" charset="0"/>
                <a:cs typeface="Times New Roman (Hebrew)" charset="-79"/>
              </a:defRPr>
            </a:lvl3pPr>
            <a:lvl4pPr marL="1600200" indent="-228600" eaLnBrk="0" hangingPunct="0">
              <a:defRPr sz="2800">
                <a:solidFill>
                  <a:schemeClr val="tx1"/>
                </a:solidFill>
                <a:latin typeface="Tahoma" pitchFamily="34" charset="0"/>
                <a:cs typeface="Times New Roman (Hebrew)" charset="-79"/>
              </a:defRPr>
            </a:lvl4pPr>
            <a:lvl5pPr marL="2057400" indent="-228600" eaLnBrk="0" hangingPunct="0">
              <a:defRPr sz="2800">
                <a:solidFill>
                  <a:schemeClr val="tx1"/>
                </a:solidFill>
                <a:latin typeface="Tahoma" pitchFamily="34" charset="0"/>
                <a:cs typeface="Times New Roman (Hebrew)" charset="-79"/>
              </a:defRPr>
            </a:lvl5pPr>
            <a:lvl6pPr marL="25146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6pPr>
            <a:lvl7pPr marL="29718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7pPr>
            <a:lvl8pPr marL="34290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8pPr>
            <a:lvl9pPr marL="38862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9pPr>
          </a:lstStyle>
          <a:p>
            <a:pPr algn="ctr" eaLnBrk="1" hangingPunct="1">
              <a:defRPr/>
            </a:pPr>
            <a:endParaRPr kumimoji="1" lang="ko-KR" altLang="ko-KR" sz="2400">
              <a:ea typeface="굴림" charset="-127"/>
            </a:endParaRPr>
          </a:p>
        </p:txBody>
      </p:sp>
      <p:sp>
        <p:nvSpPr>
          <p:cNvPr id="1029" name="Rectangle 5">
            <a:extLst>
              <a:ext uri="{FF2B5EF4-FFF2-40B4-BE49-F238E27FC236}">
                <a16:creationId xmlns:a16="http://schemas.microsoft.com/office/drawing/2014/main" id="{ECEEA463-2D9D-4B88-A8E8-271EB142400F}"/>
              </a:ext>
            </a:extLst>
          </p:cNvPr>
          <p:cNvSpPr>
            <a:spLocks noChangeArrowheads="1"/>
          </p:cNvSpPr>
          <p:nvPr/>
        </p:nvSpPr>
        <p:spPr bwMode="ltGray">
          <a:xfrm>
            <a:off x="936625" y="10636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a:solidFill>
                  <a:schemeClr val="tx1"/>
                </a:solidFill>
                <a:latin typeface="Tahoma" pitchFamily="34" charset="0"/>
                <a:cs typeface="Times New Roman (Hebrew)" charset="-79"/>
              </a:defRPr>
            </a:lvl1pPr>
            <a:lvl2pPr marL="742950" indent="-285750" eaLnBrk="0" hangingPunct="0">
              <a:defRPr sz="2800">
                <a:solidFill>
                  <a:schemeClr val="tx1"/>
                </a:solidFill>
                <a:latin typeface="Tahoma" pitchFamily="34" charset="0"/>
                <a:cs typeface="Times New Roman (Hebrew)" charset="-79"/>
              </a:defRPr>
            </a:lvl2pPr>
            <a:lvl3pPr marL="1143000" indent="-228600" eaLnBrk="0" hangingPunct="0">
              <a:defRPr sz="2800">
                <a:solidFill>
                  <a:schemeClr val="tx1"/>
                </a:solidFill>
                <a:latin typeface="Tahoma" pitchFamily="34" charset="0"/>
                <a:cs typeface="Times New Roman (Hebrew)" charset="-79"/>
              </a:defRPr>
            </a:lvl3pPr>
            <a:lvl4pPr marL="1600200" indent="-228600" eaLnBrk="0" hangingPunct="0">
              <a:defRPr sz="2800">
                <a:solidFill>
                  <a:schemeClr val="tx1"/>
                </a:solidFill>
                <a:latin typeface="Tahoma" pitchFamily="34" charset="0"/>
                <a:cs typeface="Times New Roman (Hebrew)" charset="-79"/>
              </a:defRPr>
            </a:lvl4pPr>
            <a:lvl5pPr marL="2057400" indent="-228600" eaLnBrk="0" hangingPunct="0">
              <a:defRPr sz="2800">
                <a:solidFill>
                  <a:schemeClr val="tx1"/>
                </a:solidFill>
                <a:latin typeface="Tahoma" pitchFamily="34" charset="0"/>
                <a:cs typeface="Times New Roman (Hebrew)" charset="-79"/>
              </a:defRPr>
            </a:lvl5pPr>
            <a:lvl6pPr marL="25146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6pPr>
            <a:lvl7pPr marL="29718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7pPr>
            <a:lvl8pPr marL="34290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8pPr>
            <a:lvl9pPr marL="38862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9pPr>
          </a:lstStyle>
          <a:p>
            <a:pPr algn="ctr" eaLnBrk="1" hangingPunct="1">
              <a:defRPr/>
            </a:pPr>
            <a:endParaRPr kumimoji="1" lang="ko-KR" altLang="ko-KR" sz="2400">
              <a:ea typeface="굴림" charset="-127"/>
            </a:endParaRPr>
          </a:p>
        </p:txBody>
      </p:sp>
      <p:sp>
        <p:nvSpPr>
          <p:cNvPr id="1030" name="Rectangle 6">
            <a:extLst>
              <a:ext uri="{FF2B5EF4-FFF2-40B4-BE49-F238E27FC236}">
                <a16:creationId xmlns:a16="http://schemas.microsoft.com/office/drawing/2014/main" id="{BC9E9252-A5F1-4452-8EAB-89BAB42FE3B4}"/>
              </a:ext>
            </a:extLst>
          </p:cNvPr>
          <p:cNvSpPr>
            <a:spLocks noChangeArrowheads="1"/>
          </p:cNvSpPr>
          <p:nvPr/>
        </p:nvSpPr>
        <p:spPr bwMode="ltGray">
          <a:xfrm>
            <a:off x="152400" y="9906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a:solidFill>
                  <a:schemeClr val="tx1"/>
                </a:solidFill>
                <a:latin typeface="Tahoma" pitchFamily="34" charset="0"/>
                <a:cs typeface="Times New Roman (Hebrew)" charset="-79"/>
              </a:defRPr>
            </a:lvl1pPr>
            <a:lvl2pPr marL="742950" indent="-285750" eaLnBrk="0" hangingPunct="0">
              <a:defRPr sz="2800">
                <a:solidFill>
                  <a:schemeClr val="tx1"/>
                </a:solidFill>
                <a:latin typeface="Tahoma" pitchFamily="34" charset="0"/>
                <a:cs typeface="Times New Roman (Hebrew)" charset="-79"/>
              </a:defRPr>
            </a:lvl2pPr>
            <a:lvl3pPr marL="1143000" indent="-228600" eaLnBrk="0" hangingPunct="0">
              <a:defRPr sz="2800">
                <a:solidFill>
                  <a:schemeClr val="tx1"/>
                </a:solidFill>
                <a:latin typeface="Tahoma" pitchFamily="34" charset="0"/>
                <a:cs typeface="Times New Roman (Hebrew)" charset="-79"/>
              </a:defRPr>
            </a:lvl3pPr>
            <a:lvl4pPr marL="1600200" indent="-228600" eaLnBrk="0" hangingPunct="0">
              <a:defRPr sz="2800">
                <a:solidFill>
                  <a:schemeClr val="tx1"/>
                </a:solidFill>
                <a:latin typeface="Tahoma" pitchFamily="34" charset="0"/>
                <a:cs typeface="Times New Roman (Hebrew)" charset="-79"/>
              </a:defRPr>
            </a:lvl4pPr>
            <a:lvl5pPr marL="2057400" indent="-228600" eaLnBrk="0" hangingPunct="0">
              <a:defRPr sz="2800">
                <a:solidFill>
                  <a:schemeClr val="tx1"/>
                </a:solidFill>
                <a:latin typeface="Tahoma" pitchFamily="34" charset="0"/>
                <a:cs typeface="Times New Roman (Hebrew)" charset="-79"/>
              </a:defRPr>
            </a:lvl5pPr>
            <a:lvl6pPr marL="25146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6pPr>
            <a:lvl7pPr marL="29718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7pPr>
            <a:lvl8pPr marL="34290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8pPr>
            <a:lvl9pPr marL="38862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9pPr>
          </a:lstStyle>
          <a:p>
            <a:pPr algn="ctr" eaLnBrk="1" hangingPunct="1">
              <a:defRPr/>
            </a:pPr>
            <a:endParaRPr kumimoji="1" lang="ko-KR" altLang="ko-KR" sz="2400">
              <a:ea typeface="굴림" charset="-127"/>
            </a:endParaRPr>
          </a:p>
        </p:txBody>
      </p:sp>
      <p:sp>
        <p:nvSpPr>
          <p:cNvPr id="1031" name="Rectangle 7">
            <a:extLst>
              <a:ext uri="{FF2B5EF4-FFF2-40B4-BE49-F238E27FC236}">
                <a16:creationId xmlns:a16="http://schemas.microsoft.com/office/drawing/2014/main" id="{3F67DA9E-426D-4FB3-8395-9DD308EA7377}"/>
              </a:ext>
            </a:extLst>
          </p:cNvPr>
          <p:cNvSpPr>
            <a:spLocks noChangeArrowheads="1"/>
          </p:cNvSpPr>
          <p:nvPr/>
        </p:nvSpPr>
        <p:spPr bwMode="gray">
          <a:xfrm>
            <a:off x="787400" y="5334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a:solidFill>
                  <a:schemeClr val="tx1"/>
                </a:solidFill>
                <a:latin typeface="Tahoma" pitchFamily="34" charset="0"/>
                <a:cs typeface="Times New Roman (Hebrew)" charset="-79"/>
              </a:defRPr>
            </a:lvl1pPr>
            <a:lvl2pPr marL="742950" indent="-285750" eaLnBrk="0" hangingPunct="0">
              <a:defRPr sz="2800">
                <a:solidFill>
                  <a:schemeClr val="tx1"/>
                </a:solidFill>
                <a:latin typeface="Tahoma" pitchFamily="34" charset="0"/>
                <a:cs typeface="Times New Roman (Hebrew)" charset="-79"/>
              </a:defRPr>
            </a:lvl2pPr>
            <a:lvl3pPr marL="1143000" indent="-228600" eaLnBrk="0" hangingPunct="0">
              <a:defRPr sz="2800">
                <a:solidFill>
                  <a:schemeClr val="tx1"/>
                </a:solidFill>
                <a:latin typeface="Tahoma" pitchFamily="34" charset="0"/>
                <a:cs typeface="Times New Roman (Hebrew)" charset="-79"/>
              </a:defRPr>
            </a:lvl3pPr>
            <a:lvl4pPr marL="1600200" indent="-228600" eaLnBrk="0" hangingPunct="0">
              <a:defRPr sz="2800">
                <a:solidFill>
                  <a:schemeClr val="tx1"/>
                </a:solidFill>
                <a:latin typeface="Tahoma" pitchFamily="34" charset="0"/>
                <a:cs typeface="Times New Roman (Hebrew)" charset="-79"/>
              </a:defRPr>
            </a:lvl4pPr>
            <a:lvl5pPr marL="2057400" indent="-228600" eaLnBrk="0" hangingPunct="0">
              <a:defRPr sz="2800">
                <a:solidFill>
                  <a:schemeClr val="tx1"/>
                </a:solidFill>
                <a:latin typeface="Tahoma" pitchFamily="34" charset="0"/>
                <a:cs typeface="Times New Roman (Hebrew)" charset="-79"/>
              </a:defRPr>
            </a:lvl5pPr>
            <a:lvl6pPr marL="25146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6pPr>
            <a:lvl7pPr marL="29718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7pPr>
            <a:lvl8pPr marL="34290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8pPr>
            <a:lvl9pPr marL="38862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9pPr>
          </a:lstStyle>
          <a:p>
            <a:pPr algn="ctr" eaLnBrk="1" hangingPunct="1">
              <a:defRPr/>
            </a:pPr>
            <a:endParaRPr kumimoji="1" lang="ko-KR" altLang="ko-KR" sz="2400">
              <a:ea typeface="굴림" charset="-127"/>
            </a:endParaRPr>
          </a:p>
        </p:txBody>
      </p:sp>
      <p:sp>
        <p:nvSpPr>
          <p:cNvPr id="1032" name="Rectangle 8">
            <a:extLst>
              <a:ext uri="{FF2B5EF4-FFF2-40B4-BE49-F238E27FC236}">
                <a16:creationId xmlns:a16="http://schemas.microsoft.com/office/drawing/2014/main" id="{89771780-4B1C-47AC-BC5A-068F100BFEFB}"/>
              </a:ext>
            </a:extLst>
          </p:cNvPr>
          <p:cNvSpPr>
            <a:spLocks noChangeArrowheads="1"/>
          </p:cNvSpPr>
          <p:nvPr/>
        </p:nvSpPr>
        <p:spPr bwMode="gray">
          <a:xfrm>
            <a:off x="533400" y="1143000"/>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a:solidFill>
                  <a:schemeClr val="tx1"/>
                </a:solidFill>
                <a:latin typeface="Tahoma" pitchFamily="34" charset="0"/>
                <a:cs typeface="Times New Roman (Hebrew)" charset="-79"/>
              </a:defRPr>
            </a:lvl1pPr>
            <a:lvl2pPr marL="742950" indent="-285750" eaLnBrk="0" hangingPunct="0">
              <a:defRPr sz="2800">
                <a:solidFill>
                  <a:schemeClr val="tx1"/>
                </a:solidFill>
                <a:latin typeface="Tahoma" pitchFamily="34" charset="0"/>
                <a:cs typeface="Times New Roman (Hebrew)" charset="-79"/>
              </a:defRPr>
            </a:lvl2pPr>
            <a:lvl3pPr marL="1143000" indent="-228600" eaLnBrk="0" hangingPunct="0">
              <a:defRPr sz="2800">
                <a:solidFill>
                  <a:schemeClr val="tx1"/>
                </a:solidFill>
                <a:latin typeface="Tahoma" pitchFamily="34" charset="0"/>
                <a:cs typeface="Times New Roman (Hebrew)" charset="-79"/>
              </a:defRPr>
            </a:lvl3pPr>
            <a:lvl4pPr marL="1600200" indent="-228600" eaLnBrk="0" hangingPunct="0">
              <a:defRPr sz="2800">
                <a:solidFill>
                  <a:schemeClr val="tx1"/>
                </a:solidFill>
                <a:latin typeface="Tahoma" pitchFamily="34" charset="0"/>
                <a:cs typeface="Times New Roman (Hebrew)" charset="-79"/>
              </a:defRPr>
            </a:lvl4pPr>
            <a:lvl5pPr marL="2057400" indent="-228600" eaLnBrk="0" hangingPunct="0">
              <a:defRPr sz="2800">
                <a:solidFill>
                  <a:schemeClr val="tx1"/>
                </a:solidFill>
                <a:latin typeface="Tahoma" pitchFamily="34" charset="0"/>
                <a:cs typeface="Times New Roman (Hebrew)" charset="-79"/>
              </a:defRPr>
            </a:lvl5pPr>
            <a:lvl6pPr marL="25146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6pPr>
            <a:lvl7pPr marL="29718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7pPr>
            <a:lvl8pPr marL="34290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8pPr>
            <a:lvl9pPr marL="3886200" indent="-228600" algn="ctr" rtl="1" eaLnBrk="0" fontAlgn="base" hangingPunct="0">
              <a:spcBef>
                <a:spcPct val="0"/>
              </a:spcBef>
              <a:spcAft>
                <a:spcPct val="0"/>
              </a:spcAft>
              <a:defRPr sz="2800">
                <a:solidFill>
                  <a:schemeClr val="tx1"/>
                </a:solidFill>
                <a:latin typeface="Tahoma" pitchFamily="34" charset="0"/>
                <a:cs typeface="Times New Roman (Hebrew)" charset="-79"/>
              </a:defRPr>
            </a:lvl9pPr>
          </a:lstStyle>
          <a:p>
            <a:pPr algn="ctr" eaLnBrk="1" hangingPunct="1">
              <a:defRPr/>
            </a:pPr>
            <a:endParaRPr kumimoji="1" lang="ko-KR" altLang="ko-KR" sz="2400">
              <a:ea typeface="굴림" charset="-127"/>
            </a:endParaRPr>
          </a:p>
        </p:txBody>
      </p:sp>
      <p:sp>
        <p:nvSpPr>
          <p:cNvPr id="1033" name="Rectangle 9"/>
          <p:cNvSpPr>
            <a:spLocks noGrp="1" noChangeArrowheads="1"/>
          </p:cNvSpPr>
          <p:nvPr>
            <p:ph type="title"/>
          </p:nvPr>
        </p:nvSpPr>
        <p:spPr bwMode="auto">
          <a:xfrm>
            <a:off x="1143000" y="0"/>
            <a:ext cx="77930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ko-KR" smtClean="0"/>
              <a:t>Click to edit Master title style</a:t>
            </a:r>
          </a:p>
        </p:txBody>
      </p:sp>
      <p:sp>
        <p:nvSpPr>
          <p:cNvPr id="1034" name="Rectangle 10"/>
          <p:cNvSpPr>
            <a:spLocks noGrp="1" noChangeArrowheads="1"/>
          </p:cNvSpPr>
          <p:nvPr>
            <p:ph type="body" idx="1"/>
          </p:nvPr>
        </p:nvSpPr>
        <p:spPr bwMode="auto">
          <a:xfrm>
            <a:off x="838200" y="1295400"/>
            <a:ext cx="7772400" cy="4837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64523" name="Rectangle 11">
            <a:extLst>
              <a:ext uri="{FF2B5EF4-FFF2-40B4-BE49-F238E27FC236}">
                <a16:creationId xmlns:a16="http://schemas.microsoft.com/office/drawing/2014/main" id="{30B3DD0B-74AE-4622-89FE-001978B4AB1A}"/>
              </a:ext>
            </a:extLst>
          </p:cNvPr>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eaLnBrk="1" hangingPunct="1">
              <a:defRPr sz="1400">
                <a:ea typeface="굴림" pitchFamily="50" charset="-127"/>
                <a:cs typeface="Times New Roman (Hebrew)" charset="-79"/>
              </a:defRPr>
            </a:lvl1pPr>
          </a:lstStyle>
          <a:p>
            <a:pPr>
              <a:defRPr/>
            </a:pPr>
            <a:fld id="{07C2EEAA-E105-474C-8108-EE307E6FCE78}" type="datetime1">
              <a:rPr lang="ko-KR" altLang="en-US"/>
              <a:pPr>
                <a:defRPr/>
              </a:pPr>
              <a:t>2019-12-02</a:t>
            </a:fld>
            <a:endParaRPr lang="en-US" altLang="ko-KR"/>
          </a:p>
        </p:txBody>
      </p:sp>
      <p:sp>
        <p:nvSpPr>
          <p:cNvPr id="64524" name="Rectangle 12">
            <a:extLst>
              <a:ext uri="{FF2B5EF4-FFF2-40B4-BE49-F238E27FC236}">
                <a16:creationId xmlns:a16="http://schemas.microsoft.com/office/drawing/2014/main" id="{E552C279-24BB-40BF-8016-28FCE865A972}"/>
              </a:ext>
            </a:extLst>
          </p:cNvPr>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eaLnBrk="1" hangingPunct="1">
              <a:defRPr sz="1400">
                <a:ea typeface="굴림" pitchFamily="50" charset="-127"/>
                <a:cs typeface="Times New Roman (Hebrew)" charset="-79"/>
              </a:defRPr>
            </a:lvl1pPr>
          </a:lstStyle>
          <a:p>
            <a:pPr>
              <a:defRPr/>
            </a:pPr>
            <a:endParaRPr lang="en-US" altLang="ko-KR"/>
          </a:p>
        </p:txBody>
      </p:sp>
      <p:sp>
        <p:nvSpPr>
          <p:cNvPr id="64525" name="Rectangle 13">
            <a:extLst>
              <a:ext uri="{FF2B5EF4-FFF2-40B4-BE49-F238E27FC236}">
                <a16:creationId xmlns:a16="http://schemas.microsoft.com/office/drawing/2014/main" id="{C72081A3-B042-45C4-92A3-26766448C537}"/>
              </a:ext>
            </a:extLst>
          </p:cNvPr>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0" eaLnBrk="1" hangingPunct="1">
              <a:defRPr sz="1000">
                <a:ea typeface="굴림" panose="020B0600000101010101" pitchFamily="50" charset="-127"/>
              </a:defRPr>
            </a:lvl1pPr>
          </a:lstStyle>
          <a:p>
            <a:pPr>
              <a:defRPr/>
            </a:pPr>
            <a:fld id="{7A15596C-2C5B-4DD6-8A6D-59415A7D796F}" type="slidenum">
              <a:rPr lang="en-US" altLang="ko-KR"/>
              <a:pPr>
                <a:defRPr/>
              </a:pPr>
              <a:t>‹#›</a:t>
            </a:fld>
            <a:endParaRPr lang="en-US" altLang="ko-KR"/>
          </a:p>
        </p:txBody>
      </p:sp>
    </p:spTree>
  </p:cSld>
  <p:clrMap bg1="lt1" tx1="dk1" bg2="lt2" tx2="dk2" accent1="accent1" accent2="accent2" accent3="accent3" accent4="accent4" accent5="accent5" accent6="accent6" hlink="hlink" folHlink="folHlink"/>
  <p:sldLayoutIdLst>
    <p:sldLayoutId id="2147484112" r:id="rId1"/>
    <p:sldLayoutId id="2147484102" r:id="rId2"/>
    <p:sldLayoutId id="2147484103" r:id="rId3"/>
    <p:sldLayoutId id="2147484104" r:id="rId4"/>
    <p:sldLayoutId id="2147484105" r:id="rId5"/>
    <p:sldLayoutId id="2147484106" r:id="rId6"/>
    <p:sldLayoutId id="2147484107" r:id="rId7"/>
    <p:sldLayoutId id="2147484108" r:id="rId8"/>
    <p:sldLayoutId id="2147484109" r:id="rId9"/>
    <p:sldLayoutId id="2147484110" r:id="rId10"/>
    <p:sldLayoutId id="2147484111" r:id="rId11"/>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ahoma" pitchFamily="34" charset="0"/>
          <a:cs typeface="Times New Roman (Hebrew)" charset="-79"/>
        </a:defRPr>
      </a:lvl2pPr>
      <a:lvl3pPr algn="l" rtl="0" eaLnBrk="0" fontAlgn="base" hangingPunct="0">
        <a:spcBef>
          <a:spcPct val="0"/>
        </a:spcBef>
        <a:spcAft>
          <a:spcPct val="0"/>
        </a:spcAft>
        <a:defRPr sz="4000">
          <a:solidFill>
            <a:schemeClr val="tx2"/>
          </a:solidFill>
          <a:latin typeface="Tahoma" pitchFamily="34" charset="0"/>
          <a:cs typeface="Times New Roman (Hebrew)" charset="-79"/>
        </a:defRPr>
      </a:lvl3pPr>
      <a:lvl4pPr algn="l" rtl="0" eaLnBrk="0" fontAlgn="base" hangingPunct="0">
        <a:spcBef>
          <a:spcPct val="0"/>
        </a:spcBef>
        <a:spcAft>
          <a:spcPct val="0"/>
        </a:spcAft>
        <a:defRPr sz="4000">
          <a:solidFill>
            <a:schemeClr val="tx2"/>
          </a:solidFill>
          <a:latin typeface="Tahoma" pitchFamily="34" charset="0"/>
          <a:cs typeface="Times New Roman (Hebrew)" charset="-79"/>
        </a:defRPr>
      </a:lvl4pPr>
      <a:lvl5pPr algn="l" rtl="0" eaLnBrk="0" fontAlgn="base" hangingPunct="0">
        <a:spcBef>
          <a:spcPct val="0"/>
        </a:spcBef>
        <a:spcAft>
          <a:spcPct val="0"/>
        </a:spcAft>
        <a:defRPr sz="4000">
          <a:solidFill>
            <a:schemeClr val="tx2"/>
          </a:solidFill>
          <a:latin typeface="Tahoma" pitchFamily="34" charset="0"/>
          <a:cs typeface="Times New Roman (Hebrew)" charset="-79"/>
        </a:defRPr>
      </a:lvl5pPr>
      <a:lvl6pPr marL="457200" algn="l" rtl="0" fontAlgn="base">
        <a:spcBef>
          <a:spcPct val="0"/>
        </a:spcBef>
        <a:spcAft>
          <a:spcPct val="0"/>
        </a:spcAft>
        <a:defRPr sz="4000">
          <a:solidFill>
            <a:schemeClr val="tx2"/>
          </a:solidFill>
          <a:latin typeface="Tahoma" pitchFamily="34" charset="0"/>
          <a:cs typeface="Times New Roman (Hebrew)" charset="-79"/>
        </a:defRPr>
      </a:lvl6pPr>
      <a:lvl7pPr marL="914400" algn="l" rtl="0" fontAlgn="base">
        <a:spcBef>
          <a:spcPct val="0"/>
        </a:spcBef>
        <a:spcAft>
          <a:spcPct val="0"/>
        </a:spcAft>
        <a:defRPr sz="4000">
          <a:solidFill>
            <a:schemeClr val="tx2"/>
          </a:solidFill>
          <a:latin typeface="Tahoma" pitchFamily="34" charset="0"/>
          <a:cs typeface="Times New Roman (Hebrew)" charset="-79"/>
        </a:defRPr>
      </a:lvl7pPr>
      <a:lvl8pPr marL="1371600" algn="l" rtl="0" fontAlgn="base">
        <a:spcBef>
          <a:spcPct val="0"/>
        </a:spcBef>
        <a:spcAft>
          <a:spcPct val="0"/>
        </a:spcAft>
        <a:defRPr sz="4000">
          <a:solidFill>
            <a:schemeClr val="tx2"/>
          </a:solidFill>
          <a:latin typeface="Tahoma" pitchFamily="34" charset="0"/>
          <a:cs typeface="Times New Roman (Hebrew)" charset="-79"/>
        </a:defRPr>
      </a:lvl8pPr>
      <a:lvl9pPr marL="1828800" algn="l" rtl="0" fontAlgn="base">
        <a:spcBef>
          <a:spcPct val="0"/>
        </a:spcBef>
        <a:spcAft>
          <a:spcPct val="0"/>
        </a:spcAft>
        <a:defRPr sz="4000">
          <a:solidFill>
            <a:schemeClr val="tx2"/>
          </a:solidFill>
          <a:latin typeface="Tahoma" pitchFamily="34" charset="0"/>
          <a:cs typeface="Times New Roman (Hebrew)" charset="-79"/>
        </a:defRPr>
      </a:lvl9pPr>
    </p:titleStyle>
    <p:bodyStyle>
      <a:lvl1pPr marL="342900" indent="-342900" algn="l" rtl="0" eaLnBrk="0" fontAlgn="base" hangingPunct="0">
        <a:spcBef>
          <a:spcPct val="4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SzPct val="55000"/>
        <a:buFont typeface="Wingdings" panose="05000000000000000000" pitchFamily="2" charset="2"/>
        <a:buChar char="q"/>
        <a:defRPr sz="2800">
          <a:solidFill>
            <a:schemeClr val="tx1"/>
          </a:solidFill>
          <a:latin typeface="+mn-lt"/>
          <a:cs typeface="+mn-cs"/>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cs typeface="+mn-cs"/>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제목 개체 틀 21"/>
          <p:cNvSpPr>
            <a:spLocks noGrp="1"/>
          </p:cNvSpPr>
          <p:nvPr>
            <p:ph type="title"/>
          </p:nvPr>
        </p:nvSpPr>
        <p:spPr bwMode="auto">
          <a:xfrm>
            <a:off x="457200" y="1524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ko-KR" altLang="en-US" smtClean="0"/>
              <a:t>마스터 제목 스타일 편집</a:t>
            </a:r>
            <a:endParaRPr lang="en-US" altLang="ko-KR" smtClean="0"/>
          </a:p>
        </p:txBody>
      </p:sp>
      <p:sp>
        <p:nvSpPr>
          <p:cNvPr id="1027" name="텍스트 개체 틀 12"/>
          <p:cNvSpPr>
            <a:spLocks noGrp="1"/>
          </p:cNvSpPr>
          <p:nvPr>
            <p:ph type="body" idx="1"/>
          </p:nvPr>
        </p:nvSpPr>
        <p:spPr bwMode="auto">
          <a:xfrm>
            <a:off x="457200" y="1219200"/>
            <a:ext cx="8401050" cy="513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ko-KR" altLang="en-US" smtClean="0"/>
              <a:t> 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3" name="바닥글 개체 틀 2">
            <a:extLst>
              <a:ext uri="{FF2B5EF4-FFF2-40B4-BE49-F238E27FC236}">
                <a16:creationId xmlns:a16="http://schemas.microsoft.com/office/drawing/2014/main" id="{A0AF11D4-3788-4324-B1E8-7989353253CF}"/>
              </a:ext>
            </a:extLst>
          </p:cNvPr>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0" sz="1400">
                <a:solidFill>
                  <a:schemeClr val="tx2"/>
                </a:solidFill>
                <a:latin typeface="+mn-lt"/>
                <a:ea typeface="+mn-ea"/>
              </a:defRPr>
            </a:lvl1pPr>
          </a:lstStyle>
          <a:p>
            <a:pPr>
              <a:defRPr/>
            </a:pPr>
            <a:endParaRPr lang="ko-KR" altLang="en-US"/>
          </a:p>
        </p:txBody>
      </p:sp>
      <p:sp>
        <p:nvSpPr>
          <p:cNvPr id="23" name="슬라이드 번호 개체 틀 22">
            <a:extLst>
              <a:ext uri="{FF2B5EF4-FFF2-40B4-BE49-F238E27FC236}">
                <a16:creationId xmlns:a16="http://schemas.microsoft.com/office/drawing/2014/main" id="{9B0F926C-DCB7-4C9A-BAD8-948F513773BC}"/>
              </a:ext>
            </a:extLst>
          </p:cNvPr>
          <p:cNvSpPr>
            <a:spLocks noGrp="1"/>
          </p:cNvSpPr>
          <p:nvPr>
            <p:ph type="sldNum" sz="quarter" idx="4"/>
          </p:nvPr>
        </p:nvSpPr>
        <p:spPr>
          <a:xfrm>
            <a:off x="6715125" y="6357938"/>
            <a:ext cx="1981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kumimoji="0" sz="1400">
                <a:solidFill>
                  <a:schemeClr val="tx2"/>
                </a:solidFill>
                <a:latin typeface="Gill Sans MT" panose="020B0502020104020203" pitchFamily="34" charset="0"/>
                <a:ea typeface="맑은 고딕" panose="020B0503020000020004" pitchFamily="50" charset="-127"/>
              </a:defRPr>
            </a:lvl1pPr>
          </a:lstStyle>
          <a:p>
            <a:pPr>
              <a:defRPr/>
            </a:pPr>
            <a:fld id="{02B05053-00E9-42C7-B364-830A870B91E3}" type="slidenum">
              <a:rPr lang="ko-KR" altLang="en-US"/>
              <a:pPr>
                <a:defRPr/>
              </a:pPr>
              <a:t>‹#›</a:t>
            </a:fld>
            <a:endParaRPr lang="ko-KR" altLang="en-US"/>
          </a:p>
        </p:txBody>
      </p:sp>
      <p:sp>
        <p:nvSpPr>
          <p:cNvPr id="1030" name="직선 연결선 27"/>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1031" name="직선 연결선 28"/>
          <p:cNvSpPr>
            <a:spLocks noChangeShapeType="1"/>
          </p:cNvSpPr>
          <p:nvPr/>
        </p:nvSpPr>
        <p:spPr bwMode="auto">
          <a:xfrm>
            <a:off x="457200" y="1143000"/>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ko-KR" altLang="en-US"/>
          </a:p>
        </p:txBody>
      </p:sp>
    </p:spTree>
    <p:extLst>
      <p:ext uri="{BB962C8B-B14F-4D97-AF65-F5344CB8AC3E}">
        <p14:creationId xmlns:p14="http://schemas.microsoft.com/office/powerpoint/2010/main" val="3613261195"/>
      </p:ext>
    </p:extLst>
  </p:cSld>
  <p:clrMap bg1="lt1" tx1="dk1" bg2="lt2" tx2="dk2" accent1="accent1" accent2="accent2" accent3="accent3" accent4="accent4" accent5="accent5" accent6="accent6" hlink="hlink" folHlink="folHlink"/>
  <p:sldLayoutIdLst>
    <p:sldLayoutId id="2147484114" r:id="rId1"/>
    <p:sldLayoutId id="2147484115" r:id="rId2"/>
  </p:sldLayoutIdLst>
  <p:txStyles>
    <p:titleStyle>
      <a:lvl1pPr algn="l" rtl="0" eaLnBrk="0" fontAlgn="base" latinLnBrk="1" hangingPunct="0">
        <a:spcBef>
          <a:spcPct val="0"/>
        </a:spcBef>
        <a:spcAft>
          <a:spcPct val="0"/>
        </a:spcAft>
        <a:defRPr lang="en-US" altLang="en-US" sz="4000" kern="1200" dirty="0">
          <a:solidFill>
            <a:srgbClr val="333399"/>
          </a:solidFill>
          <a:latin typeface="Tahoma" pitchFamily="34" charset="0"/>
          <a:ea typeface="+mj-ea"/>
          <a:cs typeface="Tahoma" pitchFamily="34" charset="0"/>
        </a:defRPr>
      </a:lvl1pPr>
      <a:lvl2pPr algn="l" rtl="0" eaLnBrk="0" fontAlgn="base" latinLnBrk="1" hangingPunct="0">
        <a:spcBef>
          <a:spcPct val="0"/>
        </a:spcBef>
        <a:spcAft>
          <a:spcPct val="0"/>
        </a:spcAft>
        <a:defRPr sz="4000">
          <a:solidFill>
            <a:srgbClr val="333399"/>
          </a:solidFill>
          <a:latin typeface="Tahoma" pitchFamily="34" charset="0"/>
          <a:ea typeface="돋움" pitchFamily="50" charset="-127"/>
          <a:cs typeface="Tahoma" pitchFamily="34" charset="0"/>
        </a:defRPr>
      </a:lvl2pPr>
      <a:lvl3pPr algn="l" rtl="0" eaLnBrk="0" fontAlgn="base" latinLnBrk="1" hangingPunct="0">
        <a:spcBef>
          <a:spcPct val="0"/>
        </a:spcBef>
        <a:spcAft>
          <a:spcPct val="0"/>
        </a:spcAft>
        <a:defRPr sz="4000">
          <a:solidFill>
            <a:srgbClr val="333399"/>
          </a:solidFill>
          <a:latin typeface="Tahoma" pitchFamily="34" charset="0"/>
          <a:ea typeface="돋움" pitchFamily="50" charset="-127"/>
          <a:cs typeface="Tahoma" pitchFamily="34" charset="0"/>
        </a:defRPr>
      </a:lvl3pPr>
      <a:lvl4pPr algn="l" rtl="0" eaLnBrk="0" fontAlgn="base" latinLnBrk="1" hangingPunct="0">
        <a:spcBef>
          <a:spcPct val="0"/>
        </a:spcBef>
        <a:spcAft>
          <a:spcPct val="0"/>
        </a:spcAft>
        <a:defRPr sz="4000">
          <a:solidFill>
            <a:srgbClr val="333399"/>
          </a:solidFill>
          <a:latin typeface="Tahoma" pitchFamily="34" charset="0"/>
          <a:ea typeface="돋움" pitchFamily="50" charset="-127"/>
          <a:cs typeface="Tahoma" pitchFamily="34" charset="0"/>
        </a:defRPr>
      </a:lvl4pPr>
      <a:lvl5pPr algn="l" rtl="0" eaLnBrk="0" fontAlgn="base" latinLnBrk="1" hangingPunct="0">
        <a:spcBef>
          <a:spcPct val="0"/>
        </a:spcBef>
        <a:spcAft>
          <a:spcPct val="0"/>
        </a:spcAft>
        <a:defRPr sz="4000">
          <a:solidFill>
            <a:srgbClr val="333399"/>
          </a:solidFill>
          <a:latin typeface="Tahoma" pitchFamily="34" charset="0"/>
          <a:ea typeface="돋움" pitchFamily="50" charset="-127"/>
          <a:cs typeface="Tahoma" pitchFamily="34" charset="0"/>
        </a:defRPr>
      </a:lvl5pPr>
      <a:lvl6pPr marL="457200" algn="l" rtl="0" fontAlgn="base" latinLnBrk="1">
        <a:spcBef>
          <a:spcPct val="0"/>
        </a:spcBef>
        <a:spcAft>
          <a:spcPct val="0"/>
        </a:spcAft>
        <a:defRPr sz="3200">
          <a:solidFill>
            <a:schemeClr val="tx2"/>
          </a:solidFill>
          <a:latin typeface="Bookman Old Style" pitchFamily="18" charset="0"/>
          <a:ea typeface="돋움" pitchFamily="50" charset="-127"/>
        </a:defRPr>
      </a:lvl6pPr>
      <a:lvl7pPr marL="914400" algn="l" rtl="0" fontAlgn="base" latinLnBrk="1">
        <a:spcBef>
          <a:spcPct val="0"/>
        </a:spcBef>
        <a:spcAft>
          <a:spcPct val="0"/>
        </a:spcAft>
        <a:defRPr sz="3200">
          <a:solidFill>
            <a:schemeClr val="tx2"/>
          </a:solidFill>
          <a:latin typeface="Bookman Old Style" pitchFamily="18" charset="0"/>
          <a:ea typeface="돋움" pitchFamily="50" charset="-127"/>
        </a:defRPr>
      </a:lvl7pPr>
      <a:lvl8pPr marL="1371600" algn="l" rtl="0" fontAlgn="base" latinLnBrk="1">
        <a:spcBef>
          <a:spcPct val="0"/>
        </a:spcBef>
        <a:spcAft>
          <a:spcPct val="0"/>
        </a:spcAft>
        <a:defRPr sz="3200">
          <a:solidFill>
            <a:schemeClr val="tx2"/>
          </a:solidFill>
          <a:latin typeface="Bookman Old Style" pitchFamily="18" charset="0"/>
          <a:ea typeface="돋움" pitchFamily="50" charset="-127"/>
        </a:defRPr>
      </a:lvl8pPr>
      <a:lvl9pPr marL="1828800" algn="l" rtl="0" fontAlgn="base" latinLnBrk="1">
        <a:spcBef>
          <a:spcPct val="0"/>
        </a:spcBef>
        <a:spcAft>
          <a:spcPct val="0"/>
        </a:spcAft>
        <a:defRPr sz="3200">
          <a:solidFill>
            <a:schemeClr val="tx2"/>
          </a:solidFill>
          <a:latin typeface="Bookman Old Style" pitchFamily="18" charset="0"/>
          <a:ea typeface="돋움" pitchFamily="50" charset="-127"/>
        </a:defRPr>
      </a:lvl9pPr>
    </p:titleStyle>
    <p:bodyStyle>
      <a:lvl1pPr marL="273050" indent="-273050" algn="l" rtl="0" eaLnBrk="0" fontAlgn="base" latinLnBrk="1" hangingPunct="0">
        <a:spcBef>
          <a:spcPts val="600"/>
        </a:spcBef>
        <a:spcAft>
          <a:spcPct val="0"/>
        </a:spcAft>
        <a:buClr>
          <a:srgbClr val="081DE8"/>
        </a:buClr>
        <a:buSzPct val="76000"/>
        <a:buBlip>
          <a:blip r:embed="rId4"/>
        </a:buBlip>
        <a:defRPr sz="3200" kern="1200">
          <a:solidFill>
            <a:schemeClr val="tx1"/>
          </a:solidFill>
          <a:latin typeface="+mn-lt"/>
          <a:ea typeface="+mn-ea"/>
          <a:cs typeface="+mn-cs"/>
        </a:defRPr>
      </a:lvl1pPr>
      <a:lvl2pPr marL="547688" indent="-273050" algn="l" rtl="0" eaLnBrk="0" fontAlgn="base" latinLnBrk="1" hangingPunct="0">
        <a:spcBef>
          <a:spcPts val="500"/>
        </a:spcBef>
        <a:spcAft>
          <a:spcPct val="0"/>
        </a:spcAft>
        <a:buClr>
          <a:srgbClr val="0156FF"/>
        </a:buClr>
        <a:buSzPct val="76000"/>
        <a:buFont typeface="Wingdings" panose="05000000000000000000" pitchFamily="2" charset="2"/>
        <a:buChar char=""/>
        <a:defRPr lang="ko-KR" altLang="en-US" sz="2800" kern="1200" dirty="0">
          <a:solidFill>
            <a:schemeClr val="tx1"/>
          </a:solidFill>
          <a:latin typeface="+mn-lt"/>
          <a:ea typeface="+mn-ea"/>
          <a:cs typeface="+mn-cs"/>
        </a:defRPr>
      </a:lvl2pPr>
      <a:lvl3pPr marL="822325" indent="-228600" algn="l" rtl="0" eaLnBrk="0" fontAlgn="base" latinLnBrk="1" hangingPunct="0">
        <a:spcBef>
          <a:spcPts val="500"/>
        </a:spcBef>
        <a:spcAft>
          <a:spcPct val="0"/>
        </a:spcAft>
        <a:buClr>
          <a:srgbClr val="00B0F0"/>
        </a:buClr>
        <a:buSzPct val="76000"/>
        <a:buFont typeface="Wingdings 3" panose="05040102010807070707" pitchFamily="18" charset="2"/>
        <a:buChar char=""/>
        <a:defRPr lang="ko-KR" altLang="en-US" sz="2400" kern="1200" dirty="0">
          <a:solidFill>
            <a:schemeClr val="tx1"/>
          </a:solidFill>
          <a:latin typeface="+mn-lt"/>
          <a:ea typeface="+mn-ea"/>
          <a:cs typeface="+mn-cs"/>
        </a:defRPr>
      </a:lvl3pPr>
      <a:lvl4pPr marL="1096963" indent="-228600" algn="l" rtl="0" eaLnBrk="0" fontAlgn="base" latinLnBrk="1" hangingPunct="0">
        <a:spcBef>
          <a:spcPts val="400"/>
        </a:spcBef>
        <a:spcAft>
          <a:spcPct val="0"/>
        </a:spcAft>
        <a:buClr>
          <a:srgbClr val="FFC000"/>
        </a:buClr>
        <a:buSzPct val="70000"/>
        <a:buFont typeface="Wingdings" panose="05000000000000000000" pitchFamily="2" charset="2"/>
        <a:buChar char=""/>
        <a:defRPr lang="ko-KR" altLang="en-US" sz="2000" kern="1200" dirty="0">
          <a:solidFill>
            <a:schemeClr val="tx1"/>
          </a:solidFill>
          <a:latin typeface="+mn-lt"/>
          <a:ea typeface="+mn-ea"/>
          <a:cs typeface="+mn-cs"/>
        </a:defRPr>
      </a:lvl4pPr>
      <a:lvl5pPr marL="1371600" indent="-228600" algn="l" rtl="0" eaLnBrk="0" fontAlgn="base" latinLnBrk="1" hangingPunct="0">
        <a:spcBef>
          <a:spcPts val="300"/>
        </a:spcBef>
        <a:spcAft>
          <a:spcPct val="0"/>
        </a:spcAft>
        <a:buClr>
          <a:schemeClr val="accent2"/>
        </a:buClr>
        <a:buSzPct val="70000"/>
        <a:buFont typeface="Wingdings" panose="05000000000000000000" pitchFamily="2" charset="2"/>
        <a:buChar char=""/>
        <a:defRPr lang="en-US" altLang="en-US" sz="2000" kern="1200" dirty="0">
          <a:solidFill>
            <a:schemeClr val="tx1"/>
          </a:solidFill>
          <a:latin typeface="+mn-lt"/>
          <a:ea typeface="+mn-ea"/>
          <a:cs typeface="+mn-cs"/>
        </a:defRPr>
      </a:lvl5pPr>
      <a:lvl6pPr marL="1645920" indent="-182880" algn="l" rtl="0" eaLnBrk="1" latinLnBrk="1"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1"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1"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1"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1" hangingPunct="1">
        <a:defRPr kumimoji="0" kern="1200">
          <a:solidFill>
            <a:schemeClr val="tx1"/>
          </a:solidFill>
          <a:latin typeface="+mn-lt"/>
          <a:ea typeface="+mn-ea"/>
          <a:cs typeface="+mn-cs"/>
        </a:defRPr>
      </a:lvl1pPr>
      <a:lvl2pPr marL="457200" algn="l" rtl="0" eaLnBrk="1" latinLnBrk="1" hangingPunct="1">
        <a:defRPr kumimoji="0" kern="1200">
          <a:solidFill>
            <a:schemeClr val="tx1"/>
          </a:solidFill>
          <a:latin typeface="+mn-lt"/>
          <a:ea typeface="+mn-ea"/>
          <a:cs typeface="+mn-cs"/>
        </a:defRPr>
      </a:lvl2pPr>
      <a:lvl3pPr marL="914400" algn="l" rtl="0" eaLnBrk="1" latinLnBrk="1" hangingPunct="1">
        <a:defRPr kumimoji="0" kern="1200">
          <a:solidFill>
            <a:schemeClr val="tx1"/>
          </a:solidFill>
          <a:latin typeface="+mn-lt"/>
          <a:ea typeface="+mn-ea"/>
          <a:cs typeface="+mn-cs"/>
        </a:defRPr>
      </a:lvl3pPr>
      <a:lvl4pPr marL="1371600" algn="l" rtl="0" eaLnBrk="1" latinLnBrk="1" hangingPunct="1">
        <a:defRPr kumimoji="0" kern="1200">
          <a:solidFill>
            <a:schemeClr val="tx1"/>
          </a:solidFill>
          <a:latin typeface="+mn-lt"/>
          <a:ea typeface="+mn-ea"/>
          <a:cs typeface="+mn-cs"/>
        </a:defRPr>
      </a:lvl4pPr>
      <a:lvl5pPr marL="1828800" algn="l" rtl="0" eaLnBrk="1" latinLnBrk="1" hangingPunct="1">
        <a:defRPr kumimoji="0" kern="1200">
          <a:solidFill>
            <a:schemeClr val="tx1"/>
          </a:solidFill>
          <a:latin typeface="+mn-lt"/>
          <a:ea typeface="+mn-ea"/>
          <a:cs typeface="+mn-cs"/>
        </a:defRPr>
      </a:lvl5pPr>
      <a:lvl6pPr marL="2286000" algn="l" rtl="0" eaLnBrk="1" latinLnBrk="1" hangingPunct="1">
        <a:defRPr kumimoji="0" kern="1200">
          <a:solidFill>
            <a:schemeClr val="tx1"/>
          </a:solidFill>
          <a:latin typeface="+mn-lt"/>
          <a:ea typeface="+mn-ea"/>
          <a:cs typeface="+mn-cs"/>
        </a:defRPr>
      </a:lvl6pPr>
      <a:lvl7pPr marL="2743200" algn="l" rtl="0" eaLnBrk="1" latinLnBrk="1" hangingPunct="1">
        <a:defRPr kumimoji="0" kern="1200">
          <a:solidFill>
            <a:schemeClr val="tx1"/>
          </a:solidFill>
          <a:latin typeface="+mn-lt"/>
          <a:ea typeface="+mn-ea"/>
          <a:cs typeface="+mn-cs"/>
        </a:defRPr>
      </a:lvl7pPr>
      <a:lvl8pPr marL="3200400" algn="l" rtl="0" eaLnBrk="1" latinLnBrk="1" hangingPunct="1">
        <a:defRPr kumimoji="0" kern="1200">
          <a:solidFill>
            <a:schemeClr val="tx1"/>
          </a:solidFill>
          <a:latin typeface="+mn-lt"/>
          <a:ea typeface="+mn-ea"/>
          <a:cs typeface="+mn-cs"/>
        </a:defRPr>
      </a:lvl8pPr>
      <a:lvl9pPr marL="3657600" algn="l" rtl="0" eaLnBrk="1" latinLnBrk="1"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6.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hyperlink" Target="http://mathworld.wolfram.com/Indegree.html" TargetMode="External"/><Relationship Id="rId5" Type="http://schemas.openxmlformats.org/officeDocument/2006/relationships/hyperlink" Target="http://mathworld.wolfram.com/Outdegree.html" TargetMode="External"/><Relationship Id="rId4" Type="http://schemas.openxmlformats.org/officeDocument/2006/relationships/hyperlink" Target="http://mathworld.wolfram.com/DirectedGraph.html"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13.xml"/><Relationship Id="rId5" Type="http://schemas.openxmlformats.org/officeDocument/2006/relationships/image" Target="../media/image13.png"/><Relationship Id="rId4" Type="http://schemas.openxmlformats.org/officeDocument/2006/relationships/image" Target="../media/image12.pn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13.xml"/><Relationship Id="rId4" Type="http://schemas.openxmlformats.org/officeDocument/2006/relationships/image" Target="../media/image14.png"/></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13.xml"/><Relationship Id="rId1" Type="http://schemas.openxmlformats.org/officeDocument/2006/relationships/vmlDrawing" Target="../drawings/vmlDrawing3.vml"/><Relationship Id="rId6" Type="http://schemas.openxmlformats.org/officeDocument/2006/relationships/image" Target="../media/image15.wmf"/><Relationship Id="rId5" Type="http://schemas.openxmlformats.org/officeDocument/2006/relationships/oleObject" Target="../embeddings/oleObject4.bin"/><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39.xml"/><Relationship Id="rId7" Type="http://schemas.openxmlformats.org/officeDocument/2006/relationships/image" Target="../media/image16.emf"/><Relationship Id="rId2" Type="http://schemas.openxmlformats.org/officeDocument/2006/relationships/slideLayout" Target="../slideLayouts/slideLayout13.xml"/><Relationship Id="rId1" Type="http://schemas.openxmlformats.org/officeDocument/2006/relationships/vmlDrawing" Target="../drawings/vmlDrawing4.vml"/><Relationship Id="rId6" Type="http://schemas.openxmlformats.org/officeDocument/2006/relationships/oleObject" Target="../embeddings/oleObject5.bin"/><Relationship Id="rId5" Type="http://schemas.openxmlformats.org/officeDocument/2006/relationships/image" Target="../media/image2.png"/><Relationship Id="rId4" Type="http://schemas.openxmlformats.org/officeDocument/2006/relationships/image" Target="../media/image18.png"/><Relationship Id="rId9" Type="http://schemas.openxmlformats.org/officeDocument/2006/relationships/image" Target="../media/image17.w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41.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4.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7.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1.xm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2.xml"/><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3.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4.xml"/><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55.xml"/><Relationship Id="rId1" Type="http://schemas.openxmlformats.org/officeDocument/2006/relationships/slideLayout" Target="../slideLayouts/slideLayout13.xml"/><Relationship Id="rId5" Type="http://schemas.openxmlformats.org/officeDocument/2006/relationships/image" Target="../media/image22.png"/><Relationship Id="rId4" Type="http://schemas.openxmlformats.org/officeDocument/2006/relationships/image" Target="../media/image2.png"/></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6.xml"/><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7.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7.wmf"/><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a:xfrm>
            <a:off x="533400" y="1676400"/>
            <a:ext cx="8191500" cy="1143000"/>
          </a:xfrm>
        </p:spPr>
        <p:txBody>
          <a:bodyPr/>
          <a:lstStyle/>
          <a:p>
            <a:pPr algn="ctr" eaLnBrk="1" hangingPunct="1"/>
            <a:r>
              <a:rPr lang="en-US" altLang="ko-KR" smtClean="0">
                <a:ea typeface="굴림" panose="020B0600000101010101" pitchFamily="50" charset="-127"/>
              </a:rPr>
              <a:t>Discrete Math II</a:t>
            </a:r>
            <a:br>
              <a:rPr lang="en-US" altLang="ko-KR" smtClean="0">
                <a:ea typeface="굴림" panose="020B0600000101010101" pitchFamily="50" charset="-127"/>
              </a:rPr>
            </a:br>
            <a:r>
              <a:rPr lang="en-US" altLang="ko-KR" sz="2800" smtClean="0">
                <a:ea typeface="굴림" panose="020B0600000101010101" pitchFamily="50" charset="-127"/>
              </a:rPr>
              <a:t>- Graph Theory - </a:t>
            </a:r>
            <a:endParaRPr lang="en-US" altLang="ko-KR" smtClean="0">
              <a:ea typeface="굴림" panose="020B0600000101010101" pitchFamily="50" charset="-127"/>
            </a:endParaRPr>
          </a:p>
        </p:txBody>
      </p:sp>
      <p:sp>
        <p:nvSpPr>
          <p:cNvPr id="5123" name="Rectangle 5"/>
          <p:cNvSpPr>
            <a:spLocks noGrp="1" noChangeArrowheads="1"/>
          </p:cNvSpPr>
          <p:nvPr>
            <p:ph type="subTitle" idx="1"/>
          </p:nvPr>
        </p:nvSpPr>
        <p:spPr>
          <a:xfrm>
            <a:off x="1371600" y="4495800"/>
            <a:ext cx="6477000" cy="762000"/>
          </a:xfrm>
        </p:spPr>
        <p:txBody>
          <a:bodyPr/>
          <a:lstStyle/>
          <a:p>
            <a:pPr eaLnBrk="1" hangingPunct="1">
              <a:lnSpc>
                <a:spcPct val="80000"/>
              </a:lnSpc>
            </a:pPr>
            <a:r>
              <a:rPr lang="en-US" altLang="ko-KR" sz="2000" smtClean="0">
                <a:ea typeface="굴림" panose="020B0600000101010101" pitchFamily="50" charset="-127"/>
              </a:rPr>
              <a:t>Howon Kim </a:t>
            </a:r>
          </a:p>
          <a:p>
            <a:pPr eaLnBrk="1" hangingPunct="1">
              <a:lnSpc>
                <a:spcPct val="80000"/>
              </a:lnSpc>
            </a:pPr>
            <a:r>
              <a:rPr lang="en-US" altLang="ko-KR" sz="2000" smtClean="0">
                <a:ea typeface="굴림" panose="020B0600000101010101" pitchFamily="50" charset="-127"/>
              </a:rPr>
              <a:t>2019.11.</a:t>
            </a:r>
            <a:endParaRPr lang="en-US" altLang="ko-KR" sz="1000" smtClean="0">
              <a:ea typeface="굴림" panose="020B0600000101010101" pitchFamily="50" charset="-127"/>
            </a:endParaRPr>
          </a:p>
        </p:txBody>
      </p:sp>
      <p:graphicFrame>
        <p:nvGraphicFramePr>
          <p:cNvPr id="5124" name="Object 4"/>
          <p:cNvGraphicFramePr>
            <a:graphicFrameLocks noChangeAspect="1"/>
          </p:cNvGraphicFramePr>
          <p:nvPr/>
        </p:nvGraphicFramePr>
        <p:xfrm>
          <a:off x="4089400" y="2794000"/>
          <a:ext cx="914400" cy="198438"/>
        </p:xfrm>
        <a:graphic>
          <a:graphicData uri="http://schemas.openxmlformats.org/presentationml/2006/ole">
            <mc:AlternateContent xmlns:mc="http://schemas.openxmlformats.org/markup-compatibility/2006">
              <mc:Choice xmlns:v="urn:schemas-microsoft-com:vml" Requires="v">
                <p:oleObj spid="_x0000_s5166" name="Equation" r:id="rId4" imgW="435285" imgH="677109" progId="Equation.DSMT4">
                  <p:embed/>
                </p:oleObj>
              </mc:Choice>
              <mc:Fallback>
                <p:oleObj name="Equation" r:id="rId4" imgW="435285" imgH="677109"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89400" y="2794000"/>
                        <a:ext cx="914400" cy="198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5" name="Object 5"/>
          <p:cNvGraphicFramePr>
            <a:graphicFrameLocks noChangeAspect="1"/>
          </p:cNvGraphicFramePr>
          <p:nvPr/>
        </p:nvGraphicFramePr>
        <p:xfrm>
          <a:off x="4089400" y="2794000"/>
          <a:ext cx="914400" cy="198438"/>
        </p:xfrm>
        <a:graphic>
          <a:graphicData uri="http://schemas.openxmlformats.org/presentationml/2006/ole">
            <mc:AlternateContent xmlns:mc="http://schemas.openxmlformats.org/markup-compatibility/2006">
              <mc:Choice xmlns:v="urn:schemas-microsoft-com:vml" Requires="v">
                <p:oleObj spid="_x0000_s5167" name="Equation" r:id="rId6" imgW="435285" imgH="677109" progId="Equation.DSMT4">
                  <p:embed/>
                </p:oleObj>
              </mc:Choice>
              <mc:Fallback>
                <p:oleObj name="Equation" r:id="rId6" imgW="435285" imgH="677109"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89400" y="2794000"/>
                        <a:ext cx="914400" cy="198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ko-KR" smtClean="0">
                <a:ea typeface="굴림" panose="020B0600000101010101" pitchFamily="50" charset="-127"/>
              </a:rPr>
              <a:t>Summary </a:t>
            </a:r>
          </a:p>
        </p:txBody>
      </p:sp>
      <p:sp>
        <p:nvSpPr>
          <p:cNvPr id="23555" name="Rectangle 4"/>
          <p:cNvSpPr>
            <a:spLocks noGrp="1" noChangeArrowheads="1"/>
          </p:cNvSpPr>
          <p:nvPr>
            <p:ph type="body" idx="1"/>
          </p:nvPr>
        </p:nvSpPr>
        <p:spPr>
          <a:xfrm>
            <a:off x="373063" y="4965700"/>
            <a:ext cx="8159750" cy="1055688"/>
          </a:xfrm>
          <a:noFill/>
        </p:spPr>
        <p:txBody>
          <a:bodyPr/>
          <a:lstStyle/>
          <a:p>
            <a:r>
              <a:rPr lang="en-US" altLang="ko-KR" smtClean="0">
                <a:ea typeface="굴림" panose="020B0600000101010101" pitchFamily="50" charset="-127"/>
                <a:sym typeface="Wingdings" panose="05000000000000000000" pitchFamily="2" charset="2"/>
              </a:rPr>
              <a:t> The case of </a:t>
            </a:r>
            <a:r>
              <a:rPr lang="en-US" altLang="ko-KR" smtClean="0">
                <a:solidFill>
                  <a:srgbClr val="008000"/>
                </a:solidFill>
                <a:ea typeface="굴림" panose="020B0600000101010101" pitchFamily="50" charset="-127"/>
                <a:sym typeface="Wingdings" panose="05000000000000000000" pitchFamily="2" charset="2"/>
              </a:rPr>
              <a:t>Directed</a:t>
            </a:r>
            <a:r>
              <a:rPr lang="en-US" altLang="ko-KR" smtClean="0">
                <a:solidFill>
                  <a:schemeClr val="accent1"/>
                </a:solidFill>
                <a:ea typeface="굴림" panose="020B0600000101010101" pitchFamily="50" charset="-127"/>
                <a:sym typeface="Wingdings" panose="05000000000000000000" pitchFamily="2" charset="2"/>
              </a:rPr>
              <a:t> </a:t>
            </a:r>
            <a:r>
              <a:rPr lang="en-US" altLang="ko-KR" smtClean="0">
                <a:ea typeface="굴림" panose="020B0600000101010101" pitchFamily="50" charset="-127"/>
                <a:sym typeface="Wingdings" panose="05000000000000000000" pitchFamily="2" charset="2"/>
              </a:rPr>
              <a:t>Graph</a:t>
            </a:r>
          </a:p>
          <a:p>
            <a:pPr lvl="1">
              <a:buFont typeface="Wingdings" panose="05000000000000000000" pitchFamily="2" charset="2"/>
              <a:buNone/>
            </a:pPr>
            <a:r>
              <a:rPr lang="en-US" altLang="ko-KR" smtClean="0">
                <a:ea typeface="굴림" panose="020B0600000101010101" pitchFamily="50" charset="-127"/>
              </a:rPr>
              <a:t>directed walk, directed trail, directed path, </a:t>
            </a:r>
            <a:r>
              <a:rPr lang="en-US" altLang="ko-KR" smtClean="0">
                <a:latin typeface="Bookman Old Style" panose="02050604050505020204" pitchFamily="18" charset="0"/>
                <a:ea typeface="굴림" panose="020B0600000101010101" pitchFamily="50" charset="-127"/>
              </a:rPr>
              <a:t>……</a:t>
            </a:r>
            <a:endParaRPr lang="en-US" altLang="ko-KR" smtClean="0">
              <a:ea typeface="굴림" panose="020B0600000101010101" pitchFamily="50" charset="-127"/>
            </a:endParaRPr>
          </a:p>
        </p:txBody>
      </p:sp>
      <p:graphicFrame>
        <p:nvGraphicFramePr>
          <p:cNvPr id="432120" name="Group 1016">
            <a:extLst>
              <a:ext uri="{FF2B5EF4-FFF2-40B4-BE49-F238E27FC236}">
                <a16:creationId xmlns:a16="http://schemas.microsoft.com/office/drawing/2014/main" id="{26275628-6C04-46CA-B407-9BE1C4B60C25}"/>
              </a:ext>
            </a:extLst>
          </p:cNvPr>
          <p:cNvGraphicFramePr>
            <a:graphicFrameLocks noGrp="1"/>
          </p:cNvGraphicFramePr>
          <p:nvPr/>
        </p:nvGraphicFramePr>
        <p:xfrm>
          <a:off x="827088" y="1412875"/>
          <a:ext cx="7489825" cy="3187699"/>
        </p:xfrm>
        <a:graphic>
          <a:graphicData uri="http://schemas.openxmlformats.org/drawingml/2006/table">
            <a:tbl>
              <a:tblPr/>
              <a:tblGrid>
                <a:gridCol w="2016125">
                  <a:extLst>
                    <a:ext uri="{9D8B030D-6E8A-4147-A177-3AD203B41FA5}">
                      <a16:colId xmlns:a16="http://schemas.microsoft.com/office/drawing/2014/main" val="20000"/>
                    </a:ext>
                  </a:extLst>
                </a:gridCol>
                <a:gridCol w="1368425">
                  <a:extLst>
                    <a:ext uri="{9D8B030D-6E8A-4147-A177-3AD203B41FA5}">
                      <a16:colId xmlns:a16="http://schemas.microsoft.com/office/drawing/2014/main" val="20001"/>
                    </a:ext>
                  </a:extLst>
                </a:gridCol>
                <a:gridCol w="1368425">
                  <a:extLst>
                    <a:ext uri="{9D8B030D-6E8A-4147-A177-3AD203B41FA5}">
                      <a16:colId xmlns:a16="http://schemas.microsoft.com/office/drawing/2014/main" val="20002"/>
                    </a:ext>
                  </a:extLst>
                </a:gridCol>
                <a:gridCol w="1368425">
                  <a:extLst>
                    <a:ext uri="{9D8B030D-6E8A-4147-A177-3AD203B41FA5}">
                      <a16:colId xmlns:a16="http://schemas.microsoft.com/office/drawing/2014/main" val="20003"/>
                    </a:ext>
                  </a:extLst>
                </a:gridCol>
                <a:gridCol w="1368425">
                  <a:extLst>
                    <a:ext uri="{9D8B030D-6E8A-4147-A177-3AD203B41FA5}">
                      <a16:colId xmlns:a16="http://schemas.microsoft.com/office/drawing/2014/main" val="20004"/>
                    </a:ext>
                  </a:extLst>
                </a:gridCol>
              </a:tblGrid>
              <a:tr h="796957">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endParaRPr kumimoji="1" lang="ko-KR" altLang="en-US" sz="2000" b="1" i="0" u="none" strike="noStrike" cap="none" normalizeH="0" baseline="0" dirty="0">
                        <a:ln>
                          <a:noFill/>
                        </a:ln>
                        <a:solidFill>
                          <a:schemeClr val="accent4"/>
                        </a:solidFill>
                        <a:effectLst/>
                        <a:latin typeface="Comic Sans MS" pitchFamily="66" charset="0"/>
                        <a:ea typeface="HY엽서L" pitchFamily="18" charset="-127"/>
                      </a:endParaRPr>
                    </a:p>
                  </a:txBody>
                  <a:tcPr marL="90000" marR="90000" marT="46802" marB="46802"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0" u="none" strike="noStrike" cap="none" normalizeH="0" baseline="0" dirty="0">
                          <a:ln>
                            <a:noFill/>
                          </a:ln>
                          <a:solidFill>
                            <a:schemeClr val="accent4"/>
                          </a:solidFill>
                          <a:effectLst/>
                          <a:latin typeface="Comic Sans MS" pitchFamily="66" charset="0"/>
                          <a:ea typeface="HY엽서L" pitchFamily="18" charset="-127"/>
                        </a:rPr>
                        <a:t>Repeated</a:t>
                      </a:r>
                    </a:p>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0" u="none" strike="noStrike" cap="none" normalizeH="0" baseline="0" dirty="0">
                          <a:ln>
                            <a:noFill/>
                          </a:ln>
                          <a:solidFill>
                            <a:schemeClr val="accent4"/>
                          </a:solidFill>
                          <a:effectLst/>
                          <a:latin typeface="Comic Sans MS" pitchFamily="66" charset="0"/>
                          <a:ea typeface="HY엽서L" pitchFamily="18" charset="-127"/>
                        </a:rPr>
                        <a:t>Vertices</a:t>
                      </a:r>
                    </a:p>
                  </a:txBody>
                  <a:tcPr marL="90000" marR="90000" marT="46802" marB="4680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0" u="none" strike="noStrike" cap="none" normalizeH="0" baseline="0" dirty="0">
                          <a:ln>
                            <a:noFill/>
                          </a:ln>
                          <a:solidFill>
                            <a:schemeClr val="accent4"/>
                          </a:solidFill>
                          <a:effectLst/>
                          <a:latin typeface="Comic Sans MS" pitchFamily="66" charset="0"/>
                          <a:ea typeface="HY엽서L" pitchFamily="18" charset="-127"/>
                        </a:rPr>
                        <a:t>Repeated</a:t>
                      </a:r>
                    </a:p>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0" u="none" strike="noStrike" cap="none" normalizeH="0" baseline="0" dirty="0">
                          <a:ln>
                            <a:noFill/>
                          </a:ln>
                          <a:solidFill>
                            <a:schemeClr val="accent4"/>
                          </a:solidFill>
                          <a:effectLst/>
                          <a:latin typeface="Comic Sans MS" pitchFamily="66" charset="0"/>
                          <a:ea typeface="HY엽서L" pitchFamily="18" charset="-127"/>
                        </a:rPr>
                        <a:t>Edges</a:t>
                      </a:r>
                    </a:p>
                  </a:txBody>
                  <a:tcPr marL="90000" marR="90000" marT="46802" marB="468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0" u="none" strike="noStrike" cap="none" normalizeH="0" baseline="0" dirty="0">
                          <a:ln>
                            <a:noFill/>
                          </a:ln>
                          <a:solidFill>
                            <a:schemeClr val="accent4"/>
                          </a:solidFill>
                          <a:effectLst/>
                          <a:latin typeface="Comic Sans MS" pitchFamily="66" charset="0"/>
                          <a:ea typeface="HY엽서L" pitchFamily="18" charset="-127"/>
                        </a:rPr>
                        <a:t>Open</a:t>
                      </a:r>
                    </a:p>
                  </a:txBody>
                  <a:tcPr marL="90000" marR="90000" marT="46802" marB="468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0" u="none" strike="noStrike" cap="none" normalizeH="0" baseline="0" dirty="0">
                          <a:ln>
                            <a:noFill/>
                          </a:ln>
                          <a:solidFill>
                            <a:schemeClr val="accent4"/>
                          </a:solidFill>
                          <a:effectLst/>
                          <a:latin typeface="Comic Sans MS" pitchFamily="66" charset="0"/>
                          <a:ea typeface="HY엽서L" pitchFamily="18" charset="-127"/>
                        </a:rPr>
                        <a:t>Closed</a:t>
                      </a:r>
                    </a:p>
                  </a:txBody>
                  <a:tcPr marL="90000" marR="90000" marT="46802" marB="468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98415">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0" u="none" strike="noStrike" cap="none" normalizeH="0" baseline="0">
                          <a:ln>
                            <a:noFill/>
                          </a:ln>
                          <a:solidFill>
                            <a:srgbClr val="0000FF"/>
                          </a:solidFill>
                          <a:effectLst/>
                          <a:latin typeface="Comic Sans MS" pitchFamily="66" charset="0"/>
                          <a:ea typeface="HY엽서L" pitchFamily="18" charset="-127"/>
                        </a:rPr>
                        <a:t>Open Walk</a:t>
                      </a:r>
                    </a:p>
                  </a:txBody>
                  <a:tcPr marL="90000" marR="90000" marT="46802" marB="46802"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0" u="none" strike="noStrike" cap="none" normalizeH="0" baseline="0">
                          <a:ln>
                            <a:noFill/>
                          </a:ln>
                          <a:solidFill>
                            <a:srgbClr val="333333"/>
                          </a:solidFill>
                          <a:effectLst/>
                          <a:latin typeface="Comic Sans MS" pitchFamily="66" charset="0"/>
                          <a:ea typeface="HY엽서L" pitchFamily="18" charset="-127"/>
                        </a:rPr>
                        <a:t>yes</a:t>
                      </a:r>
                    </a:p>
                  </a:txBody>
                  <a:tcPr marL="90000" marR="90000" marT="46802" marB="4680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0" u="none" strike="noStrike" cap="none" normalizeH="0" baseline="0">
                          <a:ln>
                            <a:noFill/>
                          </a:ln>
                          <a:solidFill>
                            <a:srgbClr val="333333"/>
                          </a:solidFill>
                          <a:effectLst/>
                          <a:latin typeface="Comic Sans MS" pitchFamily="66" charset="0"/>
                          <a:ea typeface="HY엽서L" pitchFamily="18" charset="-127"/>
                        </a:rPr>
                        <a:t>yes</a:t>
                      </a:r>
                      <a:endParaRPr kumimoji="1" lang="ko-KR" altLang="en-US" sz="2000" b="1" i="0" u="none" strike="noStrike" cap="none" normalizeH="0" baseline="0">
                        <a:ln>
                          <a:noFill/>
                        </a:ln>
                        <a:solidFill>
                          <a:srgbClr val="333333"/>
                        </a:solidFill>
                        <a:effectLst/>
                        <a:latin typeface="Comic Sans MS" pitchFamily="66" charset="0"/>
                        <a:ea typeface="HY엽서L" pitchFamily="18" charset="-127"/>
                      </a:endParaRPr>
                    </a:p>
                  </a:txBody>
                  <a:tcPr marL="90000" marR="90000" marT="46802" marB="468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1800" b="1" i="0" u="none" strike="noStrike" cap="none" normalizeH="0" baseline="0">
                          <a:ln>
                            <a:noFill/>
                          </a:ln>
                          <a:solidFill>
                            <a:srgbClr val="0000FF"/>
                          </a:solidFill>
                          <a:effectLst/>
                          <a:latin typeface="돋움" pitchFamily="50" charset="-127"/>
                          <a:ea typeface="돋움" pitchFamily="50" charset="-127"/>
                        </a:rPr>
                        <a:t>●</a:t>
                      </a:r>
                    </a:p>
                  </a:txBody>
                  <a:tcPr marL="90000" marR="90000" marT="46802" marB="468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endParaRPr kumimoji="1" lang="ko-KR" altLang="en-US" sz="1800" b="1" i="0" u="none" strike="noStrike" cap="none" normalizeH="0" baseline="0">
                        <a:ln>
                          <a:noFill/>
                        </a:ln>
                        <a:solidFill>
                          <a:srgbClr val="333333"/>
                        </a:solidFill>
                        <a:effectLst/>
                        <a:latin typeface="Comic Sans MS" pitchFamily="66" charset="0"/>
                        <a:ea typeface="HY엽서L" pitchFamily="18" charset="-127"/>
                      </a:endParaRPr>
                    </a:p>
                  </a:txBody>
                  <a:tcPr marL="90000" marR="90000" marT="46802" marB="468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78">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0" u="none" strike="noStrike" cap="none" normalizeH="0" baseline="0">
                          <a:ln>
                            <a:noFill/>
                          </a:ln>
                          <a:solidFill>
                            <a:srgbClr val="0000FF"/>
                          </a:solidFill>
                          <a:effectLst/>
                          <a:latin typeface="Comic Sans MS" pitchFamily="66" charset="0"/>
                          <a:ea typeface="HY엽서L" pitchFamily="18" charset="-127"/>
                        </a:rPr>
                        <a:t>Closed Walk</a:t>
                      </a:r>
                    </a:p>
                  </a:txBody>
                  <a:tcPr marL="90000" marR="90000" marT="46802" marB="46802"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0" u="none" strike="noStrike" cap="none" normalizeH="0" baseline="0">
                          <a:ln>
                            <a:noFill/>
                          </a:ln>
                          <a:solidFill>
                            <a:srgbClr val="333333"/>
                          </a:solidFill>
                          <a:effectLst/>
                          <a:latin typeface="Comic Sans MS" pitchFamily="66" charset="0"/>
                          <a:ea typeface="HY엽서L" pitchFamily="18" charset="-127"/>
                        </a:rPr>
                        <a:t>yes</a:t>
                      </a:r>
                      <a:endParaRPr kumimoji="1" lang="ko-KR" altLang="en-US" sz="2000" b="1" i="0" u="none" strike="noStrike" cap="none" normalizeH="0" baseline="0">
                        <a:ln>
                          <a:noFill/>
                        </a:ln>
                        <a:solidFill>
                          <a:srgbClr val="333333"/>
                        </a:solidFill>
                        <a:effectLst/>
                        <a:latin typeface="Comic Sans MS" pitchFamily="66" charset="0"/>
                        <a:ea typeface="HY엽서L" pitchFamily="18" charset="-127"/>
                      </a:endParaRPr>
                    </a:p>
                  </a:txBody>
                  <a:tcPr marL="90000" marR="90000" marT="46802" marB="4680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0" u="none" strike="noStrike" cap="none" normalizeH="0" baseline="0">
                          <a:ln>
                            <a:noFill/>
                          </a:ln>
                          <a:solidFill>
                            <a:srgbClr val="333333"/>
                          </a:solidFill>
                          <a:effectLst/>
                          <a:latin typeface="Comic Sans MS" pitchFamily="66" charset="0"/>
                          <a:ea typeface="HY엽서L" pitchFamily="18" charset="-127"/>
                        </a:rPr>
                        <a:t>yes</a:t>
                      </a:r>
                      <a:endParaRPr kumimoji="1" lang="ko-KR" altLang="en-US" sz="2000" b="1" i="0" u="none" strike="noStrike" cap="none" normalizeH="0" baseline="0">
                        <a:ln>
                          <a:noFill/>
                        </a:ln>
                        <a:solidFill>
                          <a:srgbClr val="333333"/>
                        </a:solidFill>
                        <a:effectLst/>
                        <a:latin typeface="Comic Sans MS" pitchFamily="66" charset="0"/>
                        <a:ea typeface="HY엽서L" pitchFamily="18" charset="-127"/>
                      </a:endParaRPr>
                    </a:p>
                  </a:txBody>
                  <a:tcPr marL="90000" marR="90000" marT="46802" marB="468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endParaRPr kumimoji="1" lang="ko-KR" altLang="en-US" sz="1800" b="1" i="0" u="none" strike="noStrike" cap="none" normalizeH="0" baseline="0">
                        <a:ln>
                          <a:noFill/>
                        </a:ln>
                        <a:solidFill>
                          <a:srgbClr val="333333"/>
                        </a:solidFill>
                        <a:effectLst/>
                        <a:latin typeface="Comic Sans MS" pitchFamily="66" charset="0"/>
                        <a:ea typeface="HY엽서L" pitchFamily="18" charset="-127"/>
                      </a:endParaRPr>
                    </a:p>
                  </a:txBody>
                  <a:tcPr marL="90000" marR="90000" marT="46802" marB="468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1800" b="1" i="0" u="none" strike="noStrike" cap="none" normalizeH="0" baseline="0">
                          <a:ln>
                            <a:noFill/>
                          </a:ln>
                          <a:solidFill>
                            <a:srgbClr val="0000FF"/>
                          </a:solidFill>
                          <a:effectLst/>
                          <a:latin typeface="돋움" pitchFamily="50" charset="-127"/>
                          <a:ea typeface="돋움" pitchFamily="50" charset="-127"/>
                        </a:rPr>
                        <a:t>●</a:t>
                      </a:r>
                      <a:endParaRPr kumimoji="1" lang="ko-KR" altLang="en-US" sz="1800" b="1" i="0" u="none" strike="noStrike" cap="none" normalizeH="0" baseline="0">
                        <a:ln>
                          <a:noFill/>
                        </a:ln>
                        <a:solidFill>
                          <a:srgbClr val="0000FF"/>
                        </a:solidFill>
                        <a:effectLst/>
                        <a:latin typeface="돋움" pitchFamily="50" charset="-127"/>
                        <a:ea typeface="돋움" pitchFamily="50" charset="-127"/>
                      </a:endParaRPr>
                    </a:p>
                  </a:txBody>
                  <a:tcPr marL="90000" marR="90000" marT="46802" marB="468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8478">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0" u="none" strike="noStrike" cap="none" normalizeH="0" baseline="0">
                          <a:ln>
                            <a:noFill/>
                          </a:ln>
                          <a:solidFill>
                            <a:srgbClr val="0000FF"/>
                          </a:solidFill>
                          <a:effectLst/>
                          <a:latin typeface="Comic Sans MS" pitchFamily="66" charset="0"/>
                          <a:ea typeface="HY엽서L" pitchFamily="18" charset="-127"/>
                        </a:rPr>
                        <a:t>Trail</a:t>
                      </a:r>
                    </a:p>
                  </a:txBody>
                  <a:tcPr marL="90000" marR="90000" marT="46802" marB="46802"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0" u="none" strike="noStrike" cap="none" normalizeH="0" baseline="0">
                          <a:ln>
                            <a:noFill/>
                          </a:ln>
                          <a:solidFill>
                            <a:srgbClr val="333333"/>
                          </a:solidFill>
                          <a:effectLst/>
                          <a:latin typeface="Comic Sans MS" pitchFamily="66" charset="0"/>
                          <a:ea typeface="HY엽서L" pitchFamily="18" charset="-127"/>
                        </a:rPr>
                        <a:t>yes</a:t>
                      </a:r>
                      <a:endParaRPr kumimoji="1" lang="ko-KR" altLang="en-US" sz="2000" b="1" i="0" u="none" strike="noStrike" cap="none" normalizeH="0" baseline="0">
                        <a:ln>
                          <a:noFill/>
                        </a:ln>
                        <a:solidFill>
                          <a:srgbClr val="333333"/>
                        </a:solidFill>
                        <a:effectLst/>
                        <a:latin typeface="Comic Sans MS" pitchFamily="66" charset="0"/>
                        <a:ea typeface="HY엽서L" pitchFamily="18" charset="-127"/>
                      </a:endParaRPr>
                    </a:p>
                  </a:txBody>
                  <a:tcPr marL="90000" marR="90000" marT="46802" marB="4680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0" u="none" strike="noStrike" cap="none" normalizeH="0" baseline="0">
                          <a:ln>
                            <a:noFill/>
                          </a:ln>
                          <a:solidFill>
                            <a:srgbClr val="333333"/>
                          </a:solidFill>
                          <a:effectLst/>
                          <a:latin typeface="Comic Sans MS" pitchFamily="66" charset="0"/>
                          <a:ea typeface="HY엽서L" pitchFamily="18" charset="-127"/>
                        </a:rPr>
                        <a:t>no</a:t>
                      </a:r>
                      <a:endParaRPr kumimoji="1" lang="ko-KR" altLang="en-US" sz="2000" b="1" i="0" u="none" strike="noStrike" cap="none" normalizeH="0" baseline="0">
                        <a:ln>
                          <a:noFill/>
                        </a:ln>
                        <a:solidFill>
                          <a:srgbClr val="333333"/>
                        </a:solidFill>
                        <a:effectLst/>
                        <a:latin typeface="Comic Sans MS" pitchFamily="66" charset="0"/>
                        <a:ea typeface="HY엽서L" pitchFamily="18" charset="-127"/>
                      </a:endParaRPr>
                    </a:p>
                  </a:txBody>
                  <a:tcPr marL="90000" marR="90000" marT="46802" marB="468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1800" b="1" i="0" u="none" strike="noStrike" cap="none" normalizeH="0" baseline="0">
                          <a:ln>
                            <a:noFill/>
                          </a:ln>
                          <a:solidFill>
                            <a:srgbClr val="0000FF"/>
                          </a:solidFill>
                          <a:effectLst/>
                          <a:latin typeface="돋움" pitchFamily="50" charset="-127"/>
                          <a:ea typeface="돋움" pitchFamily="50" charset="-127"/>
                        </a:rPr>
                        <a:t>●</a:t>
                      </a:r>
                      <a:endParaRPr kumimoji="1" lang="ko-KR" altLang="en-US" sz="1800" b="1" i="0" u="none" strike="noStrike" cap="none" normalizeH="0" baseline="0">
                        <a:ln>
                          <a:noFill/>
                        </a:ln>
                        <a:solidFill>
                          <a:srgbClr val="0000FF"/>
                        </a:solidFill>
                        <a:effectLst/>
                        <a:latin typeface="돋움" pitchFamily="50" charset="-127"/>
                        <a:ea typeface="돋움" pitchFamily="50" charset="-127"/>
                      </a:endParaRPr>
                    </a:p>
                  </a:txBody>
                  <a:tcPr marL="90000" marR="90000" marT="46802" marB="468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endParaRPr kumimoji="1" lang="ko-KR" altLang="en-US" sz="1800" b="1" i="0" u="none" strike="noStrike" cap="none" normalizeH="0" baseline="0">
                        <a:ln>
                          <a:noFill/>
                        </a:ln>
                        <a:solidFill>
                          <a:srgbClr val="333333"/>
                        </a:solidFill>
                        <a:effectLst/>
                        <a:latin typeface="Comic Sans MS" pitchFamily="66" charset="0"/>
                        <a:ea typeface="HY엽서L" pitchFamily="18" charset="-127"/>
                      </a:endParaRPr>
                    </a:p>
                  </a:txBody>
                  <a:tcPr marL="90000" marR="90000" marT="46802" marB="468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8478">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0" u="none" strike="noStrike" cap="none" normalizeH="0" baseline="0">
                          <a:ln>
                            <a:noFill/>
                          </a:ln>
                          <a:solidFill>
                            <a:srgbClr val="0000FF"/>
                          </a:solidFill>
                          <a:effectLst/>
                          <a:latin typeface="Comic Sans MS" pitchFamily="66" charset="0"/>
                          <a:ea typeface="HY엽서L" pitchFamily="18" charset="-127"/>
                        </a:rPr>
                        <a:t>Circuit</a:t>
                      </a:r>
                    </a:p>
                  </a:txBody>
                  <a:tcPr marL="90000" marR="90000" marT="46802" marB="46802"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0" u="none" strike="noStrike" cap="none" normalizeH="0" baseline="0">
                          <a:ln>
                            <a:noFill/>
                          </a:ln>
                          <a:solidFill>
                            <a:srgbClr val="333333"/>
                          </a:solidFill>
                          <a:effectLst/>
                          <a:latin typeface="Comic Sans MS" pitchFamily="66" charset="0"/>
                          <a:ea typeface="HY엽서L" pitchFamily="18" charset="-127"/>
                        </a:rPr>
                        <a:t>yes</a:t>
                      </a:r>
                      <a:endParaRPr kumimoji="1" lang="ko-KR" altLang="en-US" sz="2000" b="1" i="0" u="none" strike="noStrike" cap="none" normalizeH="0" baseline="0">
                        <a:ln>
                          <a:noFill/>
                        </a:ln>
                        <a:solidFill>
                          <a:srgbClr val="333333"/>
                        </a:solidFill>
                        <a:effectLst/>
                        <a:latin typeface="Comic Sans MS" pitchFamily="66" charset="0"/>
                        <a:ea typeface="HY엽서L" pitchFamily="18" charset="-127"/>
                      </a:endParaRPr>
                    </a:p>
                  </a:txBody>
                  <a:tcPr marL="90000" marR="90000" marT="46802" marB="4680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0" u="none" strike="noStrike" cap="none" normalizeH="0" baseline="0">
                          <a:ln>
                            <a:noFill/>
                          </a:ln>
                          <a:solidFill>
                            <a:srgbClr val="333333"/>
                          </a:solidFill>
                          <a:effectLst/>
                          <a:latin typeface="Comic Sans MS" pitchFamily="66" charset="0"/>
                          <a:ea typeface="HY엽서L" pitchFamily="18" charset="-127"/>
                        </a:rPr>
                        <a:t>no</a:t>
                      </a:r>
                      <a:endParaRPr kumimoji="1" lang="ko-KR" altLang="en-US" sz="2000" b="1" i="0" u="none" strike="noStrike" cap="none" normalizeH="0" baseline="0">
                        <a:ln>
                          <a:noFill/>
                        </a:ln>
                        <a:solidFill>
                          <a:srgbClr val="333333"/>
                        </a:solidFill>
                        <a:effectLst/>
                        <a:latin typeface="Comic Sans MS" pitchFamily="66" charset="0"/>
                        <a:ea typeface="HY엽서L" pitchFamily="18" charset="-127"/>
                      </a:endParaRPr>
                    </a:p>
                  </a:txBody>
                  <a:tcPr marL="90000" marR="90000" marT="46802" marB="468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endParaRPr kumimoji="1" lang="ko-KR" altLang="en-US" sz="1800" b="1" i="0" u="none" strike="noStrike" cap="none" normalizeH="0" baseline="0">
                        <a:ln>
                          <a:noFill/>
                        </a:ln>
                        <a:solidFill>
                          <a:srgbClr val="333333"/>
                        </a:solidFill>
                        <a:effectLst/>
                        <a:latin typeface="Comic Sans MS" pitchFamily="66" charset="0"/>
                        <a:ea typeface="HY엽서L" pitchFamily="18" charset="-127"/>
                      </a:endParaRPr>
                    </a:p>
                  </a:txBody>
                  <a:tcPr marL="90000" marR="90000" marT="46802" marB="468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1800" b="1" i="0" u="none" strike="noStrike" cap="none" normalizeH="0" baseline="0">
                          <a:ln>
                            <a:noFill/>
                          </a:ln>
                          <a:solidFill>
                            <a:srgbClr val="0000FF"/>
                          </a:solidFill>
                          <a:effectLst/>
                          <a:latin typeface="돋움" pitchFamily="50" charset="-127"/>
                          <a:ea typeface="돋움" pitchFamily="50" charset="-127"/>
                        </a:rPr>
                        <a:t>●</a:t>
                      </a:r>
                      <a:endParaRPr kumimoji="1" lang="ko-KR" altLang="en-US" sz="1800" b="1" i="0" u="none" strike="noStrike" cap="none" normalizeH="0" baseline="0">
                        <a:ln>
                          <a:noFill/>
                        </a:ln>
                        <a:solidFill>
                          <a:srgbClr val="0000FF"/>
                        </a:solidFill>
                        <a:effectLst/>
                        <a:latin typeface="돋움" pitchFamily="50" charset="-127"/>
                        <a:ea typeface="돋움" pitchFamily="50" charset="-127"/>
                      </a:endParaRPr>
                    </a:p>
                  </a:txBody>
                  <a:tcPr marL="90000" marR="90000" marT="46802" marB="468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98415">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0" u="none" strike="noStrike" cap="none" normalizeH="0" baseline="0">
                          <a:ln>
                            <a:noFill/>
                          </a:ln>
                          <a:solidFill>
                            <a:srgbClr val="0000FF"/>
                          </a:solidFill>
                          <a:effectLst/>
                          <a:latin typeface="Comic Sans MS" pitchFamily="66" charset="0"/>
                          <a:ea typeface="HY엽서L" pitchFamily="18" charset="-127"/>
                        </a:rPr>
                        <a:t>Path</a:t>
                      </a:r>
                    </a:p>
                  </a:txBody>
                  <a:tcPr marL="90000" marR="90000" marT="46802" marB="46802"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0" u="none" strike="noStrike" cap="none" normalizeH="0" baseline="0">
                          <a:ln>
                            <a:noFill/>
                          </a:ln>
                          <a:solidFill>
                            <a:srgbClr val="333333"/>
                          </a:solidFill>
                          <a:effectLst/>
                          <a:latin typeface="Comic Sans MS" pitchFamily="66" charset="0"/>
                          <a:ea typeface="HY엽서L" pitchFamily="18" charset="-127"/>
                        </a:rPr>
                        <a:t>no</a:t>
                      </a:r>
                    </a:p>
                  </a:txBody>
                  <a:tcPr marL="90000" marR="90000" marT="46802" marB="4680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0" u="none" strike="noStrike" cap="none" normalizeH="0" baseline="0">
                          <a:ln>
                            <a:noFill/>
                          </a:ln>
                          <a:solidFill>
                            <a:srgbClr val="333333"/>
                          </a:solidFill>
                          <a:effectLst/>
                          <a:latin typeface="Comic Sans MS" pitchFamily="66" charset="0"/>
                          <a:ea typeface="HY엽서L" pitchFamily="18" charset="-127"/>
                        </a:rPr>
                        <a:t>no</a:t>
                      </a:r>
                      <a:endParaRPr kumimoji="1" lang="ko-KR" altLang="en-US" sz="2000" b="1" i="0" u="none" strike="noStrike" cap="none" normalizeH="0" baseline="0">
                        <a:ln>
                          <a:noFill/>
                        </a:ln>
                        <a:solidFill>
                          <a:srgbClr val="333333"/>
                        </a:solidFill>
                        <a:effectLst/>
                        <a:latin typeface="Comic Sans MS" pitchFamily="66" charset="0"/>
                        <a:ea typeface="HY엽서L" pitchFamily="18" charset="-127"/>
                      </a:endParaRPr>
                    </a:p>
                  </a:txBody>
                  <a:tcPr marL="90000" marR="90000" marT="46802" marB="468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1800" b="1" i="0" u="none" strike="noStrike" cap="none" normalizeH="0" baseline="0">
                          <a:ln>
                            <a:noFill/>
                          </a:ln>
                          <a:solidFill>
                            <a:srgbClr val="0000FF"/>
                          </a:solidFill>
                          <a:effectLst/>
                          <a:latin typeface="돋움" pitchFamily="50" charset="-127"/>
                          <a:ea typeface="돋움" pitchFamily="50" charset="-127"/>
                        </a:rPr>
                        <a:t>●</a:t>
                      </a:r>
                      <a:endParaRPr kumimoji="1" lang="ko-KR" altLang="en-US" sz="1800" b="1" i="0" u="none" strike="noStrike" cap="none" normalizeH="0" baseline="0">
                        <a:ln>
                          <a:noFill/>
                        </a:ln>
                        <a:solidFill>
                          <a:srgbClr val="0000FF"/>
                        </a:solidFill>
                        <a:effectLst/>
                        <a:latin typeface="돋움" pitchFamily="50" charset="-127"/>
                        <a:ea typeface="돋움" pitchFamily="50" charset="-127"/>
                      </a:endParaRPr>
                    </a:p>
                  </a:txBody>
                  <a:tcPr marL="90000" marR="90000" marT="46802" marB="468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endParaRPr kumimoji="1" lang="ko-KR" altLang="en-US" sz="1800" b="1" i="0" u="none" strike="noStrike" cap="none" normalizeH="0" baseline="0">
                        <a:ln>
                          <a:noFill/>
                        </a:ln>
                        <a:solidFill>
                          <a:srgbClr val="333333"/>
                        </a:solidFill>
                        <a:effectLst/>
                        <a:latin typeface="Comic Sans MS" pitchFamily="66" charset="0"/>
                        <a:ea typeface="HY엽서L" pitchFamily="18" charset="-127"/>
                      </a:endParaRPr>
                    </a:p>
                  </a:txBody>
                  <a:tcPr marL="90000" marR="90000" marT="46802" marB="468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98478">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0" u="none" strike="noStrike" cap="none" normalizeH="0" baseline="0">
                          <a:ln>
                            <a:noFill/>
                          </a:ln>
                          <a:solidFill>
                            <a:srgbClr val="0000FF"/>
                          </a:solidFill>
                          <a:effectLst/>
                          <a:latin typeface="Comic Sans MS" pitchFamily="66" charset="0"/>
                          <a:ea typeface="HY엽서L" pitchFamily="18" charset="-127"/>
                        </a:rPr>
                        <a:t>Cycle</a:t>
                      </a:r>
                    </a:p>
                  </a:txBody>
                  <a:tcPr marL="90000" marR="90000" marT="46802" marB="46802"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0" u="none" strike="noStrike" cap="none" normalizeH="0" baseline="0">
                          <a:ln>
                            <a:noFill/>
                          </a:ln>
                          <a:solidFill>
                            <a:srgbClr val="333333"/>
                          </a:solidFill>
                          <a:effectLst/>
                          <a:latin typeface="Comic Sans MS" pitchFamily="66" charset="0"/>
                          <a:ea typeface="HY엽서L" pitchFamily="18" charset="-127"/>
                        </a:rPr>
                        <a:t>no</a:t>
                      </a:r>
                      <a:endParaRPr kumimoji="1" lang="ko-KR" altLang="en-US" sz="2000" b="1" i="0" u="none" strike="noStrike" cap="none" normalizeH="0" baseline="0">
                        <a:ln>
                          <a:noFill/>
                        </a:ln>
                        <a:solidFill>
                          <a:srgbClr val="333333"/>
                        </a:solidFill>
                        <a:effectLst/>
                        <a:latin typeface="Comic Sans MS" pitchFamily="66" charset="0"/>
                        <a:ea typeface="HY엽서L" pitchFamily="18" charset="-127"/>
                      </a:endParaRPr>
                    </a:p>
                  </a:txBody>
                  <a:tcPr marL="90000" marR="90000" marT="46802" marB="4680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0" u="none" strike="noStrike" cap="none" normalizeH="0" baseline="0">
                          <a:ln>
                            <a:noFill/>
                          </a:ln>
                          <a:solidFill>
                            <a:srgbClr val="333333"/>
                          </a:solidFill>
                          <a:effectLst/>
                          <a:latin typeface="Comic Sans MS" pitchFamily="66" charset="0"/>
                          <a:ea typeface="HY엽서L" pitchFamily="18" charset="-127"/>
                        </a:rPr>
                        <a:t>no</a:t>
                      </a:r>
                      <a:endParaRPr kumimoji="1" lang="ko-KR" altLang="en-US" sz="2000" b="1" i="0" u="none" strike="noStrike" cap="none" normalizeH="0" baseline="0">
                        <a:ln>
                          <a:noFill/>
                        </a:ln>
                        <a:solidFill>
                          <a:srgbClr val="333333"/>
                        </a:solidFill>
                        <a:effectLst/>
                        <a:latin typeface="Comic Sans MS" pitchFamily="66" charset="0"/>
                        <a:ea typeface="HY엽서L" pitchFamily="18" charset="-127"/>
                      </a:endParaRPr>
                    </a:p>
                  </a:txBody>
                  <a:tcPr marL="90000" marR="90000" marT="46802" marB="468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endParaRPr kumimoji="1" lang="ko-KR" altLang="en-US" sz="1800" b="1" i="0" u="none" strike="noStrike" cap="none" normalizeH="0" baseline="0">
                        <a:ln>
                          <a:noFill/>
                        </a:ln>
                        <a:solidFill>
                          <a:srgbClr val="333333"/>
                        </a:solidFill>
                        <a:effectLst/>
                        <a:latin typeface="Comic Sans MS" pitchFamily="66" charset="0"/>
                        <a:ea typeface="HY엽서L" pitchFamily="18" charset="-127"/>
                      </a:endParaRPr>
                    </a:p>
                  </a:txBody>
                  <a:tcPr marL="90000" marR="90000" marT="46802" marB="468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1800" b="1" i="0" u="none" strike="noStrike" cap="none" normalizeH="0" baseline="0">
                          <a:ln>
                            <a:noFill/>
                          </a:ln>
                          <a:solidFill>
                            <a:srgbClr val="0000FF"/>
                          </a:solidFill>
                          <a:effectLst/>
                          <a:latin typeface="돋움" pitchFamily="50" charset="-127"/>
                          <a:ea typeface="돋움" pitchFamily="50" charset="-127"/>
                        </a:rPr>
                        <a:t>●</a:t>
                      </a:r>
                      <a:endParaRPr kumimoji="1" lang="ko-KR" altLang="en-US" sz="1800" b="1" i="0" u="none" strike="noStrike" cap="none" normalizeH="0" baseline="0">
                        <a:ln>
                          <a:noFill/>
                        </a:ln>
                        <a:solidFill>
                          <a:srgbClr val="0000FF"/>
                        </a:solidFill>
                        <a:effectLst/>
                        <a:latin typeface="돋움" pitchFamily="50" charset="-127"/>
                        <a:ea typeface="돋움" pitchFamily="50" charset="-127"/>
                      </a:endParaRPr>
                    </a:p>
                  </a:txBody>
                  <a:tcPr marL="90000" marR="90000" marT="46802" marB="468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2360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spcBef>
                <a:spcPct val="0"/>
              </a:spcBef>
              <a:buClrTx/>
              <a:buSzTx/>
              <a:buFontTx/>
              <a:buNone/>
            </a:pPr>
            <a:fld id="{E5E8961D-4CB1-4D61-99E5-0FDE5A6B8F02}" type="slidenum">
              <a:rPr lang="en-US" altLang="zh-TW" sz="1000" smtClean="0"/>
              <a:pPr>
                <a:spcBef>
                  <a:spcPct val="0"/>
                </a:spcBef>
                <a:buClrTx/>
                <a:buSzTx/>
                <a:buFontTx/>
                <a:buNone/>
              </a:pPr>
              <a:t>10</a:t>
            </a:fld>
            <a:endParaRPr lang="en-US" altLang="zh-TW" sz="100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2" name="Group 20"/>
          <p:cNvGrpSpPr>
            <a:grpSpLocks/>
          </p:cNvGrpSpPr>
          <p:nvPr/>
        </p:nvGrpSpPr>
        <p:grpSpPr bwMode="auto">
          <a:xfrm>
            <a:off x="1676400" y="1828800"/>
            <a:ext cx="6477000" cy="4191000"/>
            <a:chOff x="1056" y="1152"/>
            <a:chExt cx="4080" cy="2640"/>
          </a:xfrm>
        </p:grpSpPr>
        <p:sp>
          <p:nvSpPr>
            <p:cNvPr id="25617" name="Oval 4"/>
            <p:cNvSpPr>
              <a:spLocks noChangeArrowheads="1"/>
            </p:cNvSpPr>
            <p:nvPr/>
          </p:nvSpPr>
          <p:spPr bwMode="auto">
            <a:xfrm>
              <a:off x="1056" y="1152"/>
              <a:ext cx="4080" cy="2640"/>
            </a:xfrm>
            <a:prstGeom prst="ellipse">
              <a:avLst/>
            </a:prstGeom>
            <a:solidFill>
              <a:srgbClr val="FFFFCC"/>
            </a:solidFill>
            <a:ln w="9525">
              <a:solidFill>
                <a:srgbClr val="0000CC"/>
              </a:solidFill>
              <a:round/>
              <a:headEnd/>
              <a:tailEnd/>
            </a:ln>
          </p:spPr>
          <p:txBody>
            <a:bodyPr wrap="none" lIns="90000" tIns="46800" rIns="90000" bIns="46800"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400">
                <a:ea typeface="굴림" panose="020B0600000101010101" pitchFamily="50" charset="-127"/>
              </a:endParaRPr>
            </a:p>
          </p:txBody>
        </p:sp>
        <p:sp>
          <p:nvSpPr>
            <p:cNvPr id="25618" name="Text Box 5"/>
            <p:cNvSpPr txBox="1">
              <a:spLocks noChangeArrowheads="1"/>
            </p:cNvSpPr>
            <p:nvPr/>
          </p:nvSpPr>
          <p:spPr bwMode="auto">
            <a:xfrm>
              <a:off x="1968" y="1392"/>
              <a:ext cx="1048" cy="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50000"/>
                </a:spcBef>
                <a:buClrTx/>
                <a:buSzTx/>
                <a:buFontTx/>
                <a:buNone/>
              </a:pPr>
              <a:r>
                <a:rPr lang="en-US" altLang="ko-KR" sz="2400" b="1">
                  <a:latin typeface="Comic Sans MS" panose="030F0702030302020204" pitchFamily="66" charset="0"/>
                  <a:ea typeface="굴림" panose="020B0600000101010101" pitchFamily="50" charset="-127"/>
                </a:rPr>
                <a:t>x-y walk</a:t>
              </a:r>
            </a:p>
          </p:txBody>
        </p:sp>
        <p:sp>
          <p:nvSpPr>
            <p:cNvPr id="25619" name="Text Box 11"/>
            <p:cNvSpPr txBox="1">
              <a:spLocks noChangeArrowheads="1"/>
            </p:cNvSpPr>
            <p:nvPr/>
          </p:nvSpPr>
          <p:spPr bwMode="auto">
            <a:xfrm>
              <a:off x="3360" y="1619"/>
              <a:ext cx="1200" cy="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50000"/>
                </a:spcBef>
                <a:buClrTx/>
                <a:buSzTx/>
                <a:buFontTx/>
                <a:buNone/>
              </a:pPr>
              <a:r>
                <a:rPr lang="en-US" altLang="ko-KR" sz="2400" b="1">
                  <a:latin typeface="Comic Sans MS" panose="030F0702030302020204" pitchFamily="66" charset="0"/>
                  <a:ea typeface="굴림" panose="020B0600000101010101" pitchFamily="50" charset="-127"/>
                </a:rPr>
                <a:t>closed walk</a:t>
              </a:r>
            </a:p>
          </p:txBody>
        </p:sp>
      </p:grpSp>
      <p:grpSp>
        <p:nvGrpSpPr>
          <p:cNvPr id="25603" name="Group 17"/>
          <p:cNvGrpSpPr>
            <a:grpSpLocks/>
          </p:cNvGrpSpPr>
          <p:nvPr/>
        </p:nvGrpSpPr>
        <p:grpSpPr bwMode="auto">
          <a:xfrm>
            <a:off x="533400" y="2209800"/>
            <a:ext cx="6324600" cy="3429000"/>
            <a:chOff x="336" y="1392"/>
            <a:chExt cx="3984" cy="2160"/>
          </a:xfrm>
        </p:grpSpPr>
        <p:sp>
          <p:nvSpPr>
            <p:cNvPr id="25613" name="Oval 6"/>
            <p:cNvSpPr>
              <a:spLocks noChangeArrowheads="1"/>
            </p:cNvSpPr>
            <p:nvPr/>
          </p:nvSpPr>
          <p:spPr bwMode="auto">
            <a:xfrm>
              <a:off x="1296" y="1776"/>
              <a:ext cx="3024" cy="1776"/>
            </a:xfrm>
            <a:prstGeom prst="ellipse">
              <a:avLst/>
            </a:prstGeom>
            <a:solidFill>
              <a:srgbClr val="CCFFCC"/>
            </a:solidFill>
            <a:ln w="9525">
              <a:solidFill>
                <a:srgbClr val="0000CC"/>
              </a:solidFill>
              <a:round/>
              <a:headEnd/>
              <a:tailEnd/>
            </a:ln>
          </p:spPr>
          <p:txBody>
            <a:bodyPr wrap="none" lIns="90000" tIns="46800" rIns="90000" bIns="46800"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400">
                <a:ea typeface="굴림" panose="020B0600000101010101" pitchFamily="50" charset="-127"/>
              </a:endParaRPr>
            </a:p>
          </p:txBody>
        </p:sp>
        <p:sp>
          <p:nvSpPr>
            <p:cNvPr id="25614" name="Text Box 7"/>
            <p:cNvSpPr txBox="1">
              <a:spLocks noChangeArrowheads="1"/>
            </p:cNvSpPr>
            <p:nvPr/>
          </p:nvSpPr>
          <p:spPr bwMode="auto">
            <a:xfrm>
              <a:off x="1887" y="2008"/>
              <a:ext cx="993" cy="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50000"/>
                </a:spcBef>
                <a:buClrTx/>
                <a:buSzTx/>
                <a:buFontTx/>
                <a:buNone/>
              </a:pPr>
              <a:r>
                <a:rPr lang="en-US" altLang="ko-KR" sz="2400" b="1">
                  <a:solidFill>
                    <a:srgbClr val="0000FF"/>
                  </a:solidFill>
                  <a:latin typeface="Comic Sans MS" panose="030F0702030302020204" pitchFamily="66" charset="0"/>
                  <a:ea typeface="굴림" panose="020B0600000101010101" pitchFamily="50" charset="-127"/>
                </a:rPr>
                <a:t>x-y trail</a:t>
              </a:r>
            </a:p>
          </p:txBody>
        </p:sp>
        <p:sp>
          <p:nvSpPr>
            <p:cNvPr id="25615" name="Text Box 12"/>
            <p:cNvSpPr txBox="1">
              <a:spLocks noChangeArrowheads="1"/>
            </p:cNvSpPr>
            <p:nvPr/>
          </p:nvSpPr>
          <p:spPr bwMode="auto">
            <a:xfrm>
              <a:off x="2976" y="2112"/>
              <a:ext cx="1200" cy="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50000"/>
                </a:spcBef>
                <a:buClrTx/>
                <a:buSzTx/>
                <a:buFontTx/>
                <a:buNone/>
              </a:pPr>
              <a:r>
                <a:rPr lang="en-US" altLang="ko-KR" sz="2400" b="1">
                  <a:solidFill>
                    <a:srgbClr val="0000FF"/>
                  </a:solidFill>
                  <a:latin typeface="Comic Sans MS" panose="030F0702030302020204" pitchFamily="66" charset="0"/>
                  <a:ea typeface="굴림" panose="020B0600000101010101" pitchFamily="50" charset="-127"/>
                </a:rPr>
                <a:t>circuit</a:t>
              </a:r>
            </a:p>
          </p:txBody>
        </p:sp>
        <p:sp>
          <p:nvSpPr>
            <p:cNvPr id="25616" name="Text Box 15"/>
            <p:cNvSpPr txBox="1">
              <a:spLocks noChangeArrowheads="1"/>
            </p:cNvSpPr>
            <p:nvPr/>
          </p:nvSpPr>
          <p:spPr bwMode="auto">
            <a:xfrm>
              <a:off x="336" y="1392"/>
              <a:ext cx="912" cy="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50000"/>
                </a:spcBef>
                <a:buClrTx/>
                <a:buSzTx/>
                <a:buFontTx/>
                <a:buNone/>
              </a:pPr>
              <a:r>
                <a:rPr lang="en-US" altLang="ko-KR" sz="2400" b="1">
                  <a:solidFill>
                    <a:srgbClr val="0000FF"/>
                  </a:solidFill>
                  <a:latin typeface="Comic Sans MS" panose="030F0702030302020204" pitchFamily="66" charset="0"/>
                  <a:ea typeface="굴림" panose="020B0600000101010101" pitchFamily="50" charset="-127"/>
                </a:rPr>
                <a:t>No edge repeat</a:t>
              </a:r>
            </a:p>
          </p:txBody>
        </p:sp>
      </p:grpSp>
      <p:sp>
        <p:nvSpPr>
          <p:cNvPr id="25604" name="Rectangle 2"/>
          <p:cNvSpPr>
            <a:spLocks noGrp="1" noChangeArrowheads="1"/>
          </p:cNvSpPr>
          <p:nvPr>
            <p:ph type="title"/>
          </p:nvPr>
        </p:nvSpPr>
        <p:spPr/>
        <p:txBody>
          <a:bodyPr/>
          <a:lstStyle/>
          <a:p>
            <a:r>
              <a:rPr lang="en-US" altLang="ko-KR" smtClean="0">
                <a:ea typeface="굴림" panose="020B0600000101010101" pitchFamily="50" charset="-127"/>
              </a:rPr>
              <a:t>Summary</a:t>
            </a:r>
            <a:endParaRPr lang="ko-KR" altLang="en-US" smtClean="0">
              <a:ea typeface="굴림" panose="020B0600000101010101" pitchFamily="50" charset="-127"/>
            </a:endParaRPr>
          </a:p>
        </p:txBody>
      </p:sp>
      <p:grpSp>
        <p:nvGrpSpPr>
          <p:cNvPr id="25605" name="Group 18"/>
          <p:cNvGrpSpPr>
            <a:grpSpLocks/>
          </p:cNvGrpSpPr>
          <p:nvPr/>
        </p:nvGrpSpPr>
        <p:grpSpPr bwMode="auto">
          <a:xfrm>
            <a:off x="1447800" y="3733800"/>
            <a:ext cx="4572000" cy="2509838"/>
            <a:chOff x="912" y="2352"/>
            <a:chExt cx="2880" cy="1581"/>
          </a:xfrm>
        </p:grpSpPr>
        <p:sp>
          <p:nvSpPr>
            <p:cNvPr id="25609" name="Oval 8"/>
            <p:cNvSpPr>
              <a:spLocks noChangeArrowheads="1"/>
            </p:cNvSpPr>
            <p:nvPr/>
          </p:nvSpPr>
          <p:spPr bwMode="auto">
            <a:xfrm>
              <a:off x="1584" y="2352"/>
              <a:ext cx="2208" cy="1056"/>
            </a:xfrm>
            <a:prstGeom prst="ellipse">
              <a:avLst/>
            </a:prstGeom>
            <a:solidFill>
              <a:srgbClr val="FFCCFF"/>
            </a:solidFill>
            <a:ln w="9525">
              <a:solidFill>
                <a:srgbClr val="0000CC"/>
              </a:solidFill>
              <a:round/>
              <a:headEnd/>
              <a:tailEnd/>
            </a:ln>
          </p:spPr>
          <p:txBody>
            <a:bodyPr wrap="none" lIns="90000" tIns="46800" rIns="90000" bIns="46800"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400">
                <a:ea typeface="굴림" panose="020B0600000101010101" pitchFamily="50" charset="-127"/>
              </a:endParaRPr>
            </a:p>
          </p:txBody>
        </p:sp>
        <p:sp>
          <p:nvSpPr>
            <p:cNvPr id="25610" name="Text Box 9"/>
            <p:cNvSpPr txBox="1">
              <a:spLocks noChangeArrowheads="1"/>
            </p:cNvSpPr>
            <p:nvPr/>
          </p:nvSpPr>
          <p:spPr bwMode="auto">
            <a:xfrm>
              <a:off x="1824" y="2544"/>
              <a:ext cx="1011" cy="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50000"/>
                </a:spcBef>
                <a:buClrTx/>
                <a:buSzTx/>
                <a:buFontTx/>
                <a:buNone/>
              </a:pPr>
              <a:r>
                <a:rPr lang="en-US" altLang="ko-KR" sz="2400" b="1">
                  <a:solidFill>
                    <a:srgbClr val="008000"/>
                  </a:solidFill>
                  <a:latin typeface="Comic Sans MS" panose="030F0702030302020204" pitchFamily="66" charset="0"/>
                  <a:ea typeface="굴림" panose="020B0600000101010101" pitchFamily="50" charset="-127"/>
                </a:rPr>
                <a:t>x-y path</a:t>
              </a:r>
            </a:p>
          </p:txBody>
        </p:sp>
        <p:sp>
          <p:nvSpPr>
            <p:cNvPr id="25611" name="Text Box 13"/>
            <p:cNvSpPr txBox="1">
              <a:spLocks noChangeArrowheads="1"/>
            </p:cNvSpPr>
            <p:nvPr/>
          </p:nvSpPr>
          <p:spPr bwMode="auto">
            <a:xfrm>
              <a:off x="3061" y="2640"/>
              <a:ext cx="646" cy="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50000"/>
                </a:spcBef>
                <a:buClrTx/>
                <a:buSzTx/>
                <a:buFontTx/>
                <a:buNone/>
              </a:pPr>
              <a:r>
                <a:rPr lang="en-US" altLang="ko-KR" sz="2400" b="1">
                  <a:solidFill>
                    <a:srgbClr val="008000"/>
                  </a:solidFill>
                  <a:latin typeface="Comic Sans MS" panose="030F0702030302020204" pitchFamily="66" charset="0"/>
                  <a:ea typeface="굴림" panose="020B0600000101010101" pitchFamily="50" charset="-127"/>
                </a:rPr>
                <a:t>cycle</a:t>
              </a:r>
            </a:p>
          </p:txBody>
        </p:sp>
        <p:sp>
          <p:nvSpPr>
            <p:cNvPr id="25612" name="Text Box 16"/>
            <p:cNvSpPr txBox="1">
              <a:spLocks noChangeArrowheads="1"/>
            </p:cNvSpPr>
            <p:nvPr/>
          </p:nvSpPr>
          <p:spPr bwMode="auto">
            <a:xfrm>
              <a:off x="912" y="3408"/>
              <a:ext cx="1152" cy="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50000"/>
                </a:spcBef>
                <a:buClrTx/>
                <a:buSzTx/>
                <a:buFontTx/>
                <a:buNone/>
              </a:pPr>
              <a:r>
                <a:rPr lang="en-US" altLang="ko-KR" sz="2400" b="1">
                  <a:solidFill>
                    <a:srgbClr val="008000"/>
                  </a:solidFill>
                  <a:latin typeface="Comic Sans MS" panose="030F0702030302020204" pitchFamily="66" charset="0"/>
                  <a:ea typeface="굴림" panose="020B0600000101010101" pitchFamily="50" charset="-127"/>
                </a:rPr>
                <a:t>No vertex repeat</a:t>
              </a:r>
            </a:p>
          </p:txBody>
        </p:sp>
      </p:grpSp>
      <p:sp>
        <p:nvSpPr>
          <p:cNvPr id="25606" name="Oval 10"/>
          <p:cNvSpPr>
            <a:spLocks noChangeArrowheads="1"/>
          </p:cNvSpPr>
          <p:nvPr/>
        </p:nvSpPr>
        <p:spPr bwMode="auto">
          <a:xfrm>
            <a:off x="4648200" y="2362200"/>
            <a:ext cx="3124200" cy="3124200"/>
          </a:xfrm>
          <a:prstGeom prst="ellipse">
            <a:avLst/>
          </a:prstGeom>
          <a:noFill/>
          <a:ln w="2857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400">
              <a:ea typeface="굴림" panose="020B0600000101010101" pitchFamily="50" charset="-127"/>
            </a:endParaRPr>
          </a:p>
        </p:txBody>
      </p:sp>
      <p:cxnSp>
        <p:nvCxnSpPr>
          <p:cNvPr id="25607" name="직선 화살표 연결선 18"/>
          <p:cNvCxnSpPr>
            <a:cxnSpLocks noChangeShapeType="1"/>
          </p:cNvCxnSpPr>
          <p:nvPr/>
        </p:nvCxnSpPr>
        <p:spPr bwMode="auto">
          <a:xfrm>
            <a:off x="1828800" y="2743200"/>
            <a:ext cx="1219200" cy="533400"/>
          </a:xfrm>
          <a:prstGeom prst="straightConnector1">
            <a:avLst/>
          </a:prstGeom>
          <a:noFill/>
          <a:ln w="2540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5608" name="직선 화살표 연결선 20"/>
          <p:cNvCxnSpPr>
            <a:cxnSpLocks noChangeShapeType="1"/>
          </p:cNvCxnSpPr>
          <p:nvPr/>
        </p:nvCxnSpPr>
        <p:spPr bwMode="auto">
          <a:xfrm flipV="1">
            <a:off x="2209800" y="4572000"/>
            <a:ext cx="1143000" cy="762000"/>
          </a:xfrm>
          <a:prstGeom prst="straightConnector1">
            <a:avLst/>
          </a:prstGeom>
          <a:noFill/>
          <a:ln w="25400" algn="ctr">
            <a:solidFill>
              <a:schemeClr val="tx1"/>
            </a:solidFill>
            <a:round/>
            <a:headEnd/>
            <a:tailEnd type="arrow" w="med" len="med"/>
          </a:ln>
          <a:extLst>
            <a:ext uri="{909E8E84-426E-40DD-AFC4-6F175D3DCCD1}">
              <a14:hiddenFill xmlns:a14="http://schemas.microsoft.com/office/drawing/2010/main">
                <a:noFill/>
              </a14:hiddenFill>
            </a:ext>
          </a:extLst>
        </p:spPr>
      </p:cxn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ko-KR" smtClean="0">
                <a:ea typeface="굴림" panose="020B0600000101010101" pitchFamily="50" charset="-127"/>
              </a:rPr>
              <a:t>Theorem 11.1</a:t>
            </a:r>
          </a:p>
        </p:txBody>
      </p:sp>
      <p:sp>
        <p:nvSpPr>
          <p:cNvPr id="302083" name="Rectangle 3">
            <a:extLst>
              <a:ext uri="{FF2B5EF4-FFF2-40B4-BE49-F238E27FC236}">
                <a16:creationId xmlns:a16="http://schemas.microsoft.com/office/drawing/2014/main" id="{E16EF76C-7CAB-4471-9898-ECE4FEBEBBE2}"/>
              </a:ext>
            </a:extLst>
          </p:cNvPr>
          <p:cNvSpPr>
            <a:spLocks noGrp="1" noChangeArrowheads="1"/>
          </p:cNvSpPr>
          <p:nvPr>
            <p:ph type="body" idx="1"/>
          </p:nvPr>
        </p:nvSpPr>
        <p:spPr>
          <a:xfrm>
            <a:off x="323850" y="1268413"/>
            <a:ext cx="8280400" cy="2259012"/>
          </a:xfrm>
          <a:solidFill>
            <a:schemeClr val="bg1"/>
          </a:solidFill>
        </p:spPr>
        <p:txBody>
          <a:bodyPr/>
          <a:lstStyle/>
          <a:p>
            <a:pPr>
              <a:defRPr/>
            </a:pPr>
            <a:r>
              <a:rPr lang="en-US" altLang="ko-KR" sz="2800" dirty="0">
                <a:ea typeface="굴림" pitchFamily="50" charset="-127"/>
              </a:rPr>
              <a:t> Let </a:t>
            </a:r>
            <a:r>
              <a:rPr lang="en-US" altLang="ko-KR" sz="2800" i="1" dirty="0">
                <a:latin typeface="Bookman Old Style" pitchFamily="18" charset="0"/>
                <a:ea typeface="굴림" pitchFamily="50" charset="-127"/>
              </a:rPr>
              <a:t>G = </a:t>
            </a:r>
            <a:r>
              <a:rPr lang="en-US" altLang="ko-KR" sz="2800" dirty="0">
                <a:ea typeface="굴림" pitchFamily="50" charset="-127"/>
              </a:rPr>
              <a:t>(</a:t>
            </a:r>
            <a:r>
              <a:rPr lang="en-US" altLang="ko-KR" sz="2800" i="1" dirty="0">
                <a:latin typeface="Bookman Old Style" pitchFamily="18" charset="0"/>
                <a:ea typeface="굴림" pitchFamily="50" charset="-127"/>
              </a:rPr>
              <a:t>V, E</a:t>
            </a:r>
            <a:r>
              <a:rPr lang="en-US" altLang="ko-KR" sz="2800" dirty="0">
                <a:ea typeface="굴림" pitchFamily="50" charset="-127"/>
              </a:rPr>
              <a:t>) be an undirected graph, with </a:t>
            </a:r>
            <a:r>
              <a:rPr lang="en-US" altLang="ko-KR" sz="2800" i="1" dirty="0">
                <a:latin typeface="Bookman Old Style" pitchFamily="18" charset="0"/>
                <a:ea typeface="굴림" pitchFamily="50" charset="-127"/>
              </a:rPr>
              <a:t>a, b</a:t>
            </a:r>
            <a:r>
              <a:rPr lang="en-US" altLang="ko-KR" sz="2800" i="1" dirty="0">
                <a:latin typeface="Bookman Old Style" pitchFamily="18" charset="0"/>
                <a:ea typeface="굴림" pitchFamily="50" charset="-127"/>
                <a:sym typeface="Monotype Sorts" pitchFamily="2" charset="2"/>
              </a:rPr>
              <a:t> </a:t>
            </a:r>
            <a:r>
              <a:rPr lang="en-US" altLang="ko-KR" sz="2800" dirty="0">
                <a:latin typeface="Bookman Old Style" pitchFamily="18" charset="0"/>
                <a:ea typeface="굴림" pitchFamily="50" charset="-127"/>
                <a:sym typeface="Symbol" pitchFamily="18" charset="2"/>
              </a:rPr>
              <a:t> </a:t>
            </a:r>
            <a:r>
              <a:rPr lang="en-US" altLang="ko-KR" sz="2800" i="1" dirty="0">
                <a:latin typeface="Bookman Old Style" pitchFamily="18" charset="0"/>
                <a:ea typeface="굴림" pitchFamily="50" charset="-127"/>
                <a:sym typeface="Monotype Sorts" pitchFamily="2" charset="2"/>
              </a:rPr>
              <a:t>V, a </a:t>
            </a:r>
            <a:r>
              <a:rPr lang="en-US" altLang="ko-KR" sz="2800" dirty="0">
                <a:latin typeface="Bookman Old Style" pitchFamily="18" charset="0"/>
                <a:ea typeface="굴림" pitchFamily="50" charset="-127"/>
                <a:sym typeface="Symbol" pitchFamily="18" charset="2"/>
              </a:rPr>
              <a:t></a:t>
            </a:r>
            <a:r>
              <a:rPr lang="en-US" altLang="ko-KR" sz="2800" i="1" dirty="0">
                <a:latin typeface="Bookman Old Style" pitchFamily="18" charset="0"/>
                <a:ea typeface="굴림" pitchFamily="50" charset="-127"/>
                <a:sym typeface="Monotype Sorts" pitchFamily="2" charset="2"/>
              </a:rPr>
              <a:t> b</a:t>
            </a:r>
            <a:r>
              <a:rPr lang="en-US" altLang="ko-KR" sz="2800" dirty="0">
                <a:ea typeface="굴림" pitchFamily="50" charset="-127"/>
                <a:sym typeface="Monotype Sorts" pitchFamily="2" charset="2"/>
              </a:rPr>
              <a:t>.</a:t>
            </a:r>
          </a:p>
          <a:p>
            <a:pPr lvl="1">
              <a:buFont typeface="Wingdings" panose="05000000000000000000" pitchFamily="2" charset="2"/>
              <a:buNone/>
              <a:defRPr/>
            </a:pPr>
            <a:r>
              <a:rPr lang="en-US" altLang="ko-KR" sz="2400" dirty="0">
                <a:ea typeface="굴림" pitchFamily="50" charset="-127"/>
                <a:sym typeface="Monotype Sorts" pitchFamily="2" charset="2"/>
              </a:rPr>
              <a:t>If there exists a trail (in </a:t>
            </a:r>
            <a:r>
              <a:rPr lang="en-US" altLang="ko-KR" sz="2400" i="1" dirty="0">
                <a:effectLst>
                  <a:outerShdw blurRad="38100" dist="38100" dir="2700000" algn="tl">
                    <a:srgbClr val="C0C0C0"/>
                  </a:outerShdw>
                </a:effectLst>
                <a:latin typeface="Bookman Old Style" pitchFamily="18" charset="0"/>
                <a:ea typeface="굴림" pitchFamily="50" charset="-127"/>
                <a:sym typeface="Monotype Sorts" pitchFamily="2" charset="2"/>
              </a:rPr>
              <a:t>G </a:t>
            </a:r>
            <a:r>
              <a:rPr lang="en-US" altLang="ko-KR" sz="2400" dirty="0">
                <a:ea typeface="굴림" pitchFamily="50" charset="-127"/>
                <a:sym typeface="Monotype Sorts" pitchFamily="2" charset="2"/>
              </a:rPr>
              <a:t>) from </a:t>
            </a:r>
            <a:r>
              <a:rPr lang="en-US" altLang="ko-KR" sz="2400" i="1" dirty="0">
                <a:effectLst>
                  <a:outerShdw blurRad="38100" dist="38100" dir="2700000" algn="tl">
                    <a:srgbClr val="C0C0C0"/>
                  </a:outerShdw>
                </a:effectLst>
                <a:latin typeface="Bookman Old Style" pitchFamily="18" charset="0"/>
                <a:ea typeface="굴림" pitchFamily="50" charset="-127"/>
                <a:sym typeface="Monotype Sorts" pitchFamily="2" charset="2"/>
              </a:rPr>
              <a:t>a</a:t>
            </a:r>
            <a:r>
              <a:rPr lang="en-US" altLang="ko-KR" sz="2400" dirty="0">
                <a:ea typeface="굴림" pitchFamily="50" charset="-127"/>
                <a:sym typeface="Monotype Sorts" pitchFamily="2" charset="2"/>
              </a:rPr>
              <a:t> to</a:t>
            </a:r>
            <a:r>
              <a:rPr lang="en-US" altLang="ko-KR" sz="2400" i="1" dirty="0">
                <a:effectLst>
                  <a:outerShdw blurRad="38100" dist="38100" dir="2700000" algn="tl">
                    <a:srgbClr val="C0C0C0"/>
                  </a:outerShdw>
                </a:effectLst>
                <a:latin typeface="Bookman Old Style" pitchFamily="18" charset="0"/>
                <a:ea typeface="굴림" pitchFamily="50" charset="-127"/>
                <a:sym typeface="Monotype Sorts" pitchFamily="2" charset="2"/>
              </a:rPr>
              <a:t> b</a:t>
            </a:r>
            <a:r>
              <a:rPr lang="en-US" altLang="ko-KR" sz="2400" dirty="0">
                <a:ea typeface="굴림" pitchFamily="50" charset="-127"/>
                <a:sym typeface="Monotype Sorts" pitchFamily="2" charset="2"/>
              </a:rPr>
              <a:t>, then there is a path (in </a:t>
            </a:r>
            <a:r>
              <a:rPr lang="en-US" altLang="ko-KR" sz="2400" i="1" dirty="0">
                <a:effectLst>
                  <a:outerShdw blurRad="38100" dist="38100" dir="2700000" algn="tl">
                    <a:srgbClr val="C0C0C0"/>
                  </a:outerShdw>
                </a:effectLst>
                <a:latin typeface="Bookman Old Style" pitchFamily="18" charset="0"/>
                <a:ea typeface="굴림" pitchFamily="50" charset="-127"/>
                <a:sym typeface="Monotype Sorts" pitchFamily="2" charset="2"/>
              </a:rPr>
              <a:t>G</a:t>
            </a:r>
            <a:r>
              <a:rPr lang="en-US" altLang="ko-KR" sz="2400" dirty="0">
                <a:ea typeface="굴림" pitchFamily="50" charset="-127"/>
                <a:sym typeface="Monotype Sorts" pitchFamily="2" charset="2"/>
              </a:rPr>
              <a:t> ) from </a:t>
            </a:r>
            <a:r>
              <a:rPr lang="en-US" altLang="ko-KR" sz="2400" i="1" dirty="0">
                <a:effectLst>
                  <a:outerShdw blurRad="38100" dist="38100" dir="2700000" algn="tl">
                    <a:srgbClr val="C0C0C0"/>
                  </a:outerShdw>
                </a:effectLst>
                <a:latin typeface="Bookman Old Style" pitchFamily="18" charset="0"/>
                <a:ea typeface="굴림" pitchFamily="50" charset="-127"/>
                <a:sym typeface="Monotype Sorts" pitchFamily="2" charset="2"/>
              </a:rPr>
              <a:t>a</a:t>
            </a:r>
            <a:r>
              <a:rPr lang="en-US" altLang="ko-KR" sz="2400" dirty="0">
                <a:ea typeface="굴림" pitchFamily="50" charset="-127"/>
                <a:sym typeface="Monotype Sorts" pitchFamily="2" charset="2"/>
              </a:rPr>
              <a:t> to</a:t>
            </a:r>
            <a:r>
              <a:rPr lang="en-US" altLang="ko-KR" sz="2400" i="1" dirty="0">
                <a:effectLst>
                  <a:outerShdw blurRad="38100" dist="38100" dir="2700000" algn="tl">
                    <a:srgbClr val="C0C0C0"/>
                  </a:outerShdw>
                </a:effectLst>
                <a:latin typeface="Bookman Old Style" pitchFamily="18" charset="0"/>
                <a:ea typeface="굴림" pitchFamily="50" charset="-127"/>
                <a:sym typeface="Monotype Sorts" pitchFamily="2" charset="2"/>
              </a:rPr>
              <a:t> b</a:t>
            </a:r>
            <a:r>
              <a:rPr lang="en-US" altLang="ko-KR" sz="2400" dirty="0">
                <a:ea typeface="굴림" pitchFamily="50" charset="-127"/>
                <a:sym typeface="Monotype Sorts" pitchFamily="2" charset="2"/>
              </a:rPr>
              <a:t>.</a:t>
            </a:r>
          </a:p>
        </p:txBody>
      </p:sp>
      <p:sp>
        <p:nvSpPr>
          <p:cNvPr id="27652" name="Rectangle 5"/>
          <p:cNvSpPr>
            <a:spLocks noChangeArrowheads="1"/>
          </p:cNvSpPr>
          <p:nvPr/>
        </p:nvSpPr>
        <p:spPr bwMode="auto">
          <a:xfrm>
            <a:off x="468313" y="3124200"/>
            <a:ext cx="8280400" cy="179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rtl="1" eaLnBrk="1" hangingPunct="1">
              <a:spcBef>
                <a:spcPct val="75000"/>
              </a:spcBef>
              <a:spcAft>
                <a:spcPct val="10000"/>
              </a:spcAft>
              <a:buClr>
                <a:schemeClr val="tx1"/>
              </a:buClr>
              <a:buSzTx/>
              <a:buFontTx/>
              <a:buNone/>
            </a:pPr>
            <a:r>
              <a:rPr kumimoji="1" lang="en-US" altLang="ko-KR" sz="2400" b="1">
                <a:solidFill>
                  <a:srgbClr val="FF00FF"/>
                </a:solidFill>
                <a:latin typeface="Verdana" panose="020B0604030504040204" pitchFamily="34" charset="0"/>
                <a:ea typeface="궁서체" panose="02030609000101010101" pitchFamily="17" charset="-127"/>
                <a:sym typeface="Wingdings" panose="05000000000000000000" pitchFamily="2" charset="2"/>
              </a:rPr>
              <a:t>Proof</a:t>
            </a:r>
            <a:r>
              <a:rPr kumimoji="1" lang="en-US" altLang="ko-KR" sz="2400" b="1">
                <a:solidFill>
                  <a:srgbClr val="800080"/>
                </a:solidFill>
                <a:latin typeface="Verdana" panose="020B0604030504040204" pitchFamily="34" charset="0"/>
                <a:ea typeface="궁서체" panose="02030609000101010101" pitchFamily="17" charset="-127"/>
                <a:sym typeface="Wingdings" panose="05000000000000000000" pitchFamily="2" charset="2"/>
              </a:rPr>
              <a:t> </a:t>
            </a:r>
            <a:r>
              <a:rPr kumimoji="1" lang="en-US" altLang="ko-KR" sz="2400" b="1">
                <a:latin typeface="Verdana" panose="020B0604030504040204" pitchFamily="34" charset="0"/>
                <a:ea typeface="궁서체" panose="02030609000101010101" pitchFamily="17" charset="-127"/>
                <a:sym typeface="Wingdings" panose="05000000000000000000" pitchFamily="2" charset="2"/>
              </a:rPr>
              <a:t>: consider the shortest </a:t>
            </a:r>
            <a:r>
              <a:rPr kumimoji="1" lang="en-US" altLang="ko-KR" sz="2400" b="1" i="1">
                <a:latin typeface="Verdana" panose="020B0604030504040204" pitchFamily="34" charset="0"/>
                <a:ea typeface="궁서체" panose="02030609000101010101" pitchFamily="17" charset="-127"/>
                <a:sym typeface="Wingdings" panose="05000000000000000000" pitchFamily="2" charset="2"/>
              </a:rPr>
              <a:t>a-b</a:t>
            </a:r>
            <a:r>
              <a:rPr kumimoji="1" lang="en-US" altLang="ko-KR" sz="2400" b="1">
                <a:latin typeface="Verdana" panose="020B0604030504040204" pitchFamily="34" charset="0"/>
                <a:ea typeface="궁서체" panose="02030609000101010101" pitchFamily="17" charset="-127"/>
                <a:sym typeface="Wingdings" panose="05000000000000000000" pitchFamily="2" charset="2"/>
              </a:rPr>
              <a:t> trail</a:t>
            </a:r>
          </a:p>
          <a:p>
            <a:pPr lvl="1" rtl="1" eaLnBrk="1" hangingPunct="1">
              <a:spcAft>
                <a:spcPct val="10000"/>
              </a:spcAft>
              <a:buClrTx/>
              <a:buSzTx/>
              <a:buFont typeface="Wingdings" panose="05000000000000000000" pitchFamily="2" charset="2"/>
              <a:buNone/>
            </a:pPr>
            <a:r>
              <a:rPr kumimoji="1" lang="en-US" altLang="ko-KR" sz="2400" b="1">
                <a:solidFill>
                  <a:srgbClr val="000099"/>
                </a:solidFill>
                <a:latin typeface="Comic Sans MS" panose="030F0702030302020204" pitchFamily="66" charset="0"/>
                <a:ea typeface="궁서체" panose="02030609000101010101" pitchFamily="17" charset="-127"/>
              </a:rPr>
              <a:t>If this trail is not a path, then </a:t>
            </a:r>
            <a:r>
              <a:rPr kumimoji="1" lang="en-US" altLang="ko-KR" sz="2400" b="1">
                <a:solidFill>
                  <a:srgbClr val="008000"/>
                </a:solidFill>
                <a:latin typeface="Comic Sans MS" panose="030F0702030302020204" pitchFamily="66" charset="0"/>
                <a:ea typeface="궁서체" panose="02030609000101010101" pitchFamily="17" charset="-127"/>
              </a:rPr>
              <a:t>at</a:t>
            </a:r>
            <a:r>
              <a:rPr kumimoji="1" lang="ko-KR" altLang="en-US" sz="2400" b="1">
                <a:solidFill>
                  <a:srgbClr val="008000"/>
                </a:solidFill>
                <a:latin typeface="Comic Sans MS" panose="030F0702030302020204" pitchFamily="66" charset="0"/>
                <a:ea typeface="궁서체" panose="02030609000101010101" pitchFamily="17" charset="-127"/>
              </a:rPr>
              <a:t> </a:t>
            </a:r>
            <a:r>
              <a:rPr kumimoji="1" lang="en-US" altLang="ko-KR" sz="2400" b="1">
                <a:solidFill>
                  <a:srgbClr val="008000"/>
                </a:solidFill>
                <a:latin typeface="Comic Sans MS" panose="030F0702030302020204" pitchFamily="66" charset="0"/>
                <a:ea typeface="궁서체" panose="02030609000101010101" pitchFamily="17" charset="-127"/>
              </a:rPr>
              <a:t>least one vertices are repeated</a:t>
            </a:r>
            <a:r>
              <a:rPr kumimoji="1" lang="en-US" altLang="ko-KR" sz="2400">
                <a:solidFill>
                  <a:srgbClr val="008000"/>
                </a:solidFill>
                <a:latin typeface="Comic Sans MS" panose="030F0702030302020204" pitchFamily="66" charset="0"/>
                <a:ea typeface="궁서체" panose="02030609000101010101" pitchFamily="17" charset="-127"/>
              </a:rPr>
              <a:t> . </a:t>
            </a:r>
            <a:r>
              <a:rPr kumimoji="1" lang="en-US" altLang="ko-KR" sz="2400" b="1">
                <a:solidFill>
                  <a:srgbClr val="000099"/>
                </a:solidFill>
                <a:latin typeface="Comic Sans MS" panose="030F0702030302020204" pitchFamily="66" charset="0"/>
                <a:ea typeface="궁서체" panose="02030609000101010101" pitchFamily="17" charset="-127"/>
              </a:rPr>
              <a:t>This trail is </a:t>
            </a:r>
            <a:r>
              <a:rPr kumimoji="1" lang="en-US" altLang="ko-KR" sz="2400" b="1">
                <a:solidFill>
                  <a:srgbClr val="008000"/>
                </a:solidFill>
                <a:latin typeface="Comic Sans MS" panose="030F0702030302020204" pitchFamily="66" charset="0"/>
                <a:ea typeface="궁서체" panose="02030609000101010101" pitchFamily="17" charset="-127"/>
              </a:rPr>
              <a:t>not the shortest one.</a:t>
            </a:r>
          </a:p>
        </p:txBody>
      </p:sp>
      <p:grpSp>
        <p:nvGrpSpPr>
          <p:cNvPr id="27653" name="Group 75"/>
          <p:cNvGrpSpPr>
            <a:grpSpLocks/>
          </p:cNvGrpSpPr>
          <p:nvPr/>
        </p:nvGrpSpPr>
        <p:grpSpPr bwMode="auto">
          <a:xfrm>
            <a:off x="1403350" y="4756150"/>
            <a:ext cx="6489700" cy="457200"/>
            <a:chOff x="912" y="3552"/>
            <a:chExt cx="4088" cy="288"/>
          </a:xfrm>
        </p:grpSpPr>
        <p:sp>
          <p:nvSpPr>
            <p:cNvPr id="27658" name="Line 10"/>
            <p:cNvSpPr>
              <a:spLocks noChangeShapeType="1"/>
            </p:cNvSpPr>
            <p:nvPr/>
          </p:nvSpPr>
          <p:spPr bwMode="gray">
            <a:xfrm flipH="1">
              <a:off x="1152" y="3696"/>
              <a:ext cx="3792"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grpSp>
          <p:nvGrpSpPr>
            <p:cNvPr id="27659" name="Group 51"/>
            <p:cNvGrpSpPr>
              <a:grpSpLocks/>
            </p:cNvGrpSpPr>
            <p:nvPr/>
          </p:nvGrpSpPr>
          <p:grpSpPr bwMode="auto">
            <a:xfrm>
              <a:off x="912" y="3552"/>
              <a:ext cx="248" cy="288"/>
              <a:chOff x="760" y="960"/>
              <a:chExt cx="248" cy="288"/>
            </a:xfrm>
          </p:grpSpPr>
          <p:sp>
            <p:nvSpPr>
              <p:cNvPr id="27675" name="Oval 52"/>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27676" name="Text Box 53"/>
              <p:cNvSpPr txBox="1">
                <a:spLocks noChangeArrowheads="1"/>
              </p:cNvSpPr>
              <p:nvPr/>
            </p:nvSpPr>
            <p:spPr bwMode="gray">
              <a:xfrm>
                <a:off x="760" y="960"/>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a</a:t>
                </a:r>
              </a:p>
            </p:txBody>
          </p:sp>
        </p:grpSp>
        <p:grpSp>
          <p:nvGrpSpPr>
            <p:cNvPr id="27660" name="Group 55"/>
            <p:cNvGrpSpPr>
              <a:grpSpLocks/>
            </p:cNvGrpSpPr>
            <p:nvPr/>
          </p:nvGrpSpPr>
          <p:grpSpPr bwMode="auto">
            <a:xfrm>
              <a:off x="2120" y="3552"/>
              <a:ext cx="240" cy="288"/>
              <a:chOff x="768" y="960"/>
              <a:chExt cx="240" cy="288"/>
            </a:xfrm>
          </p:grpSpPr>
          <p:sp>
            <p:nvSpPr>
              <p:cNvPr id="27673" name="Oval 56"/>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27674" name="Text Box 57"/>
              <p:cNvSpPr txBox="1">
                <a:spLocks noChangeArrowheads="1"/>
              </p:cNvSpPr>
              <p:nvPr/>
            </p:nvSpPr>
            <p:spPr bwMode="gray">
              <a:xfrm>
                <a:off x="771" y="960"/>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c</a:t>
                </a:r>
              </a:p>
            </p:txBody>
          </p:sp>
        </p:grpSp>
        <p:grpSp>
          <p:nvGrpSpPr>
            <p:cNvPr id="27661" name="Group 58"/>
            <p:cNvGrpSpPr>
              <a:grpSpLocks/>
            </p:cNvGrpSpPr>
            <p:nvPr/>
          </p:nvGrpSpPr>
          <p:grpSpPr bwMode="auto">
            <a:xfrm>
              <a:off x="4760" y="3552"/>
              <a:ext cx="240" cy="288"/>
              <a:chOff x="768" y="960"/>
              <a:chExt cx="240" cy="288"/>
            </a:xfrm>
          </p:grpSpPr>
          <p:sp>
            <p:nvSpPr>
              <p:cNvPr id="27671" name="Oval 59"/>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27672" name="Text Box 60"/>
              <p:cNvSpPr txBox="1">
                <a:spLocks noChangeArrowheads="1"/>
              </p:cNvSpPr>
              <p:nvPr/>
            </p:nvSpPr>
            <p:spPr bwMode="gray">
              <a:xfrm>
                <a:off x="768" y="960"/>
                <a:ext cx="23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b</a:t>
                </a:r>
              </a:p>
            </p:txBody>
          </p:sp>
        </p:grpSp>
        <p:grpSp>
          <p:nvGrpSpPr>
            <p:cNvPr id="27662" name="Group 61"/>
            <p:cNvGrpSpPr>
              <a:grpSpLocks/>
            </p:cNvGrpSpPr>
            <p:nvPr/>
          </p:nvGrpSpPr>
          <p:grpSpPr bwMode="auto">
            <a:xfrm>
              <a:off x="3368" y="3552"/>
              <a:ext cx="240" cy="288"/>
              <a:chOff x="768" y="960"/>
              <a:chExt cx="240" cy="288"/>
            </a:xfrm>
          </p:grpSpPr>
          <p:sp>
            <p:nvSpPr>
              <p:cNvPr id="27669" name="Oval 62"/>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27670" name="Text Box 63"/>
              <p:cNvSpPr txBox="1">
                <a:spLocks noChangeArrowheads="1"/>
              </p:cNvSpPr>
              <p:nvPr/>
            </p:nvSpPr>
            <p:spPr bwMode="gray">
              <a:xfrm>
                <a:off x="771" y="960"/>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c</a:t>
                </a:r>
              </a:p>
            </p:txBody>
          </p:sp>
        </p:grpSp>
        <p:sp>
          <p:nvSpPr>
            <p:cNvPr id="27663" name="Oval 65"/>
            <p:cNvSpPr>
              <a:spLocks noChangeArrowheads="1"/>
            </p:cNvSpPr>
            <p:nvPr/>
          </p:nvSpPr>
          <p:spPr bwMode="gray">
            <a:xfrm>
              <a:off x="2976" y="3600"/>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27664" name="Oval 67"/>
            <p:cNvSpPr>
              <a:spLocks noChangeArrowheads="1"/>
            </p:cNvSpPr>
            <p:nvPr/>
          </p:nvSpPr>
          <p:spPr bwMode="gray">
            <a:xfrm>
              <a:off x="3840" y="3600"/>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27665" name="Oval 68"/>
            <p:cNvSpPr>
              <a:spLocks noChangeArrowheads="1"/>
            </p:cNvSpPr>
            <p:nvPr/>
          </p:nvSpPr>
          <p:spPr bwMode="gray">
            <a:xfrm>
              <a:off x="4320" y="3600"/>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27666" name="Oval 70"/>
            <p:cNvSpPr>
              <a:spLocks noChangeArrowheads="1"/>
            </p:cNvSpPr>
            <p:nvPr/>
          </p:nvSpPr>
          <p:spPr bwMode="gray">
            <a:xfrm>
              <a:off x="2544" y="3600"/>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27667" name="Oval 71"/>
            <p:cNvSpPr>
              <a:spLocks noChangeArrowheads="1"/>
            </p:cNvSpPr>
            <p:nvPr/>
          </p:nvSpPr>
          <p:spPr bwMode="gray">
            <a:xfrm>
              <a:off x="1728" y="3600"/>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27668" name="Oval 72"/>
            <p:cNvSpPr>
              <a:spLocks noChangeArrowheads="1"/>
            </p:cNvSpPr>
            <p:nvPr/>
          </p:nvSpPr>
          <p:spPr bwMode="gray">
            <a:xfrm>
              <a:off x="1296" y="3600"/>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grpSp>
      <p:grpSp>
        <p:nvGrpSpPr>
          <p:cNvPr id="27654" name="Group 81"/>
          <p:cNvGrpSpPr>
            <a:grpSpLocks/>
          </p:cNvGrpSpPr>
          <p:nvPr/>
        </p:nvGrpSpPr>
        <p:grpSpPr bwMode="auto">
          <a:xfrm>
            <a:off x="3708400" y="4397375"/>
            <a:ext cx="2663825" cy="863600"/>
            <a:chOff x="2336" y="3249"/>
            <a:chExt cx="1678" cy="544"/>
          </a:xfrm>
        </p:grpSpPr>
        <p:sp>
          <p:nvSpPr>
            <p:cNvPr id="27656" name="Rectangle 79"/>
            <p:cNvSpPr>
              <a:spLocks noChangeArrowheads="1"/>
            </p:cNvSpPr>
            <p:nvPr/>
          </p:nvSpPr>
          <p:spPr bwMode="auto">
            <a:xfrm>
              <a:off x="2336" y="3475"/>
              <a:ext cx="1270" cy="318"/>
            </a:xfrm>
            <a:prstGeom prst="rect">
              <a:avLst/>
            </a:prstGeom>
            <a:solidFill>
              <a:srgbClr val="FF99FF">
                <a:alpha val="50195"/>
              </a:srgbClr>
            </a:solidFill>
            <a:ln w="28575">
              <a:solidFill>
                <a:srgbClr val="FF3300"/>
              </a:solidFill>
              <a:miter lim="800000"/>
              <a:headEnd/>
              <a:tailEnd/>
            </a:ln>
          </p:spPr>
          <p:txBody>
            <a:bodyPr wrap="none" lIns="90000" tIns="46800" rIns="90000" bIns="46800"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27657" name="Freeform 80"/>
            <p:cNvSpPr>
              <a:spLocks/>
            </p:cNvSpPr>
            <p:nvPr/>
          </p:nvSpPr>
          <p:spPr bwMode="auto">
            <a:xfrm>
              <a:off x="3606" y="3249"/>
              <a:ext cx="408" cy="226"/>
            </a:xfrm>
            <a:custGeom>
              <a:avLst/>
              <a:gdLst>
                <a:gd name="T0" fmla="*/ 0 w 408"/>
                <a:gd name="T1" fmla="*/ 226 h 226"/>
                <a:gd name="T2" fmla="*/ 68 w 408"/>
                <a:gd name="T3" fmla="*/ 145 h 226"/>
                <a:gd name="T4" fmla="*/ 141 w 408"/>
                <a:gd name="T5" fmla="*/ 118 h 226"/>
                <a:gd name="T6" fmla="*/ 227 w 408"/>
                <a:gd name="T7" fmla="*/ 136 h 226"/>
                <a:gd name="T8" fmla="*/ 227 w 408"/>
                <a:gd name="T9" fmla="*/ 166 h 226"/>
                <a:gd name="T10" fmla="*/ 186 w 408"/>
                <a:gd name="T11" fmla="*/ 201 h 226"/>
                <a:gd name="T12" fmla="*/ 136 w 408"/>
                <a:gd name="T13" fmla="*/ 166 h 226"/>
                <a:gd name="T14" fmla="*/ 241 w 408"/>
                <a:gd name="T15" fmla="*/ 56 h 226"/>
                <a:gd name="T16" fmla="*/ 317 w 408"/>
                <a:gd name="T17" fmla="*/ 76 h 226"/>
                <a:gd name="T18" fmla="*/ 317 w 408"/>
                <a:gd name="T19" fmla="*/ 106 h 226"/>
                <a:gd name="T20" fmla="*/ 281 w 408"/>
                <a:gd name="T21" fmla="*/ 134 h 226"/>
                <a:gd name="T22" fmla="*/ 227 w 408"/>
                <a:gd name="T23" fmla="*/ 106 h 226"/>
                <a:gd name="T24" fmla="*/ 317 w 408"/>
                <a:gd name="T25" fmla="*/ 15 h 226"/>
                <a:gd name="T26" fmla="*/ 408 w 408"/>
                <a:gd name="T27" fmla="*/ 15 h 22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08"/>
                <a:gd name="T43" fmla="*/ 0 h 226"/>
                <a:gd name="T44" fmla="*/ 408 w 408"/>
                <a:gd name="T45" fmla="*/ 226 h 22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08" h="226">
                  <a:moveTo>
                    <a:pt x="0" y="226"/>
                  </a:moveTo>
                  <a:cubicBezTo>
                    <a:pt x="11" y="213"/>
                    <a:pt x="45" y="163"/>
                    <a:pt x="68" y="145"/>
                  </a:cubicBezTo>
                  <a:cubicBezTo>
                    <a:pt x="91" y="127"/>
                    <a:pt x="115" y="119"/>
                    <a:pt x="141" y="118"/>
                  </a:cubicBezTo>
                  <a:cubicBezTo>
                    <a:pt x="167" y="117"/>
                    <a:pt x="213" y="128"/>
                    <a:pt x="227" y="136"/>
                  </a:cubicBezTo>
                  <a:cubicBezTo>
                    <a:pt x="241" y="144"/>
                    <a:pt x="234" y="155"/>
                    <a:pt x="227" y="166"/>
                  </a:cubicBezTo>
                  <a:cubicBezTo>
                    <a:pt x="220" y="177"/>
                    <a:pt x="201" y="201"/>
                    <a:pt x="186" y="201"/>
                  </a:cubicBezTo>
                  <a:cubicBezTo>
                    <a:pt x="171" y="201"/>
                    <a:pt x="127" y="190"/>
                    <a:pt x="136" y="166"/>
                  </a:cubicBezTo>
                  <a:cubicBezTo>
                    <a:pt x="145" y="142"/>
                    <a:pt x="211" y="71"/>
                    <a:pt x="241" y="56"/>
                  </a:cubicBezTo>
                  <a:cubicBezTo>
                    <a:pt x="271" y="41"/>
                    <a:pt x="304" y="68"/>
                    <a:pt x="317" y="76"/>
                  </a:cubicBezTo>
                  <a:cubicBezTo>
                    <a:pt x="330" y="84"/>
                    <a:pt x="323" y="97"/>
                    <a:pt x="317" y="106"/>
                  </a:cubicBezTo>
                  <a:cubicBezTo>
                    <a:pt x="311" y="115"/>
                    <a:pt x="296" y="134"/>
                    <a:pt x="281" y="134"/>
                  </a:cubicBezTo>
                  <a:cubicBezTo>
                    <a:pt x="266" y="134"/>
                    <a:pt x="221" y="126"/>
                    <a:pt x="227" y="106"/>
                  </a:cubicBezTo>
                  <a:cubicBezTo>
                    <a:pt x="233" y="86"/>
                    <a:pt x="287" y="31"/>
                    <a:pt x="317" y="15"/>
                  </a:cubicBezTo>
                  <a:cubicBezTo>
                    <a:pt x="347" y="0"/>
                    <a:pt x="393" y="15"/>
                    <a:pt x="408" y="15"/>
                  </a:cubicBezTo>
                </a:path>
              </a:pathLst>
            </a:custGeom>
            <a:noFill/>
            <a:ln w="28575">
              <a:solidFill>
                <a:srgbClr val="0000FF"/>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p>
              <a:endParaRPr lang="ko-KR" altLang="en-US"/>
            </a:p>
          </p:txBody>
        </p:sp>
      </p:grpSp>
      <p:sp>
        <p:nvSpPr>
          <p:cNvPr id="27655" name="TextBox 1"/>
          <p:cNvSpPr txBox="1">
            <a:spLocks noChangeArrowheads="1"/>
          </p:cNvSpPr>
          <p:nvPr/>
        </p:nvSpPr>
        <p:spPr bwMode="auto">
          <a:xfrm>
            <a:off x="2033588" y="5715000"/>
            <a:ext cx="65468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r>
              <a:rPr lang="en-US" altLang="ko-KR" sz="1600">
                <a:ea typeface="굴림" panose="020B0600000101010101" pitchFamily="50" charset="-127"/>
              </a:rPr>
              <a:t>Path</a:t>
            </a:r>
            <a:r>
              <a:rPr lang="ko-KR" altLang="en-US" sz="1600">
                <a:ea typeface="굴림" panose="020B0600000101010101" pitchFamily="50" charset="-127"/>
              </a:rPr>
              <a:t>를 만족하지 않는다면</a:t>
            </a:r>
            <a:r>
              <a:rPr lang="en-US" altLang="ko-KR" sz="1600">
                <a:ea typeface="굴림" panose="020B0600000101010101" pitchFamily="50" charset="-127"/>
              </a:rPr>
              <a:t>, </a:t>
            </a:r>
            <a:r>
              <a:rPr lang="ko-KR" altLang="en-US" sz="1600">
                <a:ea typeface="굴림" panose="020B0600000101010101" pitchFamily="50" charset="-127"/>
              </a:rPr>
              <a:t>해당 </a:t>
            </a:r>
            <a:r>
              <a:rPr lang="en-US" altLang="ko-KR" sz="1600">
                <a:ea typeface="굴림" panose="020B0600000101010101" pitchFamily="50" charset="-127"/>
              </a:rPr>
              <a:t>trail</a:t>
            </a:r>
            <a:r>
              <a:rPr lang="ko-KR" altLang="en-US" sz="1600">
                <a:ea typeface="굴림" panose="020B0600000101010101" pitchFamily="50" charset="-127"/>
              </a:rPr>
              <a:t>에서 </a:t>
            </a:r>
            <a:r>
              <a:rPr lang="en-US" altLang="ko-KR" sz="1600">
                <a:ea typeface="굴림" panose="020B0600000101010101" pitchFamily="50" charset="-127"/>
              </a:rPr>
              <a:t>vertex </a:t>
            </a:r>
            <a:r>
              <a:rPr lang="ko-KR" altLang="en-US" sz="1600">
                <a:ea typeface="굴림" panose="020B0600000101010101" pitchFamily="50" charset="-127"/>
              </a:rPr>
              <a:t>반복 있음</a:t>
            </a:r>
            <a:r>
              <a:rPr lang="en-US" altLang="ko-KR" sz="1600">
                <a:ea typeface="굴림" panose="020B0600000101010101" pitchFamily="50" charset="-127"/>
              </a:rPr>
              <a:t>. Vertex</a:t>
            </a:r>
            <a:r>
              <a:rPr lang="ko-KR" altLang="en-US" sz="1600">
                <a:ea typeface="굴림" panose="020B0600000101010101" pitchFamily="50" charset="-127"/>
              </a:rPr>
              <a:t>의 반복은 필연적으로 </a:t>
            </a:r>
            <a:r>
              <a:rPr lang="en-US" altLang="ko-KR" sz="1600">
                <a:ea typeface="굴림" panose="020B0600000101010101" pitchFamily="50" charset="-127"/>
              </a:rPr>
              <a:t>edge</a:t>
            </a:r>
            <a:r>
              <a:rPr lang="ko-KR" altLang="en-US" sz="1600">
                <a:ea typeface="굴림" panose="020B0600000101010101" pitchFamily="50" charset="-127"/>
              </a:rPr>
              <a:t>의 반복을 유발함</a:t>
            </a:r>
            <a:r>
              <a:rPr lang="en-US" altLang="ko-KR" sz="1600">
                <a:ea typeface="굴림" panose="020B0600000101010101" pitchFamily="50" charset="-127"/>
              </a:rPr>
              <a:t>. </a:t>
            </a:r>
            <a:r>
              <a:rPr lang="ko-KR" altLang="en-US" sz="1600">
                <a:ea typeface="굴림" panose="020B0600000101010101" pitchFamily="50" charset="-127"/>
              </a:rPr>
              <a:t>이렇게되면 원래의 </a:t>
            </a:r>
            <a:r>
              <a:rPr lang="en-US" altLang="ko-KR" sz="1600">
                <a:ea typeface="굴림" panose="020B0600000101010101" pitchFamily="50" charset="-127"/>
              </a:rPr>
              <a:t>graph</a:t>
            </a:r>
            <a:r>
              <a:rPr lang="ko-KR" altLang="en-US" sz="1600">
                <a:ea typeface="굴림" panose="020B0600000101010101" pitchFamily="50" charset="-127"/>
              </a:rPr>
              <a:t>보다 더 길어짐</a:t>
            </a:r>
            <a:r>
              <a:rPr lang="en-US" altLang="ko-KR" sz="1600">
                <a:ea typeface="굴림" panose="020B0600000101010101" pitchFamily="50" charset="-127"/>
              </a:rPr>
              <a:t>(shortest</a:t>
            </a:r>
            <a:r>
              <a:rPr lang="ko-KR" altLang="en-US" sz="1600">
                <a:ea typeface="굴림" panose="020B0600000101010101" pitchFamily="50" charset="-127"/>
              </a:rPr>
              <a:t>가 아님</a:t>
            </a:r>
            <a:r>
              <a:rPr lang="en-US" altLang="ko-KR" sz="1600">
                <a:ea typeface="굴림" panose="020B0600000101010101" pitchFamily="50" charset="-127"/>
              </a:rPr>
              <a:t>)</a:t>
            </a:r>
            <a:endParaRPr lang="ko-KR" altLang="en-US" sz="1600">
              <a:ea typeface="굴림" panose="020B0600000101010101" pitchFamily="50" charset="-127"/>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날짜 개체 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spcBef>
                <a:spcPct val="0"/>
              </a:spcBef>
              <a:buClrTx/>
              <a:buSzTx/>
              <a:buFontTx/>
              <a:buNone/>
            </a:pPr>
            <a:fld id="{5C929A46-EB0B-4A3A-9C93-C94307CF15D0}" type="datetime1">
              <a:rPr lang="zh-TW" altLang="en-US" sz="1400" smtClean="0"/>
              <a:pPr>
                <a:spcBef>
                  <a:spcPct val="0"/>
                </a:spcBef>
                <a:buClrTx/>
                <a:buSzTx/>
                <a:buFontTx/>
                <a:buNone/>
              </a:pPr>
              <a:t>2019/12/2</a:t>
            </a:fld>
            <a:endParaRPr lang="en-US" altLang="zh-TW" sz="1400" smtClean="0"/>
          </a:p>
        </p:txBody>
      </p:sp>
      <p:sp>
        <p:nvSpPr>
          <p:cNvPr id="29699"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spcBef>
                <a:spcPct val="0"/>
              </a:spcBef>
              <a:buClrTx/>
              <a:buSzTx/>
              <a:buFontTx/>
              <a:buNone/>
            </a:pPr>
            <a:fld id="{C3D80EDD-7BA9-49E1-BBD6-2B93CBB3759B}" type="slidenum">
              <a:rPr lang="en-US" altLang="zh-TW" sz="1000" smtClean="0"/>
              <a:pPr>
                <a:spcBef>
                  <a:spcPct val="0"/>
                </a:spcBef>
                <a:buClrTx/>
                <a:buSzTx/>
                <a:buFontTx/>
                <a:buNone/>
              </a:pPr>
              <a:t>13</a:t>
            </a:fld>
            <a:endParaRPr lang="en-US" altLang="zh-TW" sz="1000" smtClean="0"/>
          </a:p>
        </p:txBody>
      </p:sp>
      <p:sp>
        <p:nvSpPr>
          <p:cNvPr id="29700" name="Rectangle 2"/>
          <p:cNvSpPr>
            <a:spLocks noGrp="1" noChangeArrowheads="1"/>
          </p:cNvSpPr>
          <p:nvPr>
            <p:ph type="title"/>
          </p:nvPr>
        </p:nvSpPr>
        <p:spPr/>
        <p:txBody>
          <a:bodyPr/>
          <a:lstStyle/>
          <a:p>
            <a:r>
              <a:rPr lang="en-US" altLang="zh-TW" smtClean="0">
                <a:ea typeface="新細明體" pitchFamily="18" charset="-120"/>
              </a:rPr>
              <a:t>Some other terminologies</a:t>
            </a:r>
          </a:p>
        </p:txBody>
      </p:sp>
      <p:sp>
        <p:nvSpPr>
          <p:cNvPr id="29701" name="Rectangle 3"/>
          <p:cNvSpPr>
            <a:spLocks noGrp="1" noChangeArrowheads="1"/>
          </p:cNvSpPr>
          <p:nvPr>
            <p:ph type="body" idx="1"/>
          </p:nvPr>
        </p:nvSpPr>
        <p:spPr/>
        <p:txBody>
          <a:bodyPr/>
          <a:lstStyle/>
          <a:p>
            <a:r>
              <a:rPr lang="en-US" altLang="zh-TW" smtClean="0">
                <a:ea typeface="新細明體" pitchFamily="18" charset="-120"/>
              </a:rPr>
              <a:t>Connected</a:t>
            </a:r>
          </a:p>
          <a:p>
            <a:r>
              <a:rPr lang="en-US" altLang="zh-TW" smtClean="0">
                <a:ea typeface="新細明體" pitchFamily="18" charset="-120"/>
              </a:rPr>
              <a:t>Disconnected</a:t>
            </a:r>
          </a:p>
          <a:p>
            <a:r>
              <a:rPr lang="en-US" altLang="zh-TW" smtClean="0">
                <a:ea typeface="新細明體" pitchFamily="18" charset="-120"/>
              </a:rPr>
              <a:t>Component</a:t>
            </a:r>
          </a:p>
          <a:p>
            <a:r>
              <a:rPr lang="en-US" altLang="zh-TW" smtClean="0">
                <a:ea typeface="新細明體" pitchFamily="18" charset="-120"/>
              </a:rPr>
              <a:t>Multigraph</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ko-KR" smtClean="0">
                <a:ea typeface="굴림" panose="020B0600000101010101" pitchFamily="50" charset="-127"/>
              </a:rPr>
              <a:t>Connected Components</a:t>
            </a:r>
          </a:p>
        </p:txBody>
      </p:sp>
      <p:sp>
        <p:nvSpPr>
          <p:cNvPr id="31747" name="Rectangle 3"/>
          <p:cNvSpPr>
            <a:spLocks noGrp="1" noChangeArrowheads="1"/>
          </p:cNvSpPr>
          <p:nvPr>
            <p:ph type="body" idx="1"/>
          </p:nvPr>
        </p:nvSpPr>
        <p:spPr>
          <a:xfrm>
            <a:off x="304800" y="1524000"/>
            <a:ext cx="8280400" cy="4725988"/>
          </a:xfrm>
        </p:spPr>
        <p:txBody>
          <a:bodyPr/>
          <a:lstStyle/>
          <a:p>
            <a:r>
              <a:rPr lang="en-US" altLang="ko-KR" sz="2800" smtClean="0">
                <a:ea typeface="굴림" panose="020B0600000101010101" pitchFamily="50" charset="-127"/>
              </a:rPr>
              <a:t> </a:t>
            </a:r>
            <a:r>
              <a:rPr lang="en-US" altLang="ko-KR" sz="2800" smtClean="0">
                <a:solidFill>
                  <a:srgbClr val="FF3300"/>
                </a:solidFill>
                <a:ea typeface="굴림" panose="020B0600000101010101" pitchFamily="50" charset="-127"/>
              </a:rPr>
              <a:t>Connected</a:t>
            </a:r>
            <a:r>
              <a:rPr lang="en-US" altLang="ko-KR" sz="2800" i="1" smtClean="0">
                <a:latin typeface="Bookman Old Style" panose="02050604050505020204" pitchFamily="18" charset="0"/>
                <a:ea typeface="굴림" panose="020B0600000101010101" pitchFamily="50" charset="-127"/>
              </a:rPr>
              <a:t> </a:t>
            </a:r>
            <a:r>
              <a:rPr lang="en-US" altLang="ko-KR" sz="2800" smtClean="0">
                <a:ea typeface="굴림" panose="020B0600000101010101" pitchFamily="50" charset="-127"/>
              </a:rPr>
              <a:t>Graph </a:t>
            </a:r>
            <a:r>
              <a:rPr lang="en-US" altLang="ko-KR" sz="2000" smtClean="0">
                <a:ea typeface="굴림" panose="020B0600000101010101" pitchFamily="50" charset="-127"/>
              </a:rPr>
              <a:t>(cf. disconnected one)</a:t>
            </a:r>
          </a:p>
          <a:p>
            <a:pPr lvl="1">
              <a:buFont typeface="Wingdings" panose="05000000000000000000" pitchFamily="2" charset="2"/>
              <a:buNone/>
            </a:pPr>
            <a:r>
              <a:rPr lang="en-US" altLang="ko-KR" sz="2400" smtClean="0">
                <a:ea typeface="굴림" panose="020B0600000101010101" pitchFamily="50" charset="-127"/>
              </a:rPr>
              <a:t>We call an </a:t>
            </a:r>
            <a:r>
              <a:rPr lang="en-US" altLang="ko-KR" sz="2400" smtClean="0">
                <a:solidFill>
                  <a:srgbClr val="008000"/>
                </a:solidFill>
                <a:ea typeface="굴림" panose="020B0600000101010101" pitchFamily="50" charset="-127"/>
              </a:rPr>
              <a:t>undirected</a:t>
            </a:r>
            <a:r>
              <a:rPr lang="en-US" altLang="ko-KR" sz="2400" smtClean="0">
                <a:ea typeface="굴림" panose="020B0600000101010101" pitchFamily="50" charset="-127"/>
              </a:rPr>
              <a:t> graph </a:t>
            </a:r>
            <a:r>
              <a:rPr lang="en-US" altLang="ko-KR" sz="2400" i="1" smtClean="0">
                <a:latin typeface="Bookman Old Style" panose="02050604050505020204" pitchFamily="18" charset="0"/>
                <a:ea typeface="굴림" panose="020B0600000101010101" pitchFamily="50" charset="-127"/>
              </a:rPr>
              <a:t>G = </a:t>
            </a:r>
            <a:r>
              <a:rPr lang="en-US" altLang="ko-KR" sz="2400" smtClean="0">
                <a:ea typeface="굴림" panose="020B0600000101010101" pitchFamily="50" charset="-127"/>
              </a:rPr>
              <a:t>(</a:t>
            </a:r>
            <a:r>
              <a:rPr lang="en-US" altLang="ko-KR" sz="2400" i="1" smtClean="0">
                <a:latin typeface="Bookman Old Style" panose="02050604050505020204" pitchFamily="18" charset="0"/>
                <a:ea typeface="굴림" panose="020B0600000101010101" pitchFamily="50" charset="-127"/>
              </a:rPr>
              <a:t>V,E</a:t>
            </a:r>
            <a:r>
              <a:rPr lang="en-US" altLang="ko-KR" sz="2400" smtClean="0">
                <a:ea typeface="굴림" panose="020B0600000101010101" pitchFamily="50" charset="-127"/>
              </a:rPr>
              <a:t>) is connected </a:t>
            </a:r>
            <a:r>
              <a:rPr lang="en-US" altLang="ko-KR" sz="2400" smtClean="0">
                <a:solidFill>
                  <a:srgbClr val="0000FF"/>
                </a:solidFill>
                <a:ea typeface="굴림" panose="020B0600000101010101" pitchFamily="50" charset="-127"/>
              </a:rPr>
              <a:t>if there is a path between any two distinct vertices of </a:t>
            </a:r>
            <a:r>
              <a:rPr lang="en-US" altLang="ko-KR" sz="2400" i="1" smtClean="0">
                <a:solidFill>
                  <a:srgbClr val="0000FF"/>
                </a:solidFill>
                <a:latin typeface="Bookman Old Style" panose="02050604050505020204" pitchFamily="18" charset="0"/>
                <a:ea typeface="굴림" panose="020B0600000101010101" pitchFamily="50" charset="-127"/>
              </a:rPr>
              <a:t>G</a:t>
            </a:r>
            <a:r>
              <a:rPr lang="en-US" altLang="ko-KR" sz="2400" smtClean="0">
                <a:ea typeface="굴림" panose="020B0600000101010101" pitchFamily="50" charset="-127"/>
              </a:rPr>
              <a:t>.</a:t>
            </a:r>
          </a:p>
          <a:p>
            <a:pPr>
              <a:lnSpc>
                <a:spcPct val="130000"/>
              </a:lnSpc>
            </a:pPr>
            <a:r>
              <a:rPr lang="en-US" altLang="ko-KR" sz="2800" smtClean="0">
                <a:ea typeface="굴림" panose="020B0600000101010101" pitchFamily="50" charset="-127"/>
              </a:rPr>
              <a:t> </a:t>
            </a:r>
            <a:r>
              <a:rPr lang="en-US" altLang="ko-KR" sz="2800" smtClean="0">
                <a:solidFill>
                  <a:srgbClr val="FF3300"/>
                </a:solidFill>
                <a:ea typeface="굴림" panose="020B0600000101010101" pitchFamily="50" charset="-127"/>
              </a:rPr>
              <a:t>(Connected) Components of graph </a:t>
            </a:r>
          </a:p>
          <a:p>
            <a:pPr lvl="1">
              <a:lnSpc>
                <a:spcPct val="130000"/>
              </a:lnSpc>
            </a:pPr>
            <a:r>
              <a:rPr lang="en-US" altLang="ko-KR" sz="2000" smtClean="0">
                <a:ea typeface="굴림" panose="020B0600000101010101" pitchFamily="50" charset="-127"/>
              </a:rPr>
              <a:t>A maximal connected subgraph of a graph</a:t>
            </a:r>
          </a:p>
          <a:p>
            <a:pPr lvl="1">
              <a:lnSpc>
                <a:spcPct val="130000"/>
              </a:lnSpc>
            </a:pPr>
            <a:r>
              <a:rPr lang="en-US" altLang="ko-KR" sz="2000" smtClean="0">
                <a:ea typeface="굴림" panose="020B0600000101010101" pitchFamily="50" charset="-127"/>
              </a:rPr>
              <a:t>An isolated vertex is by itself considered a single component </a:t>
            </a:r>
            <a:endParaRPr lang="en-US" altLang="ko-KR" sz="2400" smtClean="0">
              <a:ea typeface="굴림" panose="020B0600000101010101" pitchFamily="50" charset="-127"/>
            </a:endParaRPr>
          </a:p>
          <a:p>
            <a:pPr>
              <a:lnSpc>
                <a:spcPct val="130000"/>
              </a:lnSpc>
            </a:pPr>
            <a:r>
              <a:rPr lang="en-US" altLang="ko-KR" sz="2800" smtClean="0">
                <a:ea typeface="굴림" panose="020B0600000101010101" pitchFamily="50" charset="-127"/>
              </a:rPr>
              <a:t> </a:t>
            </a:r>
            <a:r>
              <a:rPr lang="en-US" altLang="ko-KR" sz="2800" i="1" smtClean="0">
                <a:solidFill>
                  <a:srgbClr val="FF3300"/>
                </a:solidFill>
                <a:latin typeface="Bookman Old Style" panose="02050604050505020204" pitchFamily="18" charset="0"/>
                <a:ea typeface="굴림" panose="020B0600000101010101" pitchFamily="50" charset="-127"/>
                <a:sym typeface="Symbol" panose="05050102010706020507" pitchFamily="18" charset="2"/>
              </a:rPr>
              <a:t></a:t>
            </a:r>
            <a:r>
              <a:rPr lang="en-US" altLang="ko-KR" sz="2800" smtClean="0">
                <a:solidFill>
                  <a:srgbClr val="FF3300"/>
                </a:solidFill>
                <a:ea typeface="굴림" panose="020B0600000101010101" pitchFamily="50" charset="-127"/>
                <a:sym typeface="Symbol" panose="05050102010706020507" pitchFamily="18" charset="2"/>
              </a:rPr>
              <a:t>(</a:t>
            </a:r>
            <a:r>
              <a:rPr lang="en-US" altLang="ko-KR" sz="2800" i="1" smtClean="0">
                <a:solidFill>
                  <a:srgbClr val="FF3300"/>
                </a:solidFill>
                <a:latin typeface="Bookman Old Style" panose="02050604050505020204" pitchFamily="18" charset="0"/>
                <a:ea typeface="굴림" panose="020B0600000101010101" pitchFamily="50" charset="-127"/>
                <a:sym typeface="Symbol" panose="05050102010706020507" pitchFamily="18" charset="2"/>
              </a:rPr>
              <a:t>G</a:t>
            </a:r>
            <a:r>
              <a:rPr lang="en-US" altLang="ko-KR" sz="2800" smtClean="0">
                <a:solidFill>
                  <a:srgbClr val="FF3300"/>
                </a:solidFill>
                <a:ea typeface="굴림" panose="020B0600000101010101" pitchFamily="50" charset="-127"/>
                <a:sym typeface="Symbol" panose="05050102010706020507" pitchFamily="18" charset="2"/>
              </a:rPr>
              <a:t>)</a:t>
            </a:r>
            <a:r>
              <a:rPr lang="en-US" altLang="ko-KR" sz="2800" smtClean="0">
                <a:ea typeface="굴림" panose="020B0600000101010101" pitchFamily="50" charset="-127"/>
                <a:sym typeface="Symbol" panose="05050102010706020507" pitchFamily="18" charset="2"/>
              </a:rPr>
              <a:t> </a:t>
            </a:r>
            <a:r>
              <a:rPr lang="en-US" altLang="ko-KR" sz="2400" smtClean="0">
                <a:ea typeface="굴림" panose="020B0600000101010101" pitchFamily="50" charset="-127"/>
                <a:sym typeface="Symbol" panose="05050102010706020507" pitchFamily="18" charset="2"/>
              </a:rPr>
              <a:t>: the number of components of </a:t>
            </a:r>
            <a:r>
              <a:rPr lang="en-US" altLang="ko-KR" sz="2400" i="1" smtClean="0">
                <a:latin typeface="Bookman Old Style" panose="02050604050505020204" pitchFamily="18" charset="0"/>
                <a:ea typeface="굴림" panose="020B0600000101010101" pitchFamily="50" charset="-127"/>
                <a:sym typeface="Symbol" panose="05050102010706020507" pitchFamily="18" charset="2"/>
              </a:rPr>
              <a:t>G</a:t>
            </a:r>
          </a:p>
          <a:p>
            <a:pPr lvl="1">
              <a:buFont typeface="Wingdings" panose="05000000000000000000" pitchFamily="2" charset="2"/>
              <a:buNone/>
            </a:pPr>
            <a:r>
              <a:rPr lang="en-US" altLang="ko-KR" sz="2400" smtClean="0">
                <a:ea typeface="굴림" panose="020B0600000101010101" pitchFamily="50" charset="-127"/>
              </a:rPr>
              <a:t>If </a:t>
            </a:r>
            <a:r>
              <a:rPr lang="en-US" altLang="ko-KR" sz="2400" i="1" smtClean="0">
                <a:latin typeface="Bookman Old Style" panose="02050604050505020204" pitchFamily="18" charset="0"/>
                <a:ea typeface="굴림" panose="020B0600000101010101" pitchFamily="50" charset="-127"/>
                <a:sym typeface="Symbol" panose="05050102010706020507" pitchFamily="18" charset="2"/>
              </a:rPr>
              <a:t></a:t>
            </a:r>
            <a:r>
              <a:rPr lang="en-US" altLang="ko-KR" sz="2400" smtClean="0">
                <a:ea typeface="굴림" panose="020B0600000101010101" pitchFamily="50" charset="-127"/>
                <a:sym typeface="Symbol" panose="05050102010706020507" pitchFamily="18" charset="2"/>
              </a:rPr>
              <a:t>(</a:t>
            </a:r>
            <a:r>
              <a:rPr lang="en-US" altLang="ko-KR" sz="2400" i="1" smtClean="0">
                <a:latin typeface="Bookman Old Style" panose="02050604050505020204" pitchFamily="18" charset="0"/>
                <a:ea typeface="굴림" panose="020B0600000101010101" pitchFamily="50" charset="-127"/>
                <a:sym typeface="Symbol" panose="05050102010706020507" pitchFamily="18" charset="2"/>
              </a:rPr>
              <a:t>G</a:t>
            </a:r>
            <a:r>
              <a:rPr lang="en-US" altLang="ko-KR" sz="2400" smtClean="0">
                <a:ea typeface="굴림" panose="020B0600000101010101" pitchFamily="50" charset="-127"/>
                <a:sym typeface="Symbol" panose="05050102010706020507" pitchFamily="18" charset="2"/>
              </a:rPr>
              <a:t>)</a:t>
            </a:r>
            <a:r>
              <a:rPr lang="en-US" altLang="ko-KR" sz="2400" smtClean="0">
                <a:ea typeface="굴림" panose="020B0600000101010101" pitchFamily="50" charset="-127"/>
              </a:rPr>
              <a:t> = 1, the graph </a:t>
            </a:r>
            <a:r>
              <a:rPr lang="en-US" altLang="ko-KR" sz="2400" i="1" smtClean="0">
                <a:latin typeface="Bookman Old Style" panose="02050604050505020204" pitchFamily="18" charset="0"/>
                <a:ea typeface="굴림" panose="020B0600000101010101" pitchFamily="50" charset="-127"/>
              </a:rPr>
              <a:t>G</a:t>
            </a:r>
            <a:r>
              <a:rPr lang="en-US" altLang="ko-KR" sz="2400" smtClean="0">
                <a:ea typeface="굴림" panose="020B0600000101010101" pitchFamily="50" charset="-127"/>
              </a:rPr>
              <a:t> is connected.</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ko-KR" sz="3200" smtClean="0">
                <a:ea typeface="굴림" panose="020B0600000101010101" pitchFamily="50" charset="-127"/>
              </a:rPr>
              <a:t>Examples</a:t>
            </a:r>
            <a:endParaRPr lang="ko-KR" altLang="en-US" sz="3200" smtClean="0">
              <a:ea typeface="굴림" panose="020B0600000101010101" pitchFamily="50" charset="-127"/>
            </a:endParaRPr>
          </a:p>
        </p:txBody>
      </p:sp>
      <p:sp>
        <p:nvSpPr>
          <p:cNvPr id="33795" name="Text Box 3"/>
          <p:cNvSpPr txBox="1">
            <a:spLocks noChangeArrowheads="1"/>
          </p:cNvSpPr>
          <p:nvPr/>
        </p:nvSpPr>
        <p:spPr bwMode="gray">
          <a:xfrm>
            <a:off x="838200" y="1524000"/>
            <a:ext cx="224948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000" b="1">
                <a:solidFill>
                  <a:srgbClr val="000099"/>
                </a:solidFill>
                <a:latin typeface="Verdana" panose="020B0604030504040204" pitchFamily="34" charset="0"/>
                <a:ea typeface="궁서체" panose="02030609000101010101" pitchFamily="17" charset="-127"/>
              </a:rPr>
              <a:t>Connected</a:t>
            </a:r>
          </a:p>
          <a:p>
            <a:pPr algn="ctr" rtl="1" eaLnBrk="1" latinLnBrk="1" hangingPunct="1">
              <a:spcBef>
                <a:spcPct val="0"/>
              </a:spcBef>
              <a:buClrTx/>
              <a:buSzTx/>
              <a:buFontTx/>
              <a:buNone/>
            </a:pPr>
            <a:r>
              <a:rPr kumimoji="1" lang="en-US" altLang="ko-KR" sz="2000" b="1" i="1">
                <a:solidFill>
                  <a:srgbClr val="000099"/>
                </a:solidFill>
                <a:latin typeface="Bookman Old Style" panose="02050604050505020204" pitchFamily="18" charset="0"/>
                <a:ea typeface="궁서체" panose="02030609000101010101" pitchFamily="17" charset="-127"/>
                <a:sym typeface="Symbol" panose="05050102010706020507" pitchFamily="18" charset="2"/>
              </a:rPr>
              <a:t></a:t>
            </a:r>
            <a:r>
              <a:rPr kumimoji="1" lang="en-US" altLang="ko-KR" sz="2000" b="1">
                <a:solidFill>
                  <a:srgbClr val="000099"/>
                </a:solidFill>
                <a:latin typeface="Comic Sans MS" panose="030F0702030302020204" pitchFamily="66" charset="0"/>
                <a:ea typeface="궁서체" panose="02030609000101010101" pitchFamily="17" charset="-127"/>
                <a:sym typeface="Symbol" panose="05050102010706020507" pitchFamily="18" charset="2"/>
              </a:rPr>
              <a:t>(</a:t>
            </a:r>
            <a:r>
              <a:rPr kumimoji="1" lang="en-US" altLang="ko-KR" sz="2000" b="1" i="1">
                <a:solidFill>
                  <a:srgbClr val="000099"/>
                </a:solidFill>
                <a:latin typeface="Bookman Old Style" panose="02050604050505020204" pitchFamily="18" charset="0"/>
                <a:ea typeface="궁서체" panose="02030609000101010101" pitchFamily="17" charset="-127"/>
                <a:sym typeface="Symbol" panose="05050102010706020507" pitchFamily="18" charset="2"/>
              </a:rPr>
              <a:t>G</a:t>
            </a:r>
            <a:r>
              <a:rPr kumimoji="1" lang="en-US" altLang="ko-KR" sz="2000" b="1">
                <a:solidFill>
                  <a:srgbClr val="000099"/>
                </a:solidFill>
                <a:latin typeface="Comic Sans MS" panose="030F0702030302020204" pitchFamily="66" charset="0"/>
                <a:ea typeface="궁서체" panose="02030609000101010101" pitchFamily="17" charset="-127"/>
                <a:sym typeface="Symbol" panose="05050102010706020507" pitchFamily="18" charset="2"/>
              </a:rPr>
              <a:t>)</a:t>
            </a:r>
            <a:r>
              <a:rPr kumimoji="1" lang="en-US" altLang="ko-KR" sz="2000" b="1">
                <a:solidFill>
                  <a:srgbClr val="000099"/>
                </a:solidFill>
                <a:latin typeface="Verdana" panose="020B0604030504040204" pitchFamily="34" charset="0"/>
                <a:ea typeface="궁서체" panose="02030609000101010101" pitchFamily="17" charset="-127"/>
              </a:rPr>
              <a:t> = 1</a:t>
            </a:r>
          </a:p>
        </p:txBody>
      </p:sp>
      <p:sp>
        <p:nvSpPr>
          <p:cNvPr id="33796" name="Text Box 65"/>
          <p:cNvSpPr txBox="1">
            <a:spLocks noChangeArrowheads="1"/>
          </p:cNvSpPr>
          <p:nvPr/>
        </p:nvSpPr>
        <p:spPr bwMode="gray">
          <a:xfrm>
            <a:off x="3124200" y="5715000"/>
            <a:ext cx="224948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000" b="1">
                <a:solidFill>
                  <a:srgbClr val="000099"/>
                </a:solidFill>
                <a:latin typeface="Verdana" panose="020B0604030504040204" pitchFamily="34" charset="0"/>
                <a:ea typeface="궁서체" panose="02030609000101010101" pitchFamily="17" charset="-127"/>
              </a:rPr>
              <a:t>Disconnected</a:t>
            </a:r>
          </a:p>
          <a:p>
            <a:pPr algn="ctr" rtl="1" eaLnBrk="1" latinLnBrk="1" hangingPunct="1">
              <a:spcBef>
                <a:spcPct val="0"/>
              </a:spcBef>
              <a:buClrTx/>
              <a:buSzTx/>
              <a:buFontTx/>
              <a:buNone/>
            </a:pPr>
            <a:r>
              <a:rPr kumimoji="1" lang="en-US" altLang="ko-KR" sz="2000" b="1" i="1">
                <a:solidFill>
                  <a:srgbClr val="000099"/>
                </a:solidFill>
                <a:latin typeface="Bookman Old Style" panose="02050604050505020204" pitchFamily="18" charset="0"/>
                <a:ea typeface="궁서체" panose="02030609000101010101" pitchFamily="17" charset="-127"/>
                <a:sym typeface="Symbol" panose="05050102010706020507" pitchFamily="18" charset="2"/>
              </a:rPr>
              <a:t></a:t>
            </a:r>
            <a:r>
              <a:rPr kumimoji="1" lang="en-US" altLang="ko-KR" sz="2000" b="1">
                <a:solidFill>
                  <a:srgbClr val="000099"/>
                </a:solidFill>
                <a:latin typeface="Comic Sans MS" panose="030F0702030302020204" pitchFamily="66" charset="0"/>
                <a:ea typeface="궁서체" panose="02030609000101010101" pitchFamily="17" charset="-127"/>
                <a:sym typeface="Symbol" panose="05050102010706020507" pitchFamily="18" charset="2"/>
              </a:rPr>
              <a:t>(</a:t>
            </a:r>
            <a:r>
              <a:rPr kumimoji="1" lang="en-US" altLang="ko-KR" sz="2000" b="1" i="1">
                <a:solidFill>
                  <a:srgbClr val="000099"/>
                </a:solidFill>
                <a:latin typeface="Bookman Old Style" panose="02050604050505020204" pitchFamily="18" charset="0"/>
                <a:ea typeface="궁서체" panose="02030609000101010101" pitchFamily="17" charset="-127"/>
                <a:sym typeface="Symbol" panose="05050102010706020507" pitchFamily="18" charset="2"/>
              </a:rPr>
              <a:t>G</a:t>
            </a:r>
            <a:r>
              <a:rPr kumimoji="1" lang="en-US" altLang="ko-KR" sz="2000" b="1">
                <a:solidFill>
                  <a:srgbClr val="000099"/>
                </a:solidFill>
                <a:latin typeface="Comic Sans MS" panose="030F0702030302020204" pitchFamily="66" charset="0"/>
                <a:ea typeface="궁서체" panose="02030609000101010101" pitchFamily="17" charset="-127"/>
                <a:sym typeface="Symbol" panose="05050102010706020507" pitchFamily="18" charset="2"/>
              </a:rPr>
              <a:t>)</a:t>
            </a:r>
            <a:r>
              <a:rPr kumimoji="1" lang="en-US" altLang="ko-KR" sz="2000" b="1">
                <a:solidFill>
                  <a:srgbClr val="000099"/>
                </a:solidFill>
                <a:latin typeface="Verdana" panose="020B0604030504040204" pitchFamily="34" charset="0"/>
                <a:ea typeface="궁서체" panose="02030609000101010101" pitchFamily="17" charset="-127"/>
              </a:rPr>
              <a:t> = 2</a:t>
            </a:r>
          </a:p>
        </p:txBody>
      </p:sp>
      <p:sp>
        <p:nvSpPr>
          <p:cNvPr id="33797" name="Text Box 66"/>
          <p:cNvSpPr txBox="1">
            <a:spLocks noChangeArrowheads="1"/>
          </p:cNvSpPr>
          <p:nvPr/>
        </p:nvSpPr>
        <p:spPr bwMode="gray">
          <a:xfrm>
            <a:off x="7004050" y="3357563"/>
            <a:ext cx="15335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000" b="1">
                <a:solidFill>
                  <a:schemeClr val="accent1"/>
                </a:solidFill>
                <a:latin typeface="Verdana" panose="020B0604030504040204" pitchFamily="34" charset="0"/>
                <a:ea typeface="궁서체" panose="02030609000101010101" pitchFamily="17" charset="-127"/>
              </a:rPr>
              <a:t>Isolated</a:t>
            </a:r>
          </a:p>
        </p:txBody>
      </p:sp>
      <p:grpSp>
        <p:nvGrpSpPr>
          <p:cNvPr id="33798" name="Group 67"/>
          <p:cNvGrpSpPr>
            <a:grpSpLocks/>
          </p:cNvGrpSpPr>
          <p:nvPr/>
        </p:nvGrpSpPr>
        <p:grpSpPr bwMode="auto">
          <a:xfrm>
            <a:off x="3124200" y="1341438"/>
            <a:ext cx="3149600" cy="2032000"/>
            <a:chOff x="704" y="1104"/>
            <a:chExt cx="1984" cy="1280"/>
          </a:xfrm>
        </p:grpSpPr>
        <p:sp>
          <p:nvSpPr>
            <p:cNvPr id="33850" name="Line 68"/>
            <p:cNvSpPr>
              <a:spLocks noChangeShapeType="1"/>
            </p:cNvSpPr>
            <p:nvPr/>
          </p:nvSpPr>
          <p:spPr bwMode="gray">
            <a:xfrm flipH="1">
              <a:off x="1152" y="1392"/>
              <a:ext cx="576"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33851" name="Text Box 69"/>
            <p:cNvSpPr txBox="1">
              <a:spLocks noChangeArrowheads="1"/>
            </p:cNvSpPr>
            <p:nvPr/>
          </p:nvSpPr>
          <p:spPr bwMode="gray">
            <a:xfrm>
              <a:off x="704" y="1560"/>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1</a:t>
              </a:r>
            </a:p>
          </p:txBody>
        </p:sp>
        <p:grpSp>
          <p:nvGrpSpPr>
            <p:cNvPr id="33852" name="Group 70"/>
            <p:cNvGrpSpPr>
              <a:grpSpLocks/>
            </p:cNvGrpSpPr>
            <p:nvPr/>
          </p:nvGrpSpPr>
          <p:grpSpPr bwMode="auto">
            <a:xfrm>
              <a:off x="2448" y="1248"/>
              <a:ext cx="240" cy="288"/>
              <a:chOff x="768" y="960"/>
              <a:chExt cx="240" cy="288"/>
            </a:xfrm>
          </p:grpSpPr>
          <p:sp>
            <p:nvSpPr>
              <p:cNvPr id="33875" name="Oval 71"/>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33876" name="Text Box 72"/>
              <p:cNvSpPr txBox="1">
                <a:spLocks noChangeArrowheads="1"/>
              </p:cNvSpPr>
              <p:nvPr/>
            </p:nvSpPr>
            <p:spPr bwMode="gray">
              <a:xfrm>
                <a:off x="771" y="960"/>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c</a:t>
                </a:r>
              </a:p>
            </p:txBody>
          </p:sp>
        </p:grpSp>
        <p:grpSp>
          <p:nvGrpSpPr>
            <p:cNvPr id="33853" name="Group 73"/>
            <p:cNvGrpSpPr>
              <a:grpSpLocks/>
            </p:cNvGrpSpPr>
            <p:nvPr/>
          </p:nvGrpSpPr>
          <p:grpSpPr bwMode="auto">
            <a:xfrm>
              <a:off x="1728" y="2016"/>
              <a:ext cx="240" cy="288"/>
              <a:chOff x="768" y="960"/>
              <a:chExt cx="240" cy="288"/>
            </a:xfrm>
          </p:grpSpPr>
          <p:sp>
            <p:nvSpPr>
              <p:cNvPr id="33873" name="Oval 74"/>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33874" name="Text Box 75"/>
              <p:cNvSpPr txBox="1">
                <a:spLocks noChangeArrowheads="1"/>
              </p:cNvSpPr>
              <p:nvPr/>
            </p:nvSpPr>
            <p:spPr bwMode="gray">
              <a:xfrm>
                <a:off x="771" y="960"/>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e</a:t>
                </a:r>
              </a:p>
            </p:txBody>
          </p:sp>
        </p:grpSp>
        <p:grpSp>
          <p:nvGrpSpPr>
            <p:cNvPr id="33854" name="Group 76"/>
            <p:cNvGrpSpPr>
              <a:grpSpLocks/>
            </p:cNvGrpSpPr>
            <p:nvPr/>
          </p:nvGrpSpPr>
          <p:grpSpPr bwMode="auto">
            <a:xfrm>
              <a:off x="888" y="2024"/>
              <a:ext cx="264" cy="288"/>
              <a:chOff x="888" y="2024"/>
              <a:chExt cx="264" cy="288"/>
            </a:xfrm>
          </p:grpSpPr>
          <p:sp>
            <p:nvSpPr>
              <p:cNvPr id="33871" name="Oval 77"/>
              <p:cNvSpPr>
                <a:spLocks noChangeArrowheads="1"/>
              </p:cNvSpPr>
              <p:nvPr/>
            </p:nvSpPr>
            <p:spPr bwMode="gray">
              <a:xfrm>
                <a:off x="912" y="2064"/>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33872" name="Text Box 78"/>
              <p:cNvSpPr txBox="1">
                <a:spLocks noChangeArrowheads="1"/>
              </p:cNvSpPr>
              <p:nvPr/>
            </p:nvSpPr>
            <p:spPr bwMode="gray">
              <a:xfrm>
                <a:off x="888" y="2024"/>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d</a:t>
                </a:r>
              </a:p>
            </p:txBody>
          </p:sp>
        </p:grpSp>
        <p:grpSp>
          <p:nvGrpSpPr>
            <p:cNvPr id="33855" name="Group 79"/>
            <p:cNvGrpSpPr>
              <a:grpSpLocks/>
            </p:cNvGrpSpPr>
            <p:nvPr/>
          </p:nvGrpSpPr>
          <p:grpSpPr bwMode="auto">
            <a:xfrm>
              <a:off x="904" y="1248"/>
              <a:ext cx="248" cy="288"/>
              <a:chOff x="760" y="960"/>
              <a:chExt cx="248" cy="288"/>
            </a:xfrm>
          </p:grpSpPr>
          <p:sp>
            <p:nvSpPr>
              <p:cNvPr id="33869" name="Oval 80"/>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33870" name="Text Box 81"/>
              <p:cNvSpPr txBox="1">
                <a:spLocks noChangeArrowheads="1"/>
              </p:cNvSpPr>
              <p:nvPr/>
            </p:nvSpPr>
            <p:spPr bwMode="gray">
              <a:xfrm>
                <a:off x="760" y="960"/>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a</a:t>
                </a:r>
              </a:p>
            </p:txBody>
          </p:sp>
        </p:grpSp>
        <p:grpSp>
          <p:nvGrpSpPr>
            <p:cNvPr id="33856" name="Group 82"/>
            <p:cNvGrpSpPr>
              <a:grpSpLocks/>
            </p:cNvGrpSpPr>
            <p:nvPr/>
          </p:nvGrpSpPr>
          <p:grpSpPr bwMode="auto">
            <a:xfrm>
              <a:off x="1728" y="1256"/>
              <a:ext cx="240" cy="288"/>
              <a:chOff x="1728" y="1256"/>
              <a:chExt cx="240" cy="288"/>
            </a:xfrm>
          </p:grpSpPr>
          <p:sp>
            <p:nvSpPr>
              <p:cNvPr id="33867" name="Oval 83"/>
              <p:cNvSpPr>
                <a:spLocks noChangeArrowheads="1"/>
              </p:cNvSpPr>
              <p:nvPr/>
            </p:nvSpPr>
            <p:spPr bwMode="gray">
              <a:xfrm>
                <a:off x="1728" y="1296"/>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33868" name="Text Box 84"/>
              <p:cNvSpPr txBox="1">
                <a:spLocks noChangeArrowheads="1"/>
              </p:cNvSpPr>
              <p:nvPr/>
            </p:nvSpPr>
            <p:spPr bwMode="gray">
              <a:xfrm>
                <a:off x="1736" y="1256"/>
                <a:ext cx="23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b</a:t>
                </a:r>
              </a:p>
            </p:txBody>
          </p:sp>
        </p:grpSp>
        <p:sp>
          <p:nvSpPr>
            <p:cNvPr id="33857" name="Line 85"/>
            <p:cNvSpPr>
              <a:spLocks noChangeShapeType="1"/>
            </p:cNvSpPr>
            <p:nvPr/>
          </p:nvSpPr>
          <p:spPr bwMode="gray">
            <a:xfrm flipH="1">
              <a:off x="1152" y="2160"/>
              <a:ext cx="576"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33858" name="Line 86"/>
            <p:cNvSpPr>
              <a:spLocks noChangeShapeType="1"/>
            </p:cNvSpPr>
            <p:nvPr/>
          </p:nvSpPr>
          <p:spPr bwMode="gray">
            <a:xfrm flipH="1">
              <a:off x="1856" y="1528"/>
              <a:ext cx="0" cy="528"/>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33859" name="Line 87"/>
            <p:cNvSpPr>
              <a:spLocks noChangeShapeType="1"/>
            </p:cNvSpPr>
            <p:nvPr/>
          </p:nvSpPr>
          <p:spPr bwMode="gray">
            <a:xfrm flipH="1">
              <a:off x="1968" y="1392"/>
              <a:ext cx="480"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33860" name="Line 88"/>
            <p:cNvSpPr>
              <a:spLocks noChangeShapeType="1"/>
            </p:cNvSpPr>
            <p:nvPr/>
          </p:nvSpPr>
          <p:spPr bwMode="gray">
            <a:xfrm flipH="1">
              <a:off x="1032" y="1520"/>
              <a:ext cx="0" cy="528"/>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33861" name="Line 89"/>
            <p:cNvSpPr>
              <a:spLocks noChangeShapeType="1"/>
            </p:cNvSpPr>
            <p:nvPr/>
          </p:nvSpPr>
          <p:spPr bwMode="gray">
            <a:xfrm flipH="1" flipV="1">
              <a:off x="1104" y="1488"/>
              <a:ext cx="672" cy="624"/>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33862" name="Text Box 90"/>
            <p:cNvSpPr txBox="1">
              <a:spLocks noChangeArrowheads="1"/>
            </p:cNvSpPr>
            <p:nvPr/>
          </p:nvSpPr>
          <p:spPr bwMode="gray">
            <a:xfrm>
              <a:off x="1152" y="1680"/>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5</a:t>
              </a:r>
            </a:p>
          </p:txBody>
        </p:sp>
        <p:sp>
          <p:nvSpPr>
            <p:cNvPr id="33863" name="Text Box 91"/>
            <p:cNvSpPr txBox="1">
              <a:spLocks noChangeArrowheads="1"/>
            </p:cNvSpPr>
            <p:nvPr/>
          </p:nvSpPr>
          <p:spPr bwMode="gray">
            <a:xfrm>
              <a:off x="1784" y="1584"/>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4</a:t>
              </a:r>
            </a:p>
          </p:txBody>
        </p:sp>
        <p:sp>
          <p:nvSpPr>
            <p:cNvPr id="33864" name="Text Box 92"/>
            <p:cNvSpPr txBox="1">
              <a:spLocks noChangeArrowheads="1"/>
            </p:cNvSpPr>
            <p:nvPr/>
          </p:nvSpPr>
          <p:spPr bwMode="gray">
            <a:xfrm>
              <a:off x="1256" y="1112"/>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2</a:t>
              </a:r>
            </a:p>
          </p:txBody>
        </p:sp>
        <p:sp>
          <p:nvSpPr>
            <p:cNvPr id="33865" name="Text Box 93"/>
            <p:cNvSpPr txBox="1">
              <a:spLocks noChangeArrowheads="1"/>
            </p:cNvSpPr>
            <p:nvPr/>
          </p:nvSpPr>
          <p:spPr bwMode="gray">
            <a:xfrm>
              <a:off x="2016" y="1104"/>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6</a:t>
              </a:r>
            </a:p>
          </p:txBody>
        </p:sp>
        <p:sp>
          <p:nvSpPr>
            <p:cNvPr id="33866" name="Text Box 94"/>
            <p:cNvSpPr txBox="1">
              <a:spLocks noChangeArrowheads="1"/>
            </p:cNvSpPr>
            <p:nvPr/>
          </p:nvSpPr>
          <p:spPr bwMode="gray">
            <a:xfrm>
              <a:off x="1248" y="2096"/>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3</a:t>
              </a:r>
            </a:p>
          </p:txBody>
        </p:sp>
      </p:grpSp>
      <p:grpSp>
        <p:nvGrpSpPr>
          <p:cNvPr id="33799" name="Group 180"/>
          <p:cNvGrpSpPr>
            <a:grpSpLocks/>
          </p:cNvGrpSpPr>
          <p:nvPr/>
        </p:nvGrpSpPr>
        <p:grpSpPr bwMode="auto">
          <a:xfrm>
            <a:off x="755650" y="3800475"/>
            <a:ext cx="3149600" cy="2032000"/>
            <a:chOff x="672" y="2496"/>
            <a:chExt cx="1984" cy="1280"/>
          </a:xfrm>
        </p:grpSpPr>
        <p:sp>
          <p:nvSpPr>
            <p:cNvPr id="33827" name="Text Box 125"/>
            <p:cNvSpPr txBox="1">
              <a:spLocks noChangeArrowheads="1"/>
            </p:cNvSpPr>
            <p:nvPr/>
          </p:nvSpPr>
          <p:spPr bwMode="gray">
            <a:xfrm>
              <a:off x="672" y="2952"/>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1</a:t>
              </a:r>
            </a:p>
          </p:txBody>
        </p:sp>
        <p:grpSp>
          <p:nvGrpSpPr>
            <p:cNvPr id="33828" name="Group 126"/>
            <p:cNvGrpSpPr>
              <a:grpSpLocks/>
            </p:cNvGrpSpPr>
            <p:nvPr/>
          </p:nvGrpSpPr>
          <p:grpSpPr bwMode="auto">
            <a:xfrm>
              <a:off x="2416" y="2640"/>
              <a:ext cx="240" cy="288"/>
              <a:chOff x="768" y="960"/>
              <a:chExt cx="240" cy="288"/>
            </a:xfrm>
          </p:grpSpPr>
          <p:sp>
            <p:nvSpPr>
              <p:cNvPr id="33848" name="Oval 127"/>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33849" name="Text Box 128"/>
              <p:cNvSpPr txBox="1">
                <a:spLocks noChangeArrowheads="1"/>
              </p:cNvSpPr>
              <p:nvPr/>
            </p:nvSpPr>
            <p:spPr bwMode="gray">
              <a:xfrm>
                <a:off x="771" y="960"/>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c</a:t>
                </a:r>
              </a:p>
            </p:txBody>
          </p:sp>
        </p:grpSp>
        <p:grpSp>
          <p:nvGrpSpPr>
            <p:cNvPr id="33829" name="Group 129"/>
            <p:cNvGrpSpPr>
              <a:grpSpLocks/>
            </p:cNvGrpSpPr>
            <p:nvPr/>
          </p:nvGrpSpPr>
          <p:grpSpPr bwMode="auto">
            <a:xfrm>
              <a:off x="1696" y="3408"/>
              <a:ext cx="240" cy="288"/>
              <a:chOff x="768" y="960"/>
              <a:chExt cx="240" cy="288"/>
            </a:xfrm>
          </p:grpSpPr>
          <p:sp>
            <p:nvSpPr>
              <p:cNvPr id="33846" name="Oval 130"/>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33847" name="Text Box 131"/>
              <p:cNvSpPr txBox="1">
                <a:spLocks noChangeArrowheads="1"/>
              </p:cNvSpPr>
              <p:nvPr/>
            </p:nvSpPr>
            <p:spPr bwMode="gray">
              <a:xfrm>
                <a:off x="771" y="960"/>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e</a:t>
                </a:r>
              </a:p>
            </p:txBody>
          </p:sp>
        </p:grpSp>
        <p:grpSp>
          <p:nvGrpSpPr>
            <p:cNvPr id="33830" name="Group 132"/>
            <p:cNvGrpSpPr>
              <a:grpSpLocks/>
            </p:cNvGrpSpPr>
            <p:nvPr/>
          </p:nvGrpSpPr>
          <p:grpSpPr bwMode="auto">
            <a:xfrm>
              <a:off x="856" y="3416"/>
              <a:ext cx="264" cy="288"/>
              <a:chOff x="888" y="2024"/>
              <a:chExt cx="264" cy="288"/>
            </a:xfrm>
          </p:grpSpPr>
          <p:sp>
            <p:nvSpPr>
              <p:cNvPr id="33844" name="Oval 133"/>
              <p:cNvSpPr>
                <a:spLocks noChangeArrowheads="1"/>
              </p:cNvSpPr>
              <p:nvPr/>
            </p:nvSpPr>
            <p:spPr bwMode="gray">
              <a:xfrm>
                <a:off x="912" y="2064"/>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33845" name="Text Box 134"/>
              <p:cNvSpPr txBox="1">
                <a:spLocks noChangeArrowheads="1"/>
              </p:cNvSpPr>
              <p:nvPr/>
            </p:nvSpPr>
            <p:spPr bwMode="gray">
              <a:xfrm>
                <a:off x="888" y="2024"/>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d</a:t>
                </a:r>
              </a:p>
            </p:txBody>
          </p:sp>
        </p:grpSp>
        <p:grpSp>
          <p:nvGrpSpPr>
            <p:cNvPr id="33831" name="Group 135"/>
            <p:cNvGrpSpPr>
              <a:grpSpLocks/>
            </p:cNvGrpSpPr>
            <p:nvPr/>
          </p:nvGrpSpPr>
          <p:grpSpPr bwMode="auto">
            <a:xfrm>
              <a:off x="872" y="2640"/>
              <a:ext cx="248" cy="288"/>
              <a:chOff x="760" y="960"/>
              <a:chExt cx="248" cy="288"/>
            </a:xfrm>
          </p:grpSpPr>
          <p:sp>
            <p:nvSpPr>
              <p:cNvPr id="33842" name="Oval 136"/>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33843" name="Text Box 137"/>
              <p:cNvSpPr txBox="1">
                <a:spLocks noChangeArrowheads="1"/>
              </p:cNvSpPr>
              <p:nvPr/>
            </p:nvSpPr>
            <p:spPr bwMode="gray">
              <a:xfrm>
                <a:off x="760" y="960"/>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a</a:t>
                </a:r>
              </a:p>
            </p:txBody>
          </p:sp>
        </p:grpSp>
        <p:grpSp>
          <p:nvGrpSpPr>
            <p:cNvPr id="33832" name="Group 138"/>
            <p:cNvGrpSpPr>
              <a:grpSpLocks/>
            </p:cNvGrpSpPr>
            <p:nvPr/>
          </p:nvGrpSpPr>
          <p:grpSpPr bwMode="auto">
            <a:xfrm>
              <a:off x="1696" y="2648"/>
              <a:ext cx="240" cy="288"/>
              <a:chOff x="1728" y="1256"/>
              <a:chExt cx="240" cy="288"/>
            </a:xfrm>
          </p:grpSpPr>
          <p:sp>
            <p:nvSpPr>
              <p:cNvPr id="33840" name="Oval 139"/>
              <p:cNvSpPr>
                <a:spLocks noChangeArrowheads="1"/>
              </p:cNvSpPr>
              <p:nvPr/>
            </p:nvSpPr>
            <p:spPr bwMode="gray">
              <a:xfrm>
                <a:off x="1728" y="1296"/>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33841" name="Text Box 140"/>
              <p:cNvSpPr txBox="1">
                <a:spLocks noChangeArrowheads="1"/>
              </p:cNvSpPr>
              <p:nvPr/>
            </p:nvSpPr>
            <p:spPr bwMode="gray">
              <a:xfrm>
                <a:off x="1736" y="1256"/>
                <a:ext cx="23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b</a:t>
                </a:r>
              </a:p>
            </p:txBody>
          </p:sp>
        </p:grpSp>
        <p:sp>
          <p:nvSpPr>
            <p:cNvPr id="33833" name="Line 141"/>
            <p:cNvSpPr>
              <a:spLocks noChangeShapeType="1"/>
            </p:cNvSpPr>
            <p:nvPr/>
          </p:nvSpPr>
          <p:spPr bwMode="gray">
            <a:xfrm flipH="1">
              <a:off x="1120" y="3552"/>
              <a:ext cx="576"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33834" name="Line 143"/>
            <p:cNvSpPr>
              <a:spLocks noChangeShapeType="1"/>
            </p:cNvSpPr>
            <p:nvPr/>
          </p:nvSpPr>
          <p:spPr bwMode="gray">
            <a:xfrm flipH="1">
              <a:off x="1936" y="2784"/>
              <a:ext cx="480"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33835" name="Line 144"/>
            <p:cNvSpPr>
              <a:spLocks noChangeShapeType="1"/>
            </p:cNvSpPr>
            <p:nvPr/>
          </p:nvSpPr>
          <p:spPr bwMode="gray">
            <a:xfrm flipH="1">
              <a:off x="1000" y="2912"/>
              <a:ext cx="0" cy="528"/>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33836" name="Line 145"/>
            <p:cNvSpPr>
              <a:spLocks noChangeShapeType="1"/>
            </p:cNvSpPr>
            <p:nvPr/>
          </p:nvSpPr>
          <p:spPr bwMode="gray">
            <a:xfrm flipH="1" flipV="1">
              <a:off x="1072" y="2880"/>
              <a:ext cx="672" cy="624"/>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33837" name="Text Box 146"/>
            <p:cNvSpPr txBox="1">
              <a:spLocks noChangeArrowheads="1"/>
            </p:cNvSpPr>
            <p:nvPr/>
          </p:nvSpPr>
          <p:spPr bwMode="gray">
            <a:xfrm>
              <a:off x="1120" y="3072"/>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5</a:t>
              </a:r>
            </a:p>
          </p:txBody>
        </p:sp>
        <p:sp>
          <p:nvSpPr>
            <p:cNvPr id="33838" name="Text Box 149"/>
            <p:cNvSpPr txBox="1">
              <a:spLocks noChangeArrowheads="1"/>
            </p:cNvSpPr>
            <p:nvPr/>
          </p:nvSpPr>
          <p:spPr bwMode="gray">
            <a:xfrm>
              <a:off x="1984" y="2496"/>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6</a:t>
              </a:r>
            </a:p>
          </p:txBody>
        </p:sp>
        <p:sp>
          <p:nvSpPr>
            <p:cNvPr id="33839" name="Text Box 150"/>
            <p:cNvSpPr txBox="1">
              <a:spLocks noChangeArrowheads="1"/>
            </p:cNvSpPr>
            <p:nvPr/>
          </p:nvSpPr>
          <p:spPr bwMode="gray">
            <a:xfrm>
              <a:off x="1216" y="3488"/>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3</a:t>
              </a:r>
            </a:p>
          </p:txBody>
        </p:sp>
      </p:grpSp>
      <p:grpSp>
        <p:nvGrpSpPr>
          <p:cNvPr id="33800" name="Group 179"/>
          <p:cNvGrpSpPr>
            <a:grpSpLocks/>
          </p:cNvGrpSpPr>
          <p:nvPr/>
        </p:nvGrpSpPr>
        <p:grpSpPr bwMode="auto">
          <a:xfrm>
            <a:off x="5099050" y="3813175"/>
            <a:ext cx="3149600" cy="2019300"/>
            <a:chOff x="3408" y="2504"/>
            <a:chExt cx="1984" cy="1272"/>
          </a:xfrm>
        </p:grpSpPr>
        <p:sp>
          <p:nvSpPr>
            <p:cNvPr id="33802" name="Line 152"/>
            <p:cNvSpPr>
              <a:spLocks noChangeShapeType="1"/>
            </p:cNvSpPr>
            <p:nvPr/>
          </p:nvSpPr>
          <p:spPr bwMode="gray">
            <a:xfrm flipH="1">
              <a:off x="3856" y="2784"/>
              <a:ext cx="576"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33803" name="Text Box 153"/>
            <p:cNvSpPr txBox="1">
              <a:spLocks noChangeArrowheads="1"/>
            </p:cNvSpPr>
            <p:nvPr/>
          </p:nvSpPr>
          <p:spPr bwMode="gray">
            <a:xfrm>
              <a:off x="3408" y="2952"/>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1</a:t>
              </a:r>
            </a:p>
          </p:txBody>
        </p:sp>
        <p:grpSp>
          <p:nvGrpSpPr>
            <p:cNvPr id="33804" name="Group 154"/>
            <p:cNvGrpSpPr>
              <a:grpSpLocks/>
            </p:cNvGrpSpPr>
            <p:nvPr/>
          </p:nvGrpSpPr>
          <p:grpSpPr bwMode="auto">
            <a:xfrm>
              <a:off x="5152" y="2640"/>
              <a:ext cx="240" cy="288"/>
              <a:chOff x="768" y="960"/>
              <a:chExt cx="240" cy="288"/>
            </a:xfrm>
          </p:grpSpPr>
          <p:sp>
            <p:nvSpPr>
              <p:cNvPr id="33825" name="Oval 155"/>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33826" name="Text Box 156"/>
              <p:cNvSpPr txBox="1">
                <a:spLocks noChangeArrowheads="1"/>
              </p:cNvSpPr>
              <p:nvPr/>
            </p:nvSpPr>
            <p:spPr bwMode="gray">
              <a:xfrm>
                <a:off x="771" y="960"/>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c</a:t>
                </a:r>
              </a:p>
            </p:txBody>
          </p:sp>
        </p:grpSp>
        <p:grpSp>
          <p:nvGrpSpPr>
            <p:cNvPr id="33805" name="Group 157"/>
            <p:cNvGrpSpPr>
              <a:grpSpLocks/>
            </p:cNvGrpSpPr>
            <p:nvPr/>
          </p:nvGrpSpPr>
          <p:grpSpPr bwMode="auto">
            <a:xfrm>
              <a:off x="4432" y="3408"/>
              <a:ext cx="240" cy="288"/>
              <a:chOff x="768" y="960"/>
              <a:chExt cx="240" cy="288"/>
            </a:xfrm>
          </p:grpSpPr>
          <p:sp>
            <p:nvSpPr>
              <p:cNvPr id="33823" name="Oval 158"/>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33824" name="Text Box 159"/>
              <p:cNvSpPr txBox="1">
                <a:spLocks noChangeArrowheads="1"/>
              </p:cNvSpPr>
              <p:nvPr/>
            </p:nvSpPr>
            <p:spPr bwMode="gray">
              <a:xfrm>
                <a:off x="771" y="960"/>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e</a:t>
                </a:r>
              </a:p>
            </p:txBody>
          </p:sp>
        </p:grpSp>
        <p:grpSp>
          <p:nvGrpSpPr>
            <p:cNvPr id="33806" name="Group 160"/>
            <p:cNvGrpSpPr>
              <a:grpSpLocks/>
            </p:cNvGrpSpPr>
            <p:nvPr/>
          </p:nvGrpSpPr>
          <p:grpSpPr bwMode="auto">
            <a:xfrm>
              <a:off x="3592" y="3416"/>
              <a:ext cx="264" cy="288"/>
              <a:chOff x="888" y="2024"/>
              <a:chExt cx="264" cy="288"/>
            </a:xfrm>
          </p:grpSpPr>
          <p:sp>
            <p:nvSpPr>
              <p:cNvPr id="33821" name="Oval 161"/>
              <p:cNvSpPr>
                <a:spLocks noChangeArrowheads="1"/>
              </p:cNvSpPr>
              <p:nvPr/>
            </p:nvSpPr>
            <p:spPr bwMode="gray">
              <a:xfrm>
                <a:off x="912" y="2064"/>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33822" name="Text Box 162"/>
              <p:cNvSpPr txBox="1">
                <a:spLocks noChangeArrowheads="1"/>
              </p:cNvSpPr>
              <p:nvPr/>
            </p:nvSpPr>
            <p:spPr bwMode="gray">
              <a:xfrm>
                <a:off x="888" y="2024"/>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d</a:t>
                </a:r>
              </a:p>
            </p:txBody>
          </p:sp>
        </p:grpSp>
        <p:grpSp>
          <p:nvGrpSpPr>
            <p:cNvPr id="33807" name="Group 163"/>
            <p:cNvGrpSpPr>
              <a:grpSpLocks/>
            </p:cNvGrpSpPr>
            <p:nvPr/>
          </p:nvGrpSpPr>
          <p:grpSpPr bwMode="auto">
            <a:xfrm>
              <a:off x="3608" y="2640"/>
              <a:ext cx="248" cy="288"/>
              <a:chOff x="760" y="960"/>
              <a:chExt cx="248" cy="288"/>
            </a:xfrm>
          </p:grpSpPr>
          <p:sp>
            <p:nvSpPr>
              <p:cNvPr id="33819" name="Oval 164"/>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33820" name="Text Box 165"/>
              <p:cNvSpPr txBox="1">
                <a:spLocks noChangeArrowheads="1"/>
              </p:cNvSpPr>
              <p:nvPr/>
            </p:nvSpPr>
            <p:spPr bwMode="gray">
              <a:xfrm>
                <a:off x="760" y="960"/>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a</a:t>
                </a:r>
              </a:p>
            </p:txBody>
          </p:sp>
        </p:grpSp>
        <p:grpSp>
          <p:nvGrpSpPr>
            <p:cNvPr id="33808" name="Group 166"/>
            <p:cNvGrpSpPr>
              <a:grpSpLocks/>
            </p:cNvGrpSpPr>
            <p:nvPr/>
          </p:nvGrpSpPr>
          <p:grpSpPr bwMode="auto">
            <a:xfrm>
              <a:off x="4432" y="2648"/>
              <a:ext cx="240" cy="288"/>
              <a:chOff x="1728" y="1256"/>
              <a:chExt cx="240" cy="288"/>
            </a:xfrm>
          </p:grpSpPr>
          <p:sp>
            <p:nvSpPr>
              <p:cNvPr id="33817" name="Oval 167"/>
              <p:cNvSpPr>
                <a:spLocks noChangeArrowheads="1"/>
              </p:cNvSpPr>
              <p:nvPr/>
            </p:nvSpPr>
            <p:spPr bwMode="gray">
              <a:xfrm>
                <a:off x="1728" y="1296"/>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33818" name="Text Box 168"/>
              <p:cNvSpPr txBox="1">
                <a:spLocks noChangeArrowheads="1"/>
              </p:cNvSpPr>
              <p:nvPr/>
            </p:nvSpPr>
            <p:spPr bwMode="gray">
              <a:xfrm>
                <a:off x="1736" y="1256"/>
                <a:ext cx="23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b</a:t>
                </a:r>
              </a:p>
            </p:txBody>
          </p:sp>
        </p:grpSp>
        <p:sp>
          <p:nvSpPr>
            <p:cNvPr id="33809" name="Line 169"/>
            <p:cNvSpPr>
              <a:spLocks noChangeShapeType="1"/>
            </p:cNvSpPr>
            <p:nvPr/>
          </p:nvSpPr>
          <p:spPr bwMode="gray">
            <a:xfrm flipH="1">
              <a:off x="3856" y="3552"/>
              <a:ext cx="576"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33810" name="Line 170"/>
            <p:cNvSpPr>
              <a:spLocks noChangeShapeType="1"/>
            </p:cNvSpPr>
            <p:nvPr/>
          </p:nvSpPr>
          <p:spPr bwMode="gray">
            <a:xfrm flipH="1">
              <a:off x="4560" y="2920"/>
              <a:ext cx="0" cy="528"/>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33811" name="Line 172"/>
            <p:cNvSpPr>
              <a:spLocks noChangeShapeType="1"/>
            </p:cNvSpPr>
            <p:nvPr/>
          </p:nvSpPr>
          <p:spPr bwMode="gray">
            <a:xfrm flipH="1">
              <a:off x="3736" y="2912"/>
              <a:ext cx="0" cy="528"/>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33812" name="Line 173"/>
            <p:cNvSpPr>
              <a:spLocks noChangeShapeType="1"/>
            </p:cNvSpPr>
            <p:nvPr/>
          </p:nvSpPr>
          <p:spPr bwMode="gray">
            <a:xfrm flipH="1" flipV="1">
              <a:off x="3808" y="2880"/>
              <a:ext cx="672" cy="624"/>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33813" name="Text Box 174"/>
            <p:cNvSpPr txBox="1">
              <a:spLocks noChangeArrowheads="1"/>
            </p:cNvSpPr>
            <p:nvPr/>
          </p:nvSpPr>
          <p:spPr bwMode="gray">
            <a:xfrm>
              <a:off x="3856" y="3072"/>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5</a:t>
              </a:r>
            </a:p>
          </p:txBody>
        </p:sp>
        <p:sp>
          <p:nvSpPr>
            <p:cNvPr id="33814" name="Text Box 175"/>
            <p:cNvSpPr txBox="1">
              <a:spLocks noChangeArrowheads="1"/>
            </p:cNvSpPr>
            <p:nvPr/>
          </p:nvSpPr>
          <p:spPr bwMode="gray">
            <a:xfrm>
              <a:off x="4488" y="2976"/>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4</a:t>
              </a:r>
            </a:p>
          </p:txBody>
        </p:sp>
        <p:sp>
          <p:nvSpPr>
            <p:cNvPr id="33815" name="Text Box 176"/>
            <p:cNvSpPr txBox="1">
              <a:spLocks noChangeArrowheads="1"/>
            </p:cNvSpPr>
            <p:nvPr/>
          </p:nvSpPr>
          <p:spPr bwMode="gray">
            <a:xfrm>
              <a:off x="3960" y="2504"/>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2</a:t>
              </a:r>
            </a:p>
          </p:txBody>
        </p:sp>
        <p:sp>
          <p:nvSpPr>
            <p:cNvPr id="33816" name="Text Box 178"/>
            <p:cNvSpPr txBox="1">
              <a:spLocks noChangeArrowheads="1"/>
            </p:cNvSpPr>
            <p:nvPr/>
          </p:nvSpPr>
          <p:spPr bwMode="gray">
            <a:xfrm>
              <a:off x="3952" y="3488"/>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3</a:t>
              </a:r>
            </a:p>
          </p:txBody>
        </p:sp>
      </p:grpSp>
      <p:sp>
        <p:nvSpPr>
          <p:cNvPr id="33801" name="Text Box 3"/>
          <p:cNvSpPr txBox="1">
            <a:spLocks noChangeArrowheads="1"/>
          </p:cNvSpPr>
          <p:nvPr/>
        </p:nvSpPr>
        <p:spPr bwMode="gray">
          <a:xfrm>
            <a:off x="914400" y="2286000"/>
            <a:ext cx="1905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1200" b="1">
                <a:solidFill>
                  <a:srgbClr val="C00000"/>
                </a:solidFill>
                <a:latin typeface="Verdana" panose="020B0604030504040204" pitchFamily="34" charset="0"/>
                <a:ea typeface="궁서체" panose="02030609000101010101" pitchFamily="17" charset="-127"/>
              </a:rPr>
              <a:t>The number of connected components : 1</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ko-KR" smtClean="0">
                <a:ea typeface="굴림" panose="020B0600000101010101" pitchFamily="50" charset="-127"/>
              </a:rPr>
              <a:t>Connectivity in directed </a:t>
            </a:r>
            <a:r>
              <a:rPr lang="en-US" altLang="ko-KR" i="1" smtClean="0">
                <a:latin typeface="Bookman Old Style" panose="02050604050505020204" pitchFamily="18" charset="0"/>
                <a:ea typeface="굴림" panose="020B0600000101010101" pitchFamily="50" charset="-127"/>
              </a:rPr>
              <a:t>G</a:t>
            </a:r>
            <a:endParaRPr lang="en-US" altLang="ko-KR" i="1" smtClean="0">
              <a:ea typeface="굴림" panose="020B0600000101010101" pitchFamily="50" charset="-127"/>
            </a:endParaRPr>
          </a:p>
        </p:txBody>
      </p:sp>
      <p:sp>
        <p:nvSpPr>
          <p:cNvPr id="35843" name="Rectangle 3"/>
          <p:cNvSpPr>
            <a:spLocks noGrp="1" noChangeArrowheads="1"/>
          </p:cNvSpPr>
          <p:nvPr>
            <p:ph type="body" idx="1"/>
          </p:nvPr>
        </p:nvSpPr>
        <p:spPr>
          <a:xfrm>
            <a:off x="323850" y="1268413"/>
            <a:ext cx="8569325" cy="5113337"/>
          </a:xfrm>
          <a:solidFill>
            <a:schemeClr val="bg1"/>
          </a:solidFill>
        </p:spPr>
        <p:txBody>
          <a:bodyPr/>
          <a:lstStyle/>
          <a:p>
            <a:r>
              <a:rPr lang="en-US" altLang="ko-KR" sz="2800" smtClean="0">
                <a:solidFill>
                  <a:srgbClr val="FF3300"/>
                </a:solidFill>
                <a:ea typeface="굴림" panose="020B0600000101010101" pitchFamily="50" charset="-127"/>
              </a:rPr>
              <a:t>Weakly </a:t>
            </a:r>
            <a:r>
              <a:rPr lang="en-US" altLang="ko-KR" sz="2800" smtClean="0">
                <a:ea typeface="굴림" panose="020B0600000101010101" pitchFamily="50" charset="-127"/>
              </a:rPr>
              <a:t>connected</a:t>
            </a:r>
          </a:p>
          <a:p>
            <a:pPr lvl="1">
              <a:buFont typeface="Wingdings" panose="05000000000000000000" pitchFamily="2" charset="2"/>
              <a:buNone/>
            </a:pPr>
            <a:r>
              <a:rPr lang="en-US" altLang="ko-KR" sz="2400" smtClean="0">
                <a:ea typeface="굴림" panose="020B0600000101010101" pitchFamily="50" charset="-127"/>
              </a:rPr>
              <a:t>When the associated graph of </a:t>
            </a:r>
            <a:r>
              <a:rPr lang="en-US" altLang="ko-KR" sz="2400" i="1" smtClean="0">
                <a:latin typeface="Bookman Old Style" panose="02050604050505020204" pitchFamily="18" charset="0"/>
                <a:ea typeface="굴림" panose="020B0600000101010101" pitchFamily="50" charset="-127"/>
              </a:rPr>
              <a:t>G</a:t>
            </a:r>
            <a:r>
              <a:rPr lang="en-US" altLang="ko-KR" sz="2400" smtClean="0">
                <a:ea typeface="굴림" panose="020B0600000101010101" pitchFamily="50" charset="-127"/>
              </a:rPr>
              <a:t> is connected</a:t>
            </a:r>
          </a:p>
          <a:p>
            <a:pPr>
              <a:lnSpc>
                <a:spcPct val="120000"/>
              </a:lnSpc>
            </a:pPr>
            <a:r>
              <a:rPr lang="en-US" altLang="ko-KR" sz="2800" smtClean="0">
                <a:solidFill>
                  <a:srgbClr val="FF3300"/>
                </a:solidFill>
                <a:ea typeface="굴림" panose="020B0600000101010101" pitchFamily="50" charset="-127"/>
              </a:rPr>
              <a:t>Strongly </a:t>
            </a:r>
            <a:r>
              <a:rPr lang="en-US" altLang="ko-KR" sz="2800" smtClean="0">
                <a:ea typeface="굴림" panose="020B0600000101010101" pitchFamily="50" charset="-127"/>
              </a:rPr>
              <a:t>connected</a:t>
            </a:r>
          </a:p>
          <a:p>
            <a:pPr lvl="1">
              <a:buFont typeface="Wingdings" panose="05000000000000000000" pitchFamily="2" charset="2"/>
              <a:buNone/>
            </a:pPr>
            <a:r>
              <a:rPr lang="en-US" altLang="ko-KR" sz="2400" smtClean="0">
                <a:ea typeface="굴림" panose="020B0600000101010101" pitchFamily="50" charset="-127"/>
              </a:rPr>
              <a:t>For any vertex pair </a:t>
            </a:r>
            <a:r>
              <a:rPr lang="en-US" altLang="ko-KR" sz="2400" smtClean="0">
                <a:latin typeface="Bookman Old Style" panose="02050604050505020204" pitchFamily="18" charset="0"/>
                <a:ea typeface="굴림" panose="020B0600000101010101" pitchFamily="50" charset="-127"/>
              </a:rPr>
              <a:t>{</a:t>
            </a:r>
            <a:r>
              <a:rPr lang="en-US" altLang="ko-KR" sz="2400" i="1" smtClean="0">
                <a:latin typeface="Bookman Old Style" panose="02050604050505020204" pitchFamily="18" charset="0"/>
                <a:ea typeface="굴림" panose="020B0600000101010101" pitchFamily="50" charset="-127"/>
              </a:rPr>
              <a:t>a</a:t>
            </a:r>
            <a:r>
              <a:rPr lang="en-US" altLang="ko-KR" sz="2400" smtClean="0">
                <a:ea typeface="굴림" panose="020B0600000101010101" pitchFamily="50" charset="-127"/>
              </a:rPr>
              <a:t>,</a:t>
            </a:r>
            <a:r>
              <a:rPr lang="en-US" altLang="ko-KR" sz="2400" i="1" smtClean="0">
                <a:latin typeface="Bookman Old Style" panose="02050604050505020204" pitchFamily="18" charset="0"/>
                <a:ea typeface="굴림" panose="020B0600000101010101" pitchFamily="50" charset="-127"/>
              </a:rPr>
              <a:t>b</a:t>
            </a:r>
            <a:r>
              <a:rPr lang="en-US" altLang="ko-KR" sz="2400" smtClean="0">
                <a:latin typeface="Bookman Old Style" panose="02050604050505020204" pitchFamily="18" charset="0"/>
                <a:ea typeface="굴림" panose="020B0600000101010101" pitchFamily="50" charset="-127"/>
              </a:rPr>
              <a:t>}</a:t>
            </a:r>
            <a:r>
              <a:rPr lang="en-US" altLang="ko-KR" sz="2400" smtClean="0">
                <a:ea typeface="굴림" panose="020B0600000101010101" pitchFamily="50" charset="-127"/>
              </a:rPr>
              <a:t> in </a:t>
            </a:r>
            <a:r>
              <a:rPr lang="en-US" altLang="ko-KR" sz="2400" i="1" smtClean="0">
                <a:latin typeface="Bookman Old Style" panose="02050604050505020204" pitchFamily="18" charset="0"/>
                <a:ea typeface="굴림" panose="020B0600000101010101" pitchFamily="50" charset="-127"/>
              </a:rPr>
              <a:t>G</a:t>
            </a:r>
            <a:r>
              <a:rPr lang="en-US" altLang="ko-KR" sz="2400" smtClean="0">
                <a:ea typeface="굴림" panose="020B0600000101010101" pitchFamily="50" charset="-127"/>
              </a:rPr>
              <a:t>, </a:t>
            </a:r>
            <a:r>
              <a:rPr lang="en-US" altLang="ko-KR" sz="2400" smtClean="0">
                <a:solidFill>
                  <a:srgbClr val="C00000"/>
                </a:solidFill>
                <a:ea typeface="굴림" panose="020B0600000101010101" pitchFamily="50" charset="-127"/>
              </a:rPr>
              <a:t>there is the path from </a:t>
            </a:r>
            <a:r>
              <a:rPr lang="en-US" altLang="ko-KR" sz="2400" i="1" smtClean="0">
                <a:solidFill>
                  <a:srgbClr val="C00000"/>
                </a:solidFill>
                <a:latin typeface="Bookman Old Style" panose="02050604050505020204" pitchFamily="18" charset="0"/>
                <a:ea typeface="굴림" panose="020B0600000101010101" pitchFamily="50" charset="-127"/>
              </a:rPr>
              <a:t>a</a:t>
            </a:r>
            <a:r>
              <a:rPr lang="en-US" altLang="ko-KR" sz="2400" smtClean="0">
                <a:solidFill>
                  <a:srgbClr val="C00000"/>
                </a:solidFill>
                <a:latin typeface="Bookman Old Style" panose="02050604050505020204" pitchFamily="18" charset="0"/>
                <a:ea typeface="굴림" panose="020B0600000101010101" pitchFamily="50" charset="-127"/>
              </a:rPr>
              <a:t> </a:t>
            </a:r>
            <a:r>
              <a:rPr lang="en-US" altLang="ko-KR" sz="2400" smtClean="0">
                <a:solidFill>
                  <a:srgbClr val="C00000"/>
                </a:solidFill>
                <a:ea typeface="굴림" panose="020B0600000101010101" pitchFamily="50" charset="-127"/>
              </a:rPr>
              <a:t>to</a:t>
            </a:r>
            <a:r>
              <a:rPr lang="en-US" altLang="ko-KR" sz="2400" i="1" smtClean="0">
                <a:solidFill>
                  <a:srgbClr val="C00000"/>
                </a:solidFill>
                <a:ea typeface="굴림" panose="020B0600000101010101" pitchFamily="50" charset="-127"/>
              </a:rPr>
              <a:t> </a:t>
            </a:r>
            <a:r>
              <a:rPr lang="en-US" altLang="ko-KR" sz="2400" i="1" smtClean="0">
                <a:solidFill>
                  <a:srgbClr val="C00000"/>
                </a:solidFill>
                <a:latin typeface="Bookman Old Style" panose="02050604050505020204" pitchFamily="18" charset="0"/>
                <a:ea typeface="굴림" panose="020B0600000101010101" pitchFamily="50" charset="-127"/>
              </a:rPr>
              <a:t>b</a:t>
            </a:r>
            <a:r>
              <a:rPr lang="en-US" altLang="ko-KR" sz="2400" smtClean="0">
                <a:solidFill>
                  <a:srgbClr val="C00000"/>
                </a:solidFill>
                <a:ea typeface="굴림" panose="020B0600000101010101" pitchFamily="50" charset="-127"/>
              </a:rPr>
              <a:t> as well as the path from </a:t>
            </a:r>
            <a:r>
              <a:rPr lang="en-US" altLang="ko-KR" sz="2400" i="1" smtClean="0">
                <a:solidFill>
                  <a:srgbClr val="C00000"/>
                </a:solidFill>
                <a:latin typeface="Bookman Old Style" panose="02050604050505020204" pitchFamily="18" charset="0"/>
                <a:ea typeface="굴림" panose="020B0600000101010101" pitchFamily="50" charset="-127"/>
              </a:rPr>
              <a:t>b</a:t>
            </a:r>
            <a:r>
              <a:rPr lang="en-US" altLang="ko-KR" sz="2400" smtClean="0">
                <a:solidFill>
                  <a:srgbClr val="C00000"/>
                </a:solidFill>
                <a:ea typeface="굴림" panose="020B0600000101010101" pitchFamily="50" charset="-127"/>
              </a:rPr>
              <a:t> to </a:t>
            </a:r>
            <a:r>
              <a:rPr lang="en-US" altLang="ko-KR" sz="2400" i="1" smtClean="0">
                <a:solidFill>
                  <a:srgbClr val="C00000"/>
                </a:solidFill>
                <a:latin typeface="Bookman Old Style" panose="02050604050505020204" pitchFamily="18" charset="0"/>
                <a:ea typeface="굴림" panose="020B0600000101010101" pitchFamily="50" charset="-127"/>
              </a:rPr>
              <a:t>a</a:t>
            </a:r>
          </a:p>
          <a:p>
            <a:pPr>
              <a:lnSpc>
                <a:spcPct val="110000"/>
              </a:lnSpc>
            </a:pPr>
            <a:r>
              <a:rPr lang="en-US" altLang="ko-KR" sz="2800" smtClean="0">
                <a:solidFill>
                  <a:srgbClr val="FF3300"/>
                </a:solidFill>
                <a:ea typeface="굴림" panose="020B0600000101010101" pitchFamily="50" charset="-127"/>
              </a:rPr>
              <a:t>Unilaterally </a:t>
            </a:r>
            <a:r>
              <a:rPr lang="en-US" altLang="ko-KR" sz="2800" smtClean="0">
                <a:ea typeface="굴림" panose="020B0600000101010101" pitchFamily="50" charset="-127"/>
              </a:rPr>
              <a:t>connected</a:t>
            </a:r>
          </a:p>
          <a:p>
            <a:pPr lvl="1">
              <a:buFont typeface="Wingdings" panose="05000000000000000000" pitchFamily="2" charset="2"/>
              <a:buNone/>
            </a:pPr>
            <a:r>
              <a:rPr lang="en-US" altLang="ko-KR" sz="2400" smtClean="0">
                <a:ea typeface="굴림" panose="020B0600000101010101" pitchFamily="50" charset="-127"/>
              </a:rPr>
              <a:t>For any </a:t>
            </a:r>
            <a:r>
              <a:rPr lang="en-US" altLang="ko-KR" sz="2400" smtClean="0">
                <a:latin typeface="Bookman Old Style" panose="02050604050505020204" pitchFamily="18" charset="0"/>
                <a:ea typeface="굴림" panose="020B0600000101010101" pitchFamily="50" charset="-127"/>
              </a:rPr>
              <a:t>{</a:t>
            </a:r>
            <a:r>
              <a:rPr lang="en-US" altLang="ko-KR" sz="2400" i="1" smtClean="0">
                <a:latin typeface="Bookman Old Style" panose="02050604050505020204" pitchFamily="18" charset="0"/>
                <a:ea typeface="굴림" panose="020B0600000101010101" pitchFamily="50" charset="-127"/>
              </a:rPr>
              <a:t>a</a:t>
            </a:r>
            <a:r>
              <a:rPr lang="en-US" altLang="ko-KR" sz="2400" smtClean="0">
                <a:ea typeface="굴림" panose="020B0600000101010101" pitchFamily="50" charset="-127"/>
              </a:rPr>
              <a:t>,</a:t>
            </a:r>
            <a:r>
              <a:rPr lang="en-US" altLang="ko-KR" sz="2400" i="1" smtClean="0">
                <a:latin typeface="Bookman Old Style" panose="02050604050505020204" pitchFamily="18" charset="0"/>
                <a:ea typeface="굴림" panose="020B0600000101010101" pitchFamily="50" charset="-127"/>
              </a:rPr>
              <a:t>b</a:t>
            </a:r>
            <a:r>
              <a:rPr lang="en-US" altLang="ko-KR" sz="2400" smtClean="0">
                <a:latin typeface="Bookman Old Style" panose="02050604050505020204" pitchFamily="18" charset="0"/>
                <a:ea typeface="굴림" panose="020B0600000101010101" pitchFamily="50" charset="-127"/>
              </a:rPr>
              <a:t>}</a:t>
            </a:r>
            <a:r>
              <a:rPr lang="en-US" altLang="ko-KR" sz="2400" smtClean="0">
                <a:ea typeface="굴림" panose="020B0600000101010101" pitchFamily="50" charset="-127"/>
              </a:rPr>
              <a:t>, </a:t>
            </a:r>
            <a:r>
              <a:rPr lang="en-US" altLang="ko-KR" sz="2400" smtClean="0">
                <a:solidFill>
                  <a:srgbClr val="C00000"/>
                </a:solidFill>
                <a:ea typeface="굴림" panose="020B0600000101010101" pitchFamily="50" charset="-127"/>
              </a:rPr>
              <a:t>at least one path between </a:t>
            </a:r>
            <a:r>
              <a:rPr lang="en-US" altLang="ko-KR" sz="2400" i="1" smtClean="0">
                <a:solidFill>
                  <a:srgbClr val="C00000"/>
                </a:solidFill>
                <a:latin typeface="Bookman Old Style" panose="02050604050505020204" pitchFamily="18" charset="0"/>
                <a:ea typeface="굴림" panose="020B0600000101010101" pitchFamily="50" charset="-127"/>
              </a:rPr>
              <a:t>a</a:t>
            </a:r>
            <a:r>
              <a:rPr lang="en-US" altLang="ko-KR" sz="2400" smtClean="0">
                <a:solidFill>
                  <a:srgbClr val="C00000"/>
                </a:solidFill>
                <a:latin typeface="Bookman Old Style" panose="02050604050505020204" pitchFamily="18" charset="0"/>
                <a:ea typeface="굴림" panose="020B0600000101010101" pitchFamily="50" charset="-127"/>
              </a:rPr>
              <a:t> </a:t>
            </a:r>
            <a:r>
              <a:rPr lang="en-US" altLang="ko-KR" sz="2400" smtClean="0">
                <a:solidFill>
                  <a:srgbClr val="C00000"/>
                </a:solidFill>
                <a:ea typeface="굴림" panose="020B0600000101010101" pitchFamily="50" charset="-127"/>
              </a:rPr>
              <a:t>and</a:t>
            </a:r>
            <a:r>
              <a:rPr lang="en-US" altLang="ko-KR" sz="2400" i="1" smtClean="0">
                <a:solidFill>
                  <a:srgbClr val="C00000"/>
                </a:solidFill>
                <a:ea typeface="굴림" panose="020B0600000101010101" pitchFamily="50" charset="-127"/>
              </a:rPr>
              <a:t> </a:t>
            </a:r>
            <a:r>
              <a:rPr lang="en-US" altLang="ko-KR" sz="2400" i="1" smtClean="0">
                <a:solidFill>
                  <a:srgbClr val="C00000"/>
                </a:solidFill>
                <a:latin typeface="Bookman Old Style" panose="02050604050505020204" pitchFamily="18" charset="0"/>
                <a:ea typeface="굴림" panose="020B0600000101010101" pitchFamily="50" charset="-127"/>
              </a:rPr>
              <a:t>b</a:t>
            </a:r>
          </a:p>
          <a:p>
            <a:pPr lvl="1">
              <a:buFont typeface="Wingdings" panose="05000000000000000000" pitchFamily="2" charset="2"/>
              <a:buNone/>
            </a:pPr>
            <a:r>
              <a:rPr lang="en-US" altLang="ko-KR" sz="2400" smtClean="0">
                <a:ea typeface="굴림" panose="020B0600000101010101" pitchFamily="50" charset="-127"/>
              </a:rPr>
              <a:t>More specifically, </a:t>
            </a:r>
            <a:r>
              <a:rPr lang="en-US" altLang="ko-KR" sz="2400" smtClean="0">
                <a:solidFill>
                  <a:srgbClr val="C00000"/>
                </a:solidFill>
                <a:ea typeface="굴림" panose="020B0600000101010101" pitchFamily="50" charset="-127"/>
              </a:rPr>
              <a:t>A unilaterally connected graph is </a:t>
            </a:r>
            <a:r>
              <a:rPr lang="en-US" altLang="ko-KR" sz="2400" smtClean="0">
                <a:ea typeface="굴림" panose="020B0600000101010101" pitchFamily="50" charset="-127"/>
              </a:rPr>
              <a:t>defined as a graph for </a:t>
            </a:r>
            <a:r>
              <a:rPr lang="en-US" altLang="ko-KR" sz="2400" u="sng" smtClean="0">
                <a:solidFill>
                  <a:srgbClr val="C00000"/>
                </a:solidFill>
                <a:ea typeface="굴림" panose="020B0600000101010101" pitchFamily="50" charset="-127"/>
              </a:rPr>
              <a:t>which at least one vertex of any pair of vertices is reachable from the other. </a:t>
            </a:r>
            <a:endParaRPr lang="en-US" altLang="ko-KR" sz="2400" i="1" u="sng" smtClean="0">
              <a:solidFill>
                <a:srgbClr val="C00000"/>
              </a:solidFill>
              <a:latin typeface="Bookman Old Style" panose="02050604050505020204" pitchFamily="18" charset="0"/>
              <a:ea typeface="굴림" panose="020B0600000101010101" pitchFamily="50" charset="-127"/>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ko-KR" sz="3200" smtClean="0">
                <a:ea typeface="굴림" panose="020B0600000101010101" pitchFamily="50" charset="-127"/>
              </a:rPr>
              <a:t>Examples 1</a:t>
            </a:r>
          </a:p>
        </p:txBody>
      </p:sp>
      <p:sp>
        <p:nvSpPr>
          <p:cNvPr id="37891" name="Text Box 3"/>
          <p:cNvSpPr txBox="1">
            <a:spLocks noChangeArrowheads="1"/>
          </p:cNvSpPr>
          <p:nvPr/>
        </p:nvSpPr>
        <p:spPr bwMode="gray">
          <a:xfrm>
            <a:off x="3424238" y="2655888"/>
            <a:ext cx="4271962"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rtl="1" eaLnBrk="1" latinLnBrk="1" hangingPunct="1">
              <a:spcBef>
                <a:spcPct val="0"/>
              </a:spcBef>
              <a:buClrTx/>
              <a:buSzTx/>
              <a:buFontTx/>
              <a:buNone/>
            </a:pPr>
            <a:r>
              <a:rPr kumimoji="1" lang="en-US" altLang="ko-KR" sz="2000" b="1">
                <a:solidFill>
                  <a:srgbClr val="000099"/>
                </a:solidFill>
                <a:latin typeface="Verdana" panose="020B0604030504040204" pitchFamily="34" charset="0"/>
                <a:ea typeface="궁서체" panose="02030609000101010101" pitchFamily="17" charset="-127"/>
              </a:rPr>
              <a:t>Weakly connected ? YES</a:t>
            </a:r>
            <a:endParaRPr kumimoji="1" lang="ko-KR" altLang="en-US" sz="2000" b="1">
              <a:solidFill>
                <a:srgbClr val="000099"/>
              </a:solidFill>
              <a:latin typeface="Verdana" panose="020B0604030504040204" pitchFamily="34" charset="0"/>
              <a:ea typeface="궁서체" panose="02030609000101010101" pitchFamily="17" charset="-127"/>
            </a:endParaRPr>
          </a:p>
          <a:p>
            <a:pPr rtl="1" eaLnBrk="1" latinLnBrk="1" hangingPunct="1">
              <a:spcBef>
                <a:spcPct val="0"/>
              </a:spcBef>
              <a:buClrTx/>
              <a:buSzTx/>
              <a:buFontTx/>
              <a:buNone/>
            </a:pPr>
            <a:endParaRPr kumimoji="1" lang="en-US" altLang="ko-KR" sz="2000" b="1">
              <a:solidFill>
                <a:srgbClr val="000099"/>
              </a:solidFill>
              <a:latin typeface="Verdana" panose="020B0604030504040204" pitchFamily="34" charset="0"/>
              <a:ea typeface="궁서체" panose="02030609000101010101" pitchFamily="17" charset="-127"/>
            </a:endParaRPr>
          </a:p>
          <a:p>
            <a:pPr rtl="1" eaLnBrk="1" latinLnBrk="1" hangingPunct="1">
              <a:spcBef>
                <a:spcPct val="0"/>
              </a:spcBef>
              <a:buClrTx/>
              <a:buSzTx/>
              <a:buFontTx/>
              <a:buNone/>
            </a:pPr>
            <a:r>
              <a:rPr kumimoji="1" lang="en-US" altLang="ko-KR" sz="2000" b="1">
                <a:solidFill>
                  <a:srgbClr val="000099"/>
                </a:solidFill>
                <a:latin typeface="Verdana" panose="020B0604030504040204" pitchFamily="34" charset="0"/>
                <a:ea typeface="궁서체" panose="02030609000101010101" pitchFamily="17" charset="-127"/>
              </a:rPr>
              <a:t>Unilaterally connected ? NO </a:t>
            </a:r>
            <a:endParaRPr kumimoji="1" lang="ko-KR" altLang="en-US" sz="2000" b="1">
              <a:solidFill>
                <a:srgbClr val="000099"/>
              </a:solidFill>
              <a:latin typeface="Verdana" panose="020B0604030504040204" pitchFamily="34" charset="0"/>
              <a:ea typeface="궁서체" panose="02030609000101010101" pitchFamily="17" charset="-127"/>
            </a:endParaRPr>
          </a:p>
        </p:txBody>
      </p:sp>
      <p:sp>
        <p:nvSpPr>
          <p:cNvPr id="37892" name="Text Box 50"/>
          <p:cNvSpPr txBox="1">
            <a:spLocks noChangeArrowheads="1"/>
          </p:cNvSpPr>
          <p:nvPr/>
        </p:nvSpPr>
        <p:spPr bwMode="gray">
          <a:xfrm>
            <a:off x="539750" y="1406525"/>
            <a:ext cx="423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rtl="1" eaLnBrk="1" latinLnBrk="1" hangingPunct="1">
              <a:spcBef>
                <a:spcPct val="0"/>
              </a:spcBef>
              <a:buClrTx/>
              <a:buSzTx/>
              <a:buFontTx/>
              <a:buNone/>
            </a:pPr>
            <a:r>
              <a:rPr kumimoji="1" lang="en-US" altLang="ko-KR" sz="2000" b="1">
                <a:solidFill>
                  <a:srgbClr val="000099"/>
                </a:solidFill>
                <a:latin typeface="Verdana" panose="020B0604030504040204" pitchFamily="34" charset="0"/>
                <a:ea typeface="궁서체" panose="02030609000101010101" pitchFamily="17" charset="-127"/>
              </a:rPr>
              <a:t>Directed Graph </a:t>
            </a:r>
            <a:r>
              <a:rPr kumimoji="1" lang="en-US" altLang="ko-KR" sz="2800" b="1" i="1">
                <a:solidFill>
                  <a:srgbClr val="000099"/>
                </a:solidFill>
                <a:latin typeface="Bookman Old Style" panose="02050604050505020204" pitchFamily="18" charset="0"/>
                <a:ea typeface="궁서체" panose="02030609000101010101" pitchFamily="17" charset="-127"/>
              </a:rPr>
              <a:t>G = </a:t>
            </a:r>
            <a:r>
              <a:rPr kumimoji="1" lang="en-US" altLang="ko-KR" sz="2800" b="1">
                <a:solidFill>
                  <a:srgbClr val="000099"/>
                </a:solidFill>
                <a:latin typeface="Comic Sans MS" panose="030F0702030302020204" pitchFamily="66" charset="0"/>
                <a:ea typeface="궁서체" panose="02030609000101010101" pitchFamily="17" charset="-127"/>
              </a:rPr>
              <a:t>(</a:t>
            </a:r>
            <a:r>
              <a:rPr kumimoji="1" lang="en-US" altLang="ko-KR" sz="2800" b="1" i="1">
                <a:solidFill>
                  <a:srgbClr val="000099"/>
                </a:solidFill>
                <a:latin typeface="Bookman Old Style" panose="02050604050505020204" pitchFamily="18" charset="0"/>
                <a:ea typeface="궁서체" panose="02030609000101010101" pitchFamily="17" charset="-127"/>
              </a:rPr>
              <a:t>V,E</a:t>
            </a:r>
            <a:r>
              <a:rPr kumimoji="1" lang="en-US" altLang="ko-KR" sz="2800" b="1">
                <a:solidFill>
                  <a:srgbClr val="000099"/>
                </a:solidFill>
                <a:latin typeface="Comic Sans MS" panose="030F0702030302020204" pitchFamily="66" charset="0"/>
                <a:ea typeface="궁서체" panose="02030609000101010101" pitchFamily="17" charset="-127"/>
              </a:rPr>
              <a:t>)</a:t>
            </a:r>
          </a:p>
        </p:txBody>
      </p:sp>
      <p:grpSp>
        <p:nvGrpSpPr>
          <p:cNvPr id="37893" name="Group 103"/>
          <p:cNvGrpSpPr>
            <a:grpSpLocks/>
          </p:cNvGrpSpPr>
          <p:nvPr/>
        </p:nvGrpSpPr>
        <p:grpSpPr bwMode="auto">
          <a:xfrm>
            <a:off x="757238" y="1741488"/>
            <a:ext cx="3149600" cy="2032000"/>
            <a:chOff x="3240" y="1104"/>
            <a:chExt cx="1984" cy="1280"/>
          </a:xfrm>
        </p:grpSpPr>
        <p:sp>
          <p:nvSpPr>
            <p:cNvPr id="37953" name="Line 104"/>
            <p:cNvSpPr>
              <a:spLocks noChangeShapeType="1"/>
            </p:cNvSpPr>
            <p:nvPr/>
          </p:nvSpPr>
          <p:spPr bwMode="gray">
            <a:xfrm flipH="1">
              <a:off x="3688" y="1392"/>
              <a:ext cx="576" cy="0"/>
            </a:xfrm>
            <a:prstGeom prst="line">
              <a:avLst/>
            </a:prstGeom>
            <a:noFill/>
            <a:ln w="25400">
              <a:solidFill>
                <a:srgbClr val="000099"/>
              </a:solidFill>
              <a:round/>
              <a:headEnd type="stealth" w="lg" len="lg"/>
              <a:tailEnd type="none" w="lg" len="lg"/>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37954" name="Text Box 105"/>
            <p:cNvSpPr txBox="1">
              <a:spLocks noChangeArrowheads="1"/>
            </p:cNvSpPr>
            <p:nvPr/>
          </p:nvSpPr>
          <p:spPr bwMode="gray">
            <a:xfrm>
              <a:off x="3240" y="1560"/>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1</a:t>
              </a:r>
            </a:p>
          </p:txBody>
        </p:sp>
        <p:grpSp>
          <p:nvGrpSpPr>
            <p:cNvPr id="37955" name="Group 106"/>
            <p:cNvGrpSpPr>
              <a:grpSpLocks/>
            </p:cNvGrpSpPr>
            <p:nvPr/>
          </p:nvGrpSpPr>
          <p:grpSpPr bwMode="auto">
            <a:xfrm>
              <a:off x="4984" y="1248"/>
              <a:ext cx="240" cy="288"/>
              <a:chOff x="768" y="960"/>
              <a:chExt cx="240" cy="288"/>
            </a:xfrm>
          </p:grpSpPr>
          <p:sp>
            <p:nvSpPr>
              <p:cNvPr id="37978" name="Oval 107"/>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37979" name="Text Box 108"/>
              <p:cNvSpPr txBox="1">
                <a:spLocks noChangeArrowheads="1"/>
              </p:cNvSpPr>
              <p:nvPr/>
            </p:nvSpPr>
            <p:spPr bwMode="gray">
              <a:xfrm>
                <a:off x="771" y="960"/>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c</a:t>
                </a:r>
              </a:p>
            </p:txBody>
          </p:sp>
        </p:grpSp>
        <p:grpSp>
          <p:nvGrpSpPr>
            <p:cNvPr id="37956" name="Group 109"/>
            <p:cNvGrpSpPr>
              <a:grpSpLocks/>
            </p:cNvGrpSpPr>
            <p:nvPr/>
          </p:nvGrpSpPr>
          <p:grpSpPr bwMode="auto">
            <a:xfrm>
              <a:off x="4264" y="2016"/>
              <a:ext cx="240" cy="288"/>
              <a:chOff x="768" y="960"/>
              <a:chExt cx="240" cy="288"/>
            </a:xfrm>
          </p:grpSpPr>
          <p:sp>
            <p:nvSpPr>
              <p:cNvPr id="37976" name="Oval 110"/>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37977" name="Text Box 111"/>
              <p:cNvSpPr txBox="1">
                <a:spLocks noChangeArrowheads="1"/>
              </p:cNvSpPr>
              <p:nvPr/>
            </p:nvSpPr>
            <p:spPr bwMode="gray">
              <a:xfrm>
                <a:off x="771" y="960"/>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e</a:t>
                </a:r>
              </a:p>
            </p:txBody>
          </p:sp>
        </p:grpSp>
        <p:grpSp>
          <p:nvGrpSpPr>
            <p:cNvPr id="37957" name="Group 112"/>
            <p:cNvGrpSpPr>
              <a:grpSpLocks/>
            </p:cNvGrpSpPr>
            <p:nvPr/>
          </p:nvGrpSpPr>
          <p:grpSpPr bwMode="auto">
            <a:xfrm>
              <a:off x="3424" y="2024"/>
              <a:ext cx="264" cy="288"/>
              <a:chOff x="888" y="2024"/>
              <a:chExt cx="264" cy="288"/>
            </a:xfrm>
          </p:grpSpPr>
          <p:sp>
            <p:nvSpPr>
              <p:cNvPr id="37974" name="Oval 113"/>
              <p:cNvSpPr>
                <a:spLocks noChangeArrowheads="1"/>
              </p:cNvSpPr>
              <p:nvPr/>
            </p:nvSpPr>
            <p:spPr bwMode="gray">
              <a:xfrm>
                <a:off x="912" y="2064"/>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37975" name="Text Box 114"/>
              <p:cNvSpPr txBox="1">
                <a:spLocks noChangeArrowheads="1"/>
              </p:cNvSpPr>
              <p:nvPr/>
            </p:nvSpPr>
            <p:spPr bwMode="gray">
              <a:xfrm>
                <a:off x="888" y="2024"/>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d</a:t>
                </a:r>
              </a:p>
            </p:txBody>
          </p:sp>
        </p:grpSp>
        <p:grpSp>
          <p:nvGrpSpPr>
            <p:cNvPr id="37958" name="Group 115"/>
            <p:cNvGrpSpPr>
              <a:grpSpLocks/>
            </p:cNvGrpSpPr>
            <p:nvPr/>
          </p:nvGrpSpPr>
          <p:grpSpPr bwMode="auto">
            <a:xfrm>
              <a:off x="3440" y="1248"/>
              <a:ext cx="248" cy="288"/>
              <a:chOff x="760" y="960"/>
              <a:chExt cx="248" cy="288"/>
            </a:xfrm>
          </p:grpSpPr>
          <p:sp>
            <p:nvSpPr>
              <p:cNvPr id="37972" name="Oval 116"/>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37973" name="Text Box 117"/>
              <p:cNvSpPr txBox="1">
                <a:spLocks noChangeArrowheads="1"/>
              </p:cNvSpPr>
              <p:nvPr/>
            </p:nvSpPr>
            <p:spPr bwMode="gray">
              <a:xfrm>
                <a:off x="760" y="960"/>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a</a:t>
                </a:r>
              </a:p>
            </p:txBody>
          </p:sp>
        </p:grpSp>
        <p:grpSp>
          <p:nvGrpSpPr>
            <p:cNvPr id="37959" name="Group 118"/>
            <p:cNvGrpSpPr>
              <a:grpSpLocks/>
            </p:cNvGrpSpPr>
            <p:nvPr/>
          </p:nvGrpSpPr>
          <p:grpSpPr bwMode="auto">
            <a:xfrm>
              <a:off x="4264" y="1256"/>
              <a:ext cx="240" cy="288"/>
              <a:chOff x="1728" y="1256"/>
              <a:chExt cx="240" cy="288"/>
            </a:xfrm>
          </p:grpSpPr>
          <p:sp>
            <p:nvSpPr>
              <p:cNvPr id="37970" name="Oval 119"/>
              <p:cNvSpPr>
                <a:spLocks noChangeArrowheads="1"/>
              </p:cNvSpPr>
              <p:nvPr/>
            </p:nvSpPr>
            <p:spPr bwMode="gray">
              <a:xfrm>
                <a:off x="1728" y="1296"/>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37971" name="Text Box 120"/>
              <p:cNvSpPr txBox="1">
                <a:spLocks noChangeArrowheads="1"/>
              </p:cNvSpPr>
              <p:nvPr/>
            </p:nvSpPr>
            <p:spPr bwMode="gray">
              <a:xfrm>
                <a:off x="1736" y="1256"/>
                <a:ext cx="23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b</a:t>
                </a:r>
              </a:p>
            </p:txBody>
          </p:sp>
        </p:grpSp>
        <p:sp>
          <p:nvSpPr>
            <p:cNvPr id="37960" name="Line 121"/>
            <p:cNvSpPr>
              <a:spLocks noChangeShapeType="1"/>
            </p:cNvSpPr>
            <p:nvPr/>
          </p:nvSpPr>
          <p:spPr bwMode="gray">
            <a:xfrm flipH="1">
              <a:off x="3688" y="2160"/>
              <a:ext cx="576" cy="0"/>
            </a:xfrm>
            <a:prstGeom prst="line">
              <a:avLst/>
            </a:prstGeom>
            <a:noFill/>
            <a:ln w="25400">
              <a:solidFill>
                <a:srgbClr val="000099"/>
              </a:solidFill>
              <a:round/>
              <a:headEnd type="stealth" w="lg" len="lg"/>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37961" name="Line 122"/>
            <p:cNvSpPr>
              <a:spLocks noChangeShapeType="1"/>
            </p:cNvSpPr>
            <p:nvPr/>
          </p:nvSpPr>
          <p:spPr bwMode="gray">
            <a:xfrm flipH="1">
              <a:off x="4392" y="1528"/>
              <a:ext cx="0" cy="528"/>
            </a:xfrm>
            <a:prstGeom prst="line">
              <a:avLst/>
            </a:prstGeom>
            <a:noFill/>
            <a:ln w="2540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37962" name="Line 123"/>
            <p:cNvSpPr>
              <a:spLocks noChangeShapeType="1"/>
            </p:cNvSpPr>
            <p:nvPr/>
          </p:nvSpPr>
          <p:spPr bwMode="gray">
            <a:xfrm flipH="1">
              <a:off x="4504" y="1392"/>
              <a:ext cx="480" cy="0"/>
            </a:xfrm>
            <a:prstGeom prst="line">
              <a:avLst/>
            </a:prstGeom>
            <a:noFill/>
            <a:ln w="25400">
              <a:solidFill>
                <a:srgbClr val="000099"/>
              </a:solidFill>
              <a:round/>
              <a:headEnd type="stealth" w="lg" len="lg"/>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37963" name="Line 124"/>
            <p:cNvSpPr>
              <a:spLocks noChangeShapeType="1"/>
            </p:cNvSpPr>
            <p:nvPr/>
          </p:nvSpPr>
          <p:spPr bwMode="gray">
            <a:xfrm flipH="1">
              <a:off x="3568" y="1520"/>
              <a:ext cx="0" cy="528"/>
            </a:xfrm>
            <a:prstGeom prst="line">
              <a:avLst/>
            </a:prstGeom>
            <a:noFill/>
            <a:ln w="2540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37964" name="Line 125"/>
            <p:cNvSpPr>
              <a:spLocks noChangeShapeType="1"/>
            </p:cNvSpPr>
            <p:nvPr/>
          </p:nvSpPr>
          <p:spPr bwMode="gray">
            <a:xfrm flipH="1" flipV="1">
              <a:off x="3640" y="1488"/>
              <a:ext cx="672" cy="624"/>
            </a:xfrm>
            <a:prstGeom prst="line">
              <a:avLst/>
            </a:prstGeom>
            <a:noFill/>
            <a:ln w="25400">
              <a:solidFill>
                <a:srgbClr val="000099"/>
              </a:solidFill>
              <a:round/>
              <a:headEnd type="stealth" w="lg" len="lg"/>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37965" name="Text Box 126"/>
            <p:cNvSpPr txBox="1">
              <a:spLocks noChangeArrowheads="1"/>
            </p:cNvSpPr>
            <p:nvPr/>
          </p:nvSpPr>
          <p:spPr bwMode="gray">
            <a:xfrm>
              <a:off x="3688" y="1680"/>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5</a:t>
              </a:r>
            </a:p>
          </p:txBody>
        </p:sp>
        <p:sp>
          <p:nvSpPr>
            <p:cNvPr id="37966" name="Text Box 127"/>
            <p:cNvSpPr txBox="1">
              <a:spLocks noChangeArrowheads="1"/>
            </p:cNvSpPr>
            <p:nvPr/>
          </p:nvSpPr>
          <p:spPr bwMode="gray">
            <a:xfrm>
              <a:off x="4320" y="1584"/>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4</a:t>
              </a:r>
            </a:p>
          </p:txBody>
        </p:sp>
        <p:sp>
          <p:nvSpPr>
            <p:cNvPr id="37967" name="Text Box 128"/>
            <p:cNvSpPr txBox="1">
              <a:spLocks noChangeArrowheads="1"/>
            </p:cNvSpPr>
            <p:nvPr/>
          </p:nvSpPr>
          <p:spPr bwMode="gray">
            <a:xfrm>
              <a:off x="3792" y="1112"/>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2</a:t>
              </a:r>
            </a:p>
          </p:txBody>
        </p:sp>
        <p:sp>
          <p:nvSpPr>
            <p:cNvPr id="37968" name="Text Box 129"/>
            <p:cNvSpPr txBox="1">
              <a:spLocks noChangeArrowheads="1"/>
            </p:cNvSpPr>
            <p:nvPr/>
          </p:nvSpPr>
          <p:spPr bwMode="gray">
            <a:xfrm>
              <a:off x="4552" y="1104"/>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6</a:t>
              </a:r>
            </a:p>
          </p:txBody>
        </p:sp>
        <p:sp>
          <p:nvSpPr>
            <p:cNvPr id="37969" name="Text Box 130"/>
            <p:cNvSpPr txBox="1">
              <a:spLocks noChangeArrowheads="1"/>
            </p:cNvSpPr>
            <p:nvPr/>
          </p:nvSpPr>
          <p:spPr bwMode="gray">
            <a:xfrm>
              <a:off x="3784" y="2096"/>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3</a:t>
              </a:r>
            </a:p>
          </p:txBody>
        </p:sp>
      </p:grpSp>
      <p:grpSp>
        <p:nvGrpSpPr>
          <p:cNvPr id="37894" name="Group 208"/>
          <p:cNvGrpSpPr>
            <a:grpSpLocks/>
          </p:cNvGrpSpPr>
          <p:nvPr/>
        </p:nvGrpSpPr>
        <p:grpSpPr bwMode="auto">
          <a:xfrm>
            <a:off x="1020763" y="3932238"/>
            <a:ext cx="5180012" cy="1751012"/>
            <a:chOff x="790" y="2765"/>
            <a:chExt cx="3263" cy="1103"/>
          </a:xfrm>
        </p:grpSpPr>
        <p:sp>
          <p:nvSpPr>
            <p:cNvPr id="37924" name="Text Box 52"/>
            <p:cNvSpPr txBox="1">
              <a:spLocks noChangeArrowheads="1"/>
            </p:cNvSpPr>
            <p:nvPr/>
          </p:nvSpPr>
          <p:spPr bwMode="gray">
            <a:xfrm>
              <a:off x="2104" y="3552"/>
              <a:ext cx="1949"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rtl="1" eaLnBrk="1" latinLnBrk="1" hangingPunct="1">
                <a:spcBef>
                  <a:spcPct val="0"/>
                </a:spcBef>
                <a:buClrTx/>
                <a:buSzTx/>
                <a:buFontTx/>
                <a:buNone/>
              </a:pPr>
              <a:r>
                <a:rPr kumimoji="1" lang="en-US" altLang="ko-KR" sz="2000" b="1">
                  <a:solidFill>
                    <a:srgbClr val="000099"/>
                  </a:solidFill>
                  <a:latin typeface="Verdana" panose="020B0604030504040204" pitchFamily="34" charset="0"/>
                  <a:ea typeface="궁서체" panose="02030609000101010101" pitchFamily="17" charset="-127"/>
                </a:rPr>
                <a:t>Strongly connected</a:t>
              </a:r>
            </a:p>
          </p:txBody>
        </p:sp>
        <p:grpSp>
          <p:nvGrpSpPr>
            <p:cNvPr id="37925" name="Group 185"/>
            <p:cNvGrpSpPr>
              <a:grpSpLocks/>
            </p:cNvGrpSpPr>
            <p:nvPr/>
          </p:nvGrpSpPr>
          <p:grpSpPr bwMode="auto">
            <a:xfrm>
              <a:off x="790" y="2765"/>
              <a:ext cx="1810" cy="1103"/>
              <a:chOff x="790" y="2765"/>
              <a:chExt cx="1810" cy="1103"/>
            </a:xfrm>
          </p:grpSpPr>
          <p:sp>
            <p:nvSpPr>
              <p:cNvPr id="37926" name="Line 132"/>
              <p:cNvSpPr>
                <a:spLocks noChangeShapeType="1"/>
              </p:cNvSpPr>
              <p:nvPr/>
            </p:nvSpPr>
            <p:spPr bwMode="gray">
              <a:xfrm flipH="1">
                <a:off x="1064" y="2880"/>
                <a:ext cx="576" cy="0"/>
              </a:xfrm>
              <a:prstGeom prst="line">
                <a:avLst/>
              </a:prstGeom>
              <a:noFill/>
              <a:ln w="25400">
                <a:solidFill>
                  <a:srgbClr val="000099"/>
                </a:solidFill>
                <a:round/>
                <a:headEnd type="stealth" w="lg" len="lg"/>
                <a:tailEnd type="none" w="lg" len="lg"/>
              </a:ln>
              <a:extLst>
                <a:ext uri="{909E8E84-426E-40DD-AFC4-6F175D3DCCD1}">
                  <a14:hiddenFill xmlns:a14="http://schemas.microsoft.com/office/drawing/2010/main">
                    <a:noFill/>
                  </a14:hiddenFill>
                </a:ext>
              </a:extLst>
            </p:spPr>
            <p:txBody>
              <a:bodyPr anchor="ctr">
                <a:spAutoFit/>
              </a:bodyPr>
              <a:lstStyle/>
              <a:p>
                <a:endParaRPr lang="ko-KR" altLang="en-US"/>
              </a:p>
            </p:txBody>
          </p:sp>
          <p:grpSp>
            <p:nvGrpSpPr>
              <p:cNvPr id="37927" name="Group 134"/>
              <p:cNvGrpSpPr>
                <a:grpSpLocks/>
              </p:cNvGrpSpPr>
              <p:nvPr/>
            </p:nvGrpSpPr>
            <p:grpSpPr bwMode="auto">
              <a:xfrm>
                <a:off x="2355" y="2765"/>
                <a:ext cx="245" cy="327"/>
                <a:chOff x="763" y="941"/>
                <a:chExt cx="245" cy="327"/>
              </a:xfrm>
            </p:grpSpPr>
            <p:sp>
              <p:nvSpPr>
                <p:cNvPr id="37951" name="Oval 135"/>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37952" name="Text Box 136"/>
                <p:cNvSpPr txBox="1">
                  <a:spLocks noChangeArrowheads="1"/>
                </p:cNvSpPr>
                <p:nvPr/>
              </p:nvSpPr>
              <p:spPr bwMode="gray">
                <a:xfrm>
                  <a:off x="763" y="941"/>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c</a:t>
                  </a:r>
                </a:p>
              </p:txBody>
            </p:sp>
          </p:grpSp>
          <p:grpSp>
            <p:nvGrpSpPr>
              <p:cNvPr id="37928" name="Group 137"/>
              <p:cNvGrpSpPr>
                <a:grpSpLocks/>
              </p:cNvGrpSpPr>
              <p:nvPr/>
            </p:nvGrpSpPr>
            <p:grpSpPr bwMode="auto">
              <a:xfrm>
                <a:off x="1635" y="3533"/>
                <a:ext cx="245" cy="327"/>
                <a:chOff x="763" y="941"/>
                <a:chExt cx="245" cy="327"/>
              </a:xfrm>
            </p:grpSpPr>
            <p:sp>
              <p:nvSpPr>
                <p:cNvPr id="37949" name="Oval 138"/>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37950" name="Text Box 139"/>
                <p:cNvSpPr txBox="1">
                  <a:spLocks noChangeArrowheads="1"/>
                </p:cNvSpPr>
                <p:nvPr/>
              </p:nvSpPr>
              <p:spPr bwMode="gray">
                <a:xfrm>
                  <a:off x="763" y="941"/>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e</a:t>
                  </a:r>
                </a:p>
              </p:txBody>
            </p:sp>
          </p:grpSp>
          <p:grpSp>
            <p:nvGrpSpPr>
              <p:cNvPr id="37929" name="Group 140"/>
              <p:cNvGrpSpPr>
                <a:grpSpLocks/>
              </p:cNvGrpSpPr>
              <p:nvPr/>
            </p:nvGrpSpPr>
            <p:grpSpPr bwMode="auto">
              <a:xfrm>
                <a:off x="790" y="3541"/>
                <a:ext cx="274" cy="327"/>
                <a:chOff x="878" y="2005"/>
                <a:chExt cx="274" cy="327"/>
              </a:xfrm>
            </p:grpSpPr>
            <p:sp>
              <p:nvSpPr>
                <p:cNvPr id="37947" name="Oval 141"/>
                <p:cNvSpPr>
                  <a:spLocks noChangeArrowheads="1"/>
                </p:cNvSpPr>
                <p:nvPr/>
              </p:nvSpPr>
              <p:spPr bwMode="gray">
                <a:xfrm>
                  <a:off x="912" y="2064"/>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37948" name="Text Box 142"/>
                <p:cNvSpPr txBox="1">
                  <a:spLocks noChangeArrowheads="1"/>
                </p:cNvSpPr>
                <p:nvPr/>
              </p:nvSpPr>
              <p:spPr bwMode="gray">
                <a:xfrm>
                  <a:off x="878" y="2005"/>
                  <a:ext cx="26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d</a:t>
                  </a:r>
                </a:p>
              </p:txBody>
            </p:sp>
          </p:grpSp>
          <p:grpSp>
            <p:nvGrpSpPr>
              <p:cNvPr id="37930" name="Group 143"/>
              <p:cNvGrpSpPr>
                <a:grpSpLocks/>
              </p:cNvGrpSpPr>
              <p:nvPr/>
            </p:nvGrpSpPr>
            <p:grpSpPr bwMode="auto">
              <a:xfrm>
                <a:off x="806" y="2765"/>
                <a:ext cx="268" cy="327"/>
                <a:chOff x="750" y="941"/>
                <a:chExt cx="268" cy="327"/>
              </a:xfrm>
            </p:grpSpPr>
            <p:sp>
              <p:nvSpPr>
                <p:cNvPr id="37945" name="Oval 144"/>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37946" name="Text Box 145"/>
                <p:cNvSpPr txBox="1">
                  <a:spLocks noChangeArrowheads="1"/>
                </p:cNvSpPr>
                <p:nvPr/>
              </p:nvSpPr>
              <p:spPr bwMode="gray">
                <a:xfrm>
                  <a:off x="750" y="941"/>
                  <a:ext cx="26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a</a:t>
                  </a:r>
                </a:p>
              </p:txBody>
            </p:sp>
          </p:grpSp>
          <p:grpSp>
            <p:nvGrpSpPr>
              <p:cNvPr id="37931" name="Group 146"/>
              <p:cNvGrpSpPr>
                <a:grpSpLocks/>
              </p:cNvGrpSpPr>
              <p:nvPr/>
            </p:nvGrpSpPr>
            <p:grpSpPr bwMode="auto">
              <a:xfrm>
                <a:off x="1639" y="2773"/>
                <a:ext cx="250" cy="327"/>
                <a:chOff x="1727" y="1237"/>
                <a:chExt cx="250" cy="327"/>
              </a:xfrm>
            </p:grpSpPr>
            <p:sp>
              <p:nvSpPr>
                <p:cNvPr id="37943" name="Oval 147"/>
                <p:cNvSpPr>
                  <a:spLocks noChangeArrowheads="1"/>
                </p:cNvSpPr>
                <p:nvPr/>
              </p:nvSpPr>
              <p:spPr bwMode="gray">
                <a:xfrm>
                  <a:off x="1728" y="1296"/>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37944" name="Text Box 148"/>
                <p:cNvSpPr txBox="1">
                  <a:spLocks noChangeArrowheads="1"/>
                </p:cNvSpPr>
                <p:nvPr/>
              </p:nvSpPr>
              <p:spPr bwMode="gray">
                <a:xfrm>
                  <a:off x="1727" y="1237"/>
                  <a:ext cx="25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b</a:t>
                  </a:r>
                </a:p>
              </p:txBody>
            </p:sp>
          </p:grpSp>
          <p:sp>
            <p:nvSpPr>
              <p:cNvPr id="37932" name="Line 149"/>
              <p:cNvSpPr>
                <a:spLocks noChangeShapeType="1"/>
              </p:cNvSpPr>
              <p:nvPr/>
            </p:nvSpPr>
            <p:spPr bwMode="gray">
              <a:xfrm flipH="1">
                <a:off x="1048" y="3678"/>
                <a:ext cx="576" cy="0"/>
              </a:xfrm>
              <a:prstGeom prst="line">
                <a:avLst/>
              </a:prstGeom>
              <a:noFill/>
              <a:ln w="25400">
                <a:solidFill>
                  <a:srgbClr val="000099"/>
                </a:solidFill>
                <a:round/>
                <a:headEnd type="stealth" w="lg" len="lg"/>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37933" name="Line 150"/>
              <p:cNvSpPr>
                <a:spLocks noChangeShapeType="1"/>
              </p:cNvSpPr>
              <p:nvPr/>
            </p:nvSpPr>
            <p:spPr bwMode="gray">
              <a:xfrm flipH="1">
                <a:off x="1816" y="3072"/>
                <a:ext cx="0" cy="528"/>
              </a:xfrm>
              <a:prstGeom prst="line">
                <a:avLst/>
              </a:prstGeom>
              <a:noFill/>
              <a:ln w="2540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37934" name="Line 151"/>
              <p:cNvSpPr>
                <a:spLocks noChangeShapeType="1"/>
              </p:cNvSpPr>
              <p:nvPr/>
            </p:nvSpPr>
            <p:spPr bwMode="gray">
              <a:xfrm flipH="1">
                <a:off x="1912" y="2880"/>
                <a:ext cx="480" cy="0"/>
              </a:xfrm>
              <a:prstGeom prst="line">
                <a:avLst/>
              </a:prstGeom>
              <a:noFill/>
              <a:ln w="25400">
                <a:solidFill>
                  <a:srgbClr val="000099"/>
                </a:solidFill>
                <a:round/>
                <a:headEnd type="stealth" w="lg" len="lg"/>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37935" name="Line 152"/>
              <p:cNvSpPr>
                <a:spLocks noChangeShapeType="1"/>
              </p:cNvSpPr>
              <p:nvPr/>
            </p:nvSpPr>
            <p:spPr bwMode="gray">
              <a:xfrm flipH="1">
                <a:off x="979" y="3072"/>
                <a:ext cx="0" cy="528"/>
              </a:xfrm>
              <a:prstGeom prst="line">
                <a:avLst/>
              </a:prstGeom>
              <a:noFill/>
              <a:ln w="2540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37936" name="Line 153"/>
              <p:cNvSpPr>
                <a:spLocks noChangeShapeType="1"/>
              </p:cNvSpPr>
              <p:nvPr/>
            </p:nvSpPr>
            <p:spPr bwMode="gray">
              <a:xfrm flipH="1" flipV="1">
                <a:off x="1061" y="2988"/>
                <a:ext cx="672" cy="624"/>
              </a:xfrm>
              <a:prstGeom prst="line">
                <a:avLst/>
              </a:prstGeom>
              <a:noFill/>
              <a:ln w="25400">
                <a:solidFill>
                  <a:srgbClr val="000099"/>
                </a:solidFill>
                <a:round/>
                <a:headEnd type="stealth" w="lg" len="lg"/>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37937" name="Line 159"/>
              <p:cNvSpPr>
                <a:spLocks noChangeShapeType="1"/>
              </p:cNvSpPr>
              <p:nvPr/>
            </p:nvSpPr>
            <p:spPr bwMode="gray">
              <a:xfrm>
                <a:off x="988" y="3033"/>
                <a:ext cx="672" cy="624"/>
              </a:xfrm>
              <a:prstGeom prst="line">
                <a:avLst/>
              </a:prstGeom>
              <a:noFill/>
              <a:ln w="25400">
                <a:solidFill>
                  <a:srgbClr val="000099"/>
                </a:solidFill>
                <a:round/>
                <a:headEnd type="stealth" w="lg" len="lg"/>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37938" name="Line 161"/>
              <p:cNvSpPr>
                <a:spLocks noChangeShapeType="1"/>
              </p:cNvSpPr>
              <p:nvPr/>
            </p:nvSpPr>
            <p:spPr bwMode="gray">
              <a:xfrm>
                <a:off x="1864" y="2976"/>
                <a:ext cx="480" cy="0"/>
              </a:xfrm>
              <a:prstGeom prst="line">
                <a:avLst/>
              </a:prstGeom>
              <a:noFill/>
              <a:ln w="25400">
                <a:solidFill>
                  <a:srgbClr val="000099"/>
                </a:solidFill>
                <a:round/>
                <a:headEnd type="stealth" w="lg" len="lg"/>
                <a:tailEnd type="none" w="lg" len="lg"/>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37939" name="Line 162"/>
              <p:cNvSpPr>
                <a:spLocks noChangeShapeType="1"/>
              </p:cNvSpPr>
              <p:nvPr/>
            </p:nvSpPr>
            <p:spPr bwMode="gray">
              <a:xfrm>
                <a:off x="1048" y="2976"/>
                <a:ext cx="576" cy="0"/>
              </a:xfrm>
              <a:prstGeom prst="line">
                <a:avLst/>
              </a:prstGeom>
              <a:noFill/>
              <a:ln w="25400">
                <a:solidFill>
                  <a:srgbClr val="000099"/>
                </a:solidFill>
                <a:round/>
                <a:headEnd type="stealth" w="lg" len="lg"/>
                <a:tailEnd type="none" w="lg" len="lg"/>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37940" name="Line 163"/>
              <p:cNvSpPr>
                <a:spLocks noChangeShapeType="1"/>
              </p:cNvSpPr>
              <p:nvPr/>
            </p:nvSpPr>
            <p:spPr bwMode="gray">
              <a:xfrm>
                <a:off x="1048" y="3753"/>
                <a:ext cx="576" cy="0"/>
              </a:xfrm>
              <a:prstGeom prst="line">
                <a:avLst/>
              </a:prstGeom>
              <a:noFill/>
              <a:ln w="25400">
                <a:solidFill>
                  <a:srgbClr val="000099"/>
                </a:solidFill>
                <a:round/>
                <a:headEnd type="stealth" w="lg" len="lg"/>
                <a:tailEnd type="none" w="lg" len="lg"/>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37941" name="Line 164"/>
              <p:cNvSpPr>
                <a:spLocks noChangeShapeType="1"/>
              </p:cNvSpPr>
              <p:nvPr/>
            </p:nvSpPr>
            <p:spPr bwMode="gray">
              <a:xfrm flipH="1" flipV="1">
                <a:off x="1720" y="3024"/>
                <a:ext cx="0" cy="576"/>
              </a:xfrm>
              <a:prstGeom prst="line">
                <a:avLst/>
              </a:prstGeom>
              <a:noFill/>
              <a:ln w="2540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37942" name="Line 165"/>
              <p:cNvSpPr>
                <a:spLocks noChangeShapeType="1"/>
              </p:cNvSpPr>
              <p:nvPr/>
            </p:nvSpPr>
            <p:spPr bwMode="gray">
              <a:xfrm flipH="1" flipV="1">
                <a:off x="890" y="3024"/>
                <a:ext cx="0" cy="576"/>
              </a:xfrm>
              <a:prstGeom prst="line">
                <a:avLst/>
              </a:prstGeom>
              <a:noFill/>
              <a:ln w="2540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endParaRPr lang="ko-KR" altLang="en-US"/>
              </a:p>
            </p:txBody>
          </p:sp>
        </p:grpSp>
      </p:grpSp>
      <p:grpSp>
        <p:nvGrpSpPr>
          <p:cNvPr id="37895" name="Group 184"/>
          <p:cNvGrpSpPr>
            <a:grpSpLocks/>
          </p:cNvGrpSpPr>
          <p:nvPr/>
        </p:nvGrpSpPr>
        <p:grpSpPr bwMode="auto">
          <a:xfrm>
            <a:off x="5453063" y="3932238"/>
            <a:ext cx="3000375" cy="1738312"/>
            <a:chOff x="3582" y="2765"/>
            <a:chExt cx="1890" cy="1095"/>
          </a:xfrm>
        </p:grpSpPr>
        <p:grpSp>
          <p:nvGrpSpPr>
            <p:cNvPr id="37906" name="Group 166"/>
            <p:cNvGrpSpPr>
              <a:grpSpLocks/>
            </p:cNvGrpSpPr>
            <p:nvPr/>
          </p:nvGrpSpPr>
          <p:grpSpPr bwMode="auto">
            <a:xfrm>
              <a:off x="3582" y="2765"/>
              <a:ext cx="1083" cy="1095"/>
              <a:chOff x="4446" y="1853"/>
              <a:chExt cx="1083" cy="1095"/>
            </a:xfrm>
          </p:grpSpPr>
          <p:sp>
            <p:nvSpPr>
              <p:cNvPr id="37912" name="Line 167"/>
              <p:cNvSpPr>
                <a:spLocks noChangeShapeType="1"/>
              </p:cNvSpPr>
              <p:nvPr/>
            </p:nvSpPr>
            <p:spPr bwMode="gray">
              <a:xfrm flipH="1">
                <a:off x="4704" y="2016"/>
                <a:ext cx="576" cy="0"/>
              </a:xfrm>
              <a:prstGeom prst="line">
                <a:avLst/>
              </a:prstGeom>
              <a:noFill/>
              <a:ln w="25400">
                <a:solidFill>
                  <a:srgbClr val="000099"/>
                </a:solidFill>
                <a:round/>
                <a:headEnd type="stealth" w="lg" len="lg"/>
                <a:tailEnd type="none" w="lg" len="lg"/>
              </a:ln>
              <a:extLst>
                <a:ext uri="{909E8E84-426E-40DD-AFC4-6F175D3DCCD1}">
                  <a14:hiddenFill xmlns:a14="http://schemas.microsoft.com/office/drawing/2010/main">
                    <a:noFill/>
                  </a14:hiddenFill>
                </a:ext>
              </a:extLst>
            </p:spPr>
            <p:txBody>
              <a:bodyPr anchor="ctr">
                <a:spAutoFit/>
              </a:bodyPr>
              <a:lstStyle/>
              <a:p>
                <a:endParaRPr lang="ko-KR" altLang="en-US"/>
              </a:p>
            </p:txBody>
          </p:sp>
          <p:grpSp>
            <p:nvGrpSpPr>
              <p:cNvPr id="37913" name="Group 168"/>
              <p:cNvGrpSpPr>
                <a:grpSpLocks/>
              </p:cNvGrpSpPr>
              <p:nvPr/>
            </p:nvGrpSpPr>
            <p:grpSpPr bwMode="auto">
              <a:xfrm>
                <a:off x="5275" y="2621"/>
                <a:ext cx="245" cy="327"/>
                <a:chOff x="763" y="941"/>
                <a:chExt cx="245" cy="327"/>
              </a:xfrm>
            </p:grpSpPr>
            <p:sp>
              <p:nvSpPr>
                <p:cNvPr id="37922" name="Oval 169"/>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37923" name="Text Box 170"/>
                <p:cNvSpPr txBox="1">
                  <a:spLocks noChangeArrowheads="1"/>
                </p:cNvSpPr>
                <p:nvPr/>
              </p:nvSpPr>
              <p:spPr bwMode="gray">
                <a:xfrm>
                  <a:off x="763" y="941"/>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FFFF00"/>
                      </a:solidFill>
                      <a:latin typeface="Bookman Old Style" panose="02050604050505020204" pitchFamily="18" charset="0"/>
                      <a:ea typeface="궁서체" panose="02030609000101010101" pitchFamily="17" charset="-127"/>
                    </a:rPr>
                    <a:t>c</a:t>
                  </a:r>
                </a:p>
              </p:txBody>
            </p:sp>
          </p:grpSp>
          <p:grpSp>
            <p:nvGrpSpPr>
              <p:cNvPr id="37914" name="Group 171"/>
              <p:cNvGrpSpPr>
                <a:grpSpLocks/>
              </p:cNvGrpSpPr>
              <p:nvPr/>
            </p:nvGrpSpPr>
            <p:grpSpPr bwMode="auto">
              <a:xfrm>
                <a:off x="4446" y="1853"/>
                <a:ext cx="268" cy="327"/>
                <a:chOff x="750" y="941"/>
                <a:chExt cx="268" cy="327"/>
              </a:xfrm>
            </p:grpSpPr>
            <p:sp>
              <p:nvSpPr>
                <p:cNvPr id="37920" name="Oval 172"/>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37921" name="Text Box 173"/>
                <p:cNvSpPr txBox="1">
                  <a:spLocks noChangeArrowheads="1"/>
                </p:cNvSpPr>
                <p:nvPr/>
              </p:nvSpPr>
              <p:spPr bwMode="gray">
                <a:xfrm>
                  <a:off x="750" y="941"/>
                  <a:ext cx="26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FFFF00"/>
                      </a:solidFill>
                      <a:latin typeface="Bookman Old Style" panose="02050604050505020204" pitchFamily="18" charset="0"/>
                      <a:ea typeface="궁서체" panose="02030609000101010101" pitchFamily="17" charset="-127"/>
                    </a:rPr>
                    <a:t>a</a:t>
                  </a:r>
                </a:p>
              </p:txBody>
            </p:sp>
          </p:grpSp>
          <p:grpSp>
            <p:nvGrpSpPr>
              <p:cNvPr id="37915" name="Group 174"/>
              <p:cNvGrpSpPr>
                <a:grpSpLocks/>
              </p:cNvGrpSpPr>
              <p:nvPr/>
            </p:nvGrpSpPr>
            <p:grpSpPr bwMode="auto">
              <a:xfrm>
                <a:off x="5279" y="1861"/>
                <a:ext cx="250" cy="327"/>
                <a:chOff x="1727" y="1237"/>
                <a:chExt cx="250" cy="327"/>
              </a:xfrm>
            </p:grpSpPr>
            <p:sp>
              <p:nvSpPr>
                <p:cNvPr id="37918" name="Oval 175"/>
                <p:cNvSpPr>
                  <a:spLocks noChangeArrowheads="1"/>
                </p:cNvSpPr>
                <p:nvPr/>
              </p:nvSpPr>
              <p:spPr bwMode="gray">
                <a:xfrm>
                  <a:off x="1728" y="1296"/>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37919" name="Text Box 176"/>
                <p:cNvSpPr txBox="1">
                  <a:spLocks noChangeArrowheads="1"/>
                </p:cNvSpPr>
                <p:nvPr/>
              </p:nvSpPr>
              <p:spPr bwMode="gray">
                <a:xfrm>
                  <a:off x="1727" y="1237"/>
                  <a:ext cx="25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FFFF00"/>
                      </a:solidFill>
                      <a:latin typeface="Bookman Old Style" panose="02050604050505020204" pitchFamily="18" charset="0"/>
                      <a:ea typeface="궁서체" panose="02030609000101010101" pitchFamily="17" charset="-127"/>
                    </a:rPr>
                    <a:t>b</a:t>
                  </a:r>
                </a:p>
              </p:txBody>
            </p:sp>
          </p:grpSp>
          <p:sp>
            <p:nvSpPr>
              <p:cNvPr id="37916" name="Line 177"/>
              <p:cNvSpPr>
                <a:spLocks noChangeShapeType="1"/>
              </p:cNvSpPr>
              <p:nvPr/>
            </p:nvSpPr>
            <p:spPr bwMode="gray">
              <a:xfrm flipH="1">
                <a:off x="5408" y="2152"/>
                <a:ext cx="0" cy="528"/>
              </a:xfrm>
              <a:prstGeom prst="line">
                <a:avLst/>
              </a:prstGeom>
              <a:noFill/>
              <a:ln w="2540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37917" name="Line 178"/>
              <p:cNvSpPr>
                <a:spLocks noChangeShapeType="1"/>
              </p:cNvSpPr>
              <p:nvPr/>
            </p:nvSpPr>
            <p:spPr bwMode="gray">
              <a:xfrm flipH="1" flipV="1">
                <a:off x="4656" y="2112"/>
                <a:ext cx="672" cy="624"/>
              </a:xfrm>
              <a:prstGeom prst="line">
                <a:avLst/>
              </a:prstGeom>
              <a:noFill/>
              <a:ln w="25400">
                <a:solidFill>
                  <a:srgbClr val="000099"/>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ko-KR" altLang="en-US"/>
              </a:p>
            </p:txBody>
          </p:sp>
        </p:grpSp>
        <p:grpSp>
          <p:nvGrpSpPr>
            <p:cNvPr id="37907" name="Group 179"/>
            <p:cNvGrpSpPr>
              <a:grpSpLocks/>
            </p:cNvGrpSpPr>
            <p:nvPr/>
          </p:nvGrpSpPr>
          <p:grpSpPr bwMode="auto">
            <a:xfrm>
              <a:off x="5198" y="2765"/>
              <a:ext cx="274" cy="327"/>
              <a:chOff x="878" y="2005"/>
              <a:chExt cx="274" cy="327"/>
            </a:xfrm>
          </p:grpSpPr>
          <p:sp>
            <p:nvSpPr>
              <p:cNvPr id="37910" name="Oval 180"/>
              <p:cNvSpPr>
                <a:spLocks noChangeArrowheads="1"/>
              </p:cNvSpPr>
              <p:nvPr/>
            </p:nvSpPr>
            <p:spPr bwMode="gray">
              <a:xfrm>
                <a:off x="912" y="2064"/>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37911" name="Text Box 181"/>
              <p:cNvSpPr txBox="1">
                <a:spLocks noChangeArrowheads="1"/>
              </p:cNvSpPr>
              <p:nvPr/>
            </p:nvSpPr>
            <p:spPr bwMode="gray">
              <a:xfrm>
                <a:off x="878" y="2005"/>
                <a:ext cx="26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FFFF00"/>
                    </a:solidFill>
                    <a:latin typeface="Bookman Old Style" panose="02050604050505020204" pitchFamily="18" charset="0"/>
                    <a:ea typeface="궁서체" panose="02030609000101010101" pitchFamily="17" charset="-127"/>
                  </a:rPr>
                  <a:t>d</a:t>
                </a:r>
              </a:p>
            </p:txBody>
          </p:sp>
        </p:grpSp>
        <p:sp>
          <p:nvSpPr>
            <p:cNvPr id="37908" name="Line 182"/>
            <p:cNvSpPr>
              <a:spLocks noChangeShapeType="1"/>
            </p:cNvSpPr>
            <p:nvPr/>
          </p:nvSpPr>
          <p:spPr bwMode="gray">
            <a:xfrm flipH="1">
              <a:off x="4656" y="2901"/>
              <a:ext cx="576" cy="0"/>
            </a:xfrm>
            <a:prstGeom prst="line">
              <a:avLst/>
            </a:prstGeom>
            <a:noFill/>
            <a:ln w="25400">
              <a:solidFill>
                <a:srgbClr val="000099"/>
              </a:solidFill>
              <a:round/>
              <a:headEnd type="stealth" w="lg" len="lg"/>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37909" name="Line 183"/>
            <p:cNvSpPr>
              <a:spLocks noChangeShapeType="1"/>
            </p:cNvSpPr>
            <p:nvPr/>
          </p:nvSpPr>
          <p:spPr bwMode="gray">
            <a:xfrm>
              <a:off x="4656" y="2976"/>
              <a:ext cx="576" cy="0"/>
            </a:xfrm>
            <a:prstGeom prst="line">
              <a:avLst/>
            </a:prstGeom>
            <a:noFill/>
            <a:ln w="25400">
              <a:solidFill>
                <a:srgbClr val="000099"/>
              </a:solidFill>
              <a:round/>
              <a:headEnd type="stealth" w="lg" len="lg"/>
              <a:tailEnd type="none" w="lg" len="lg"/>
            </a:ln>
            <a:extLst>
              <a:ext uri="{909E8E84-426E-40DD-AFC4-6F175D3DCCD1}">
                <a14:hiddenFill xmlns:a14="http://schemas.microsoft.com/office/drawing/2010/main">
                  <a:noFill/>
                </a14:hiddenFill>
              </a:ext>
            </a:extLst>
          </p:spPr>
          <p:txBody>
            <a:bodyPr anchor="ctr">
              <a:spAutoFit/>
            </a:bodyPr>
            <a:lstStyle/>
            <a:p>
              <a:endParaRPr lang="ko-KR" altLang="en-US"/>
            </a:p>
          </p:txBody>
        </p:sp>
      </p:grpSp>
      <p:grpSp>
        <p:nvGrpSpPr>
          <p:cNvPr id="37896" name="Group 204"/>
          <p:cNvGrpSpPr>
            <a:grpSpLocks/>
          </p:cNvGrpSpPr>
          <p:nvPr/>
        </p:nvGrpSpPr>
        <p:grpSpPr bwMode="auto">
          <a:xfrm>
            <a:off x="7467600" y="3189288"/>
            <a:ext cx="1066800" cy="519112"/>
            <a:chOff x="4656" y="2064"/>
            <a:chExt cx="672" cy="327"/>
          </a:xfrm>
        </p:grpSpPr>
        <p:sp>
          <p:nvSpPr>
            <p:cNvPr id="37903" name="Text Box 201"/>
            <p:cNvSpPr txBox="1">
              <a:spLocks noChangeArrowheads="1"/>
            </p:cNvSpPr>
            <p:nvPr/>
          </p:nvSpPr>
          <p:spPr bwMode="auto">
            <a:xfrm>
              <a:off x="4656" y="2064"/>
              <a:ext cx="24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50000"/>
                </a:spcBef>
                <a:buClrTx/>
                <a:buSzTx/>
                <a:buFontTx/>
                <a:buNone/>
              </a:pPr>
              <a:r>
                <a:rPr lang="en-US" altLang="ko-KR" sz="2800" i="1">
                  <a:latin typeface="Comic Sans MS" panose="030F0702030302020204" pitchFamily="66" charset="0"/>
                  <a:ea typeface="굴림" panose="020B0600000101010101" pitchFamily="50" charset="-127"/>
                </a:rPr>
                <a:t>c</a:t>
              </a:r>
            </a:p>
          </p:txBody>
        </p:sp>
        <p:sp>
          <p:nvSpPr>
            <p:cNvPr id="37904" name="Text Box 202"/>
            <p:cNvSpPr txBox="1">
              <a:spLocks noChangeArrowheads="1"/>
            </p:cNvSpPr>
            <p:nvPr/>
          </p:nvSpPr>
          <p:spPr bwMode="auto">
            <a:xfrm>
              <a:off x="5088" y="2064"/>
              <a:ext cx="24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50000"/>
                </a:spcBef>
                <a:buClrTx/>
                <a:buSzTx/>
                <a:buFontTx/>
                <a:buNone/>
              </a:pPr>
              <a:r>
                <a:rPr lang="en-US" altLang="ko-KR" sz="2800" i="1">
                  <a:latin typeface="Comic Sans MS" panose="030F0702030302020204" pitchFamily="66" charset="0"/>
                  <a:ea typeface="굴림" panose="020B0600000101010101" pitchFamily="50" charset="-127"/>
                </a:rPr>
                <a:t>d</a:t>
              </a:r>
            </a:p>
          </p:txBody>
        </p:sp>
        <p:sp>
          <p:nvSpPr>
            <p:cNvPr id="37905" name="Line 203"/>
            <p:cNvSpPr>
              <a:spLocks noChangeShapeType="1"/>
            </p:cNvSpPr>
            <p:nvPr/>
          </p:nvSpPr>
          <p:spPr bwMode="auto">
            <a:xfrm>
              <a:off x="4882" y="2229"/>
              <a:ext cx="240" cy="0"/>
            </a:xfrm>
            <a:prstGeom prst="line">
              <a:avLst/>
            </a:prstGeom>
            <a:noFill/>
            <a:ln w="9525">
              <a:solidFill>
                <a:srgbClr val="0000CC"/>
              </a:solidFill>
              <a:round/>
              <a:headEnd type="triangle" w="med" len="me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ko-KR" altLang="en-US"/>
            </a:p>
          </p:txBody>
        </p:sp>
      </p:grpSp>
      <p:grpSp>
        <p:nvGrpSpPr>
          <p:cNvPr id="37897" name="Group 207"/>
          <p:cNvGrpSpPr>
            <a:grpSpLocks/>
          </p:cNvGrpSpPr>
          <p:nvPr/>
        </p:nvGrpSpPr>
        <p:grpSpPr bwMode="auto">
          <a:xfrm>
            <a:off x="1084263" y="2024063"/>
            <a:ext cx="2830512" cy="1611312"/>
            <a:chOff x="830" y="1330"/>
            <a:chExt cx="1783" cy="1015"/>
          </a:xfrm>
        </p:grpSpPr>
        <p:sp>
          <p:nvSpPr>
            <p:cNvPr id="37901" name="Oval 205"/>
            <p:cNvSpPr>
              <a:spLocks noChangeArrowheads="1"/>
            </p:cNvSpPr>
            <p:nvPr/>
          </p:nvSpPr>
          <p:spPr bwMode="auto">
            <a:xfrm>
              <a:off x="2373" y="1330"/>
              <a:ext cx="240" cy="240"/>
            </a:xfrm>
            <a:prstGeom prst="ellipse">
              <a:avLst/>
            </a:prstGeom>
            <a:noFill/>
            <a:ln w="3810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37902" name="Oval 206"/>
            <p:cNvSpPr>
              <a:spLocks noChangeArrowheads="1"/>
            </p:cNvSpPr>
            <p:nvPr/>
          </p:nvSpPr>
          <p:spPr bwMode="auto">
            <a:xfrm>
              <a:off x="830" y="2105"/>
              <a:ext cx="240" cy="240"/>
            </a:xfrm>
            <a:prstGeom prst="ellipse">
              <a:avLst/>
            </a:prstGeom>
            <a:noFill/>
            <a:ln w="3810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grpSp>
      <p:sp>
        <p:nvSpPr>
          <p:cNvPr id="37898" name="Text Box 102"/>
          <p:cNvSpPr txBox="1">
            <a:spLocks noChangeArrowheads="1"/>
          </p:cNvSpPr>
          <p:nvPr/>
        </p:nvSpPr>
        <p:spPr bwMode="auto">
          <a:xfrm>
            <a:off x="3505200" y="6019800"/>
            <a:ext cx="5334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eaLnBrk="1" hangingPunct="1">
              <a:spcBef>
                <a:spcPct val="50000"/>
              </a:spcBef>
              <a:buClrTx/>
              <a:buSzTx/>
              <a:buFontTx/>
              <a:buNone/>
            </a:pPr>
            <a:r>
              <a:rPr lang="en-US" altLang="ko-KR" sz="1800" b="1">
                <a:latin typeface="Arial" panose="020B0604020202020204" pitchFamily="34" charset="0"/>
                <a:ea typeface="굴림" panose="020B0600000101010101" pitchFamily="50" charset="-127"/>
              </a:rPr>
              <a:t>Each unilaterally connected graph is also weakly connected</a:t>
            </a:r>
          </a:p>
        </p:txBody>
      </p:sp>
      <p:sp>
        <p:nvSpPr>
          <p:cNvPr id="37899" name="Text Box 103"/>
          <p:cNvSpPr txBox="1">
            <a:spLocks noChangeArrowheads="1"/>
          </p:cNvSpPr>
          <p:nvPr/>
        </p:nvSpPr>
        <p:spPr bwMode="auto">
          <a:xfrm>
            <a:off x="152400" y="5942013"/>
            <a:ext cx="312420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eaLnBrk="1" hangingPunct="1">
              <a:spcBef>
                <a:spcPct val="50000"/>
              </a:spcBef>
              <a:buClrTx/>
              <a:buSzTx/>
              <a:buFontTx/>
              <a:buNone/>
            </a:pPr>
            <a:r>
              <a:rPr lang="en-US" altLang="ko-KR" sz="1800" b="1">
                <a:latin typeface="Arial" panose="020B0604020202020204" pitchFamily="34" charset="0"/>
                <a:ea typeface="굴림" panose="020B0600000101010101" pitchFamily="50" charset="-127"/>
              </a:rPr>
              <a:t>Each strongly connected graph is also unilaterally connected.</a:t>
            </a:r>
          </a:p>
        </p:txBody>
      </p:sp>
      <p:sp>
        <p:nvSpPr>
          <p:cNvPr id="37900" name="Line 104"/>
          <p:cNvSpPr>
            <a:spLocks noChangeShapeType="1"/>
          </p:cNvSpPr>
          <p:nvPr/>
        </p:nvSpPr>
        <p:spPr bwMode="auto">
          <a:xfrm>
            <a:off x="228600" y="3886200"/>
            <a:ext cx="8610600" cy="0"/>
          </a:xfrm>
          <a:prstGeom prst="line">
            <a:avLst/>
          </a:prstGeom>
          <a:noFill/>
          <a:ln w="254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ko-KR" alt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9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3810000"/>
            <a:ext cx="6096000" cy="291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9939" name="Rectangle 2"/>
          <p:cNvSpPr>
            <a:spLocks noGrp="1" noChangeArrowheads="1"/>
          </p:cNvSpPr>
          <p:nvPr>
            <p:ph type="title" idx="4294967295"/>
          </p:nvPr>
        </p:nvSpPr>
        <p:spPr>
          <a:xfrm>
            <a:off x="1143000" y="152400"/>
            <a:ext cx="7793038" cy="838200"/>
          </a:xfrm>
        </p:spPr>
        <p:txBody>
          <a:bodyPr/>
          <a:lstStyle/>
          <a:p>
            <a:r>
              <a:rPr lang="en-US" altLang="ko-KR" sz="3200" smtClean="0">
                <a:ea typeface="굴림" panose="020B0600000101010101" pitchFamily="50" charset="-127"/>
              </a:rPr>
              <a:t>Weakly Connected Digraph</a:t>
            </a:r>
          </a:p>
        </p:txBody>
      </p:sp>
      <p:sp>
        <p:nvSpPr>
          <p:cNvPr id="39940" name="Rectangle 3"/>
          <p:cNvSpPr>
            <a:spLocks noChangeArrowheads="1"/>
          </p:cNvSpPr>
          <p:nvPr/>
        </p:nvSpPr>
        <p:spPr bwMode="auto">
          <a:xfrm>
            <a:off x="0" y="990600"/>
            <a:ext cx="9144000" cy="2819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r>
              <a:rPr lang="en-US" altLang="ko-KR" sz="2000">
                <a:solidFill>
                  <a:srgbClr val="FF3300"/>
                </a:solidFill>
                <a:ea typeface="굴림" panose="020B0600000101010101" pitchFamily="50" charset="-127"/>
              </a:rPr>
              <a:t>Weakly </a:t>
            </a:r>
            <a:r>
              <a:rPr lang="en-US" altLang="ko-KR" sz="2000">
                <a:ea typeface="굴림" panose="020B0600000101010101" pitchFamily="50" charset="-127"/>
              </a:rPr>
              <a:t>connected</a:t>
            </a:r>
          </a:p>
          <a:p>
            <a:pPr lvl="1">
              <a:buFont typeface="Wingdings" panose="05000000000000000000" pitchFamily="2" charset="2"/>
              <a:buNone/>
            </a:pPr>
            <a:r>
              <a:rPr lang="en-US" altLang="ko-KR" sz="1800">
                <a:ea typeface="굴림" panose="020B0600000101010101" pitchFamily="50" charset="-127"/>
              </a:rPr>
              <a:t>When the associated graph of </a:t>
            </a:r>
            <a:r>
              <a:rPr lang="en-US" altLang="ko-KR" sz="1800" i="1">
                <a:latin typeface="Bookman Old Style" panose="02050604050505020204" pitchFamily="18" charset="0"/>
                <a:ea typeface="굴림" panose="020B0600000101010101" pitchFamily="50" charset="-127"/>
              </a:rPr>
              <a:t>G</a:t>
            </a:r>
            <a:r>
              <a:rPr lang="en-US" altLang="ko-KR" sz="1800">
                <a:ea typeface="굴림" panose="020B0600000101010101" pitchFamily="50" charset="-127"/>
              </a:rPr>
              <a:t> is connected</a:t>
            </a:r>
          </a:p>
          <a:p>
            <a:pPr>
              <a:lnSpc>
                <a:spcPct val="120000"/>
              </a:lnSpc>
            </a:pPr>
            <a:r>
              <a:rPr lang="en-US" altLang="ko-KR" sz="2000">
                <a:solidFill>
                  <a:srgbClr val="FF3300"/>
                </a:solidFill>
                <a:ea typeface="굴림" panose="020B0600000101010101" pitchFamily="50" charset="-127"/>
              </a:rPr>
              <a:t>Weakly connected Diagraph is “connected graph in the undirected sense!”</a:t>
            </a:r>
          </a:p>
          <a:p>
            <a:pPr>
              <a:lnSpc>
                <a:spcPct val="120000"/>
              </a:lnSpc>
            </a:pPr>
            <a:r>
              <a:rPr lang="en-US" altLang="ko-KR" sz="2000">
                <a:ea typeface="굴림" panose="020B0600000101010101" pitchFamily="50" charset="-127"/>
              </a:rPr>
              <a:t>A </a:t>
            </a:r>
            <a:r>
              <a:rPr lang="en-US" altLang="ko-KR" sz="2000">
                <a:ea typeface="굴림" panose="020B0600000101010101" pitchFamily="50" charset="-127"/>
                <a:hlinkClick r:id="rId4"/>
              </a:rPr>
              <a:t>directed graph</a:t>
            </a:r>
            <a:r>
              <a:rPr lang="en-US" altLang="ko-KR" sz="2000">
                <a:ea typeface="굴림" panose="020B0600000101010101" pitchFamily="50" charset="-127"/>
              </a:rPr>
              <a:t> in which it is possible to reach any node starting from any other node by traversing edges in some direction (i.e., not necessarily in the direction they point). </a:t>
            </a:r>
            <a:r>
              <a:rPr lang="en-US" altLang="ko-KR" sz="2000">
                <a:solidFill>
                  <a:srgbClr val="FF0000"/>
                </a:solidFill>
                <a:ea typeface="굴림" panose="020B0600000101010101" pitchFamily="50" charset="-127"/>
              </a:rPr>
              <a:t>The nodes in a weakly connected digraph therefore must all have either </a:t>
            </a:r>
            <a:r>
              <a:rPr lang="en-US" altLang="ko-KR" sz="2000">
                <a:solidFill>
                  <a:srgbClr val="FF0000"/>
                </a:solidFill>
                <a:ea typeface="굴림" panose="020B0600000101010101" pitchFamily="50" charset="-127"/>
                <a:hlinkClick r:id="rId5"/>
              </a:rPr>
              <a:t>outdegree</a:t>
            </a:r>
            <a:r>
              <a:rPr lang="en-US" altLang="ko-KR" sz="2000">
                <a:solidFill>
                  <a:srgbClr val="FF0000"/>
                </a:solidFill>
                <a:ea typeface="굴림" panose="020B0600000101010101" pitchFamily="50" charset="-127"/>
              </a:rPr>
              <a:t> or </a:t>
            </a:r>
            <a:r>
              <a:rPr lang="en-US" altLang="ko-KR" sz="2000">
                <a:solidFill>
                  <a:srgbClr val="FF0000"/>
                </a:solidFill>
                <a:ea typeface="굴림" panose="020B0600000101010101" pitchFamily="50" charset="-127"/>
                <a:hlinkClick r:id="rId6"/>
              </a:rPr>
              <a:t>indegree</a:t>
            </a:r>
            <a:r>
              <a:rPr lang="en-US" altLang="ko-KR" sz="2000">
                <a:solidFill>
                  <a:srgbClr val="FF0000"/>
                </a:solidFill>
                <a:ea typeface="굴림" panose="020B0600000101010101" pitchFamily="50" charset="-127"/>
              </a:rPr>
              <a:t> of at least 1. </a:t>
            </a:r>
          </a:p>
        </p:txBody>
      </p:sp>
      <p:sp>
        <p:nvSpPr>
          <p:cNvPr id="39941" name="Text Box 95"/>
          <p:cNvSpPr txBox="1">
            <a:spLocks noChangeArrowheads="1"/>
          </p:cNvSpPr>
          <p:nvPr/>
        </p:nvSpPr>
        <p:spPr bwMode="auto">
          <a:xfrm>
            <a:off x="7010400" y="6248400"/>
            <a:ext cx="1465263" cy="336550"/>
          </a:xfrm>
          <a:prstGeom prst="rect">
            <a:avLst/>
          </a:prstGeom>
          <a:solidFill>
            <a:srgbClr val="FFFFCC"/>
          </a:solidFill>
          <a:ln>
            <a:noFill/>
          </a:ln>
          <a:effectLst/>
          <a:extLs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r>
              <a:rPr lang="en-US" altLang="ko-KR" sz="1600">
                <a:ea typeface="굴림" panose="020B0600000101010101" pitchFamily="50" charset="-127"/>
              </a:rPr>
              <a:t>From Wolfram</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ko-KR" sz="3200" smtClean="0">
                <a:ea typeface="굴림" panose="020B0600000101010101" pitchFamily="50" charset="-127"/>
              </a:rPr>
              <a:t>Examples 2</a:t>
            </a:r>
          </a:p>
        </p:txBody>
      </p:sp>
      <p:pic>
        <p:nvPicPr>
          <p:cNvPr id="4198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371600"/>
            <a:ext cx="2381250"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pic>
      <p:pic>
        <p:nvPicPr>
          <p:cNvPr id="4198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1447800"/>
            <a:ext cx="23717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pic>
      <p:pic>
        <p:nvPicPr>
          <p:cNvPr id="41989"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9000" y="3886200"/>
            <a:ext cx="2438400"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pic>
      <p:sp>
        <p:nvSpPr>
          <p:cNvPr id="41990" name="Text Box 3"/>
          <p:cNvSpPr txBox="1">
            <a:spLocks noChangeArrowheads="1"/>
          </p:cNvSpPr>
          <p:nvPr/>
        </p:nvSpPr>
        <p:spPr bwMode="gray">
          <a:xfrm>
            <a:off x="457200" y="2971800"/>
            <a:ext cx="3810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000" b="1">
                <a:solidFill>
                  <a:srgbClr val="000099"/>
                </a:solidFill>
                <a:latin typeface="Verdana" panose="020B0604030504040204" pitchFamily="34" charset="0"/>
                <a:ea typeface="궁서체" panose="02030609000101010101" pitchFamily="17" charset="-127"/>
              </a:rPr>
              <a:t>  Weakly connected directed graph </a:t>
            </a:r>
          </a:p>
          <a:p>
            <a:pPr rtl="1" eaLnBrk="1" latinLnBrk="1" hangingPunct="1">
              <a:spcBef>
                <a:spcPct val="0"/>
              </a:spcBef>
              <a:buClrTx/>
              <a:buSzTx/>
              <a:buFontTx/>
              <a:buNone/>
            </a:pPr>
            <a:endParaRPr kumimoji="1" lang="en-US" altLang="ko-KR" sz="2000" b="1">
              <a:solidFill>
                <a:srgbClr val="000099"/>
              </a:solidFill>
              <a:latin typeface="Verdana" panose="020B0604030504040204" pitchFamily="34" charset="0"/>
              <a:ea typeface="궁서체" panose="02030609000101010101" pitchFamily="17" charset="-127"/>
            </a:endParaRPr>
          </a:p>
        </p:txBody>
      </p:sp>
      <p:sp>
        <p:nvSpPr>
          <p:cNvPr id="41991" name="Text Box 3"/>
          <p:cNvSpPr txBox="1">
            <a:spLocks noChangeArrowheads="1"/>
          </p:cNvSpPr>
          <p:nvPr/>
        </p:nvSpPr>
        <p:spPr bwMode="gray">
          <a:xfrm>
            <a:off x="4648200" y="3048000"/>
            <a:ext cx="3810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000" b="1">
                <a:solidFill>
                  <a:srgbClr val="000099"/>
                </a:solidFill>
                <a:latin typeface="Verdana" panose="020B0604030504040204" pitchFamily="34" charset="0"/>
                <a:ea typeface="궁서체" panose="02030609000101010101" pitchFamily="17" charset="-127"/>
              </a:rPr>
              <a:t>Unilaterally connected directed graph </a:t>
            </a:r>
          </a:p>
        </p:txBody>
      </p:sp>
      <p:sp>
        <p:nvSpPr>
          <p:cNvPr id="41992" name="Text Box 3"/>
          <p:cNvSpPr txBox="1">
            <a:spLocks noChangeArrowheads="1"/>
          </p:cNvSpPr>
          <p:nvPr/>
        </p:nvSpPr>
        <p:spPr bwMode="gray">
          <a:xfrm>
            <a:off x="2819400" y="5257800"/>
            <a:ext cx="3810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000" b="1">
                <a:solidFill>
                  <a:srgbClr val="000099"/>
                </a:solidFill>
                <a:latin typeface="Verdana" panose="020B0604030504040204" pitchFamily="34" charset="0"/>
                <a:ea typeface="궁서체" panose="02030609000101010101" pitchFamily="17" charset="-127"/>
              </a:rPr>
              <a:t>Strongly connected directed graph </a:t>
            </a:r>
          </a:p>
        </p:txBody>
      </p:sp>
      <p:sp>
        <p:nvSpPr>
          <p:cNvPr id="41993" name="Text Box 10"/>
          <p:cNvSpPr txBox="1">
            <a:spLocks noChangeArrowheads="1"/>
          </p:cNvSpPr>
          <p:nvPr/>
        </p:nvSpPr>
        <p:spPr bwMode="auto">
          <a:xfrm>
            <a:off x="5105400" y="1066800"/>
            <a:ext cx="3435350" cy="366713"/>
          </a:xfrm>
          <a:prstGeom prst="rect">
            <a:avLst/>
          </a:prstGeom>
          <a:solidFill>
            <a:srgbClr val="FFFFCC"/>
          </a:solidFill>
          <a:ln>
            <a:noFill/>
          </a:ln>
          <a:effectLst/>
          <a:extLs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r>
              <a:rPr lang="ko-KR" altLang="en-US" sz="1800">
                <a:ea typeface="굴림" panose="020B0600000101010101" pitchFamily="50" charset="-127"/>
              </a:rPr>
              <a:t>노드쌍에 대한 한방향 </a:t>
            </a:r>
            <a:r>
              <a:rPr lang="en-US" altLang="ko-KR" sz="1800">
                <a:ea typeface="굴림" panose="020B0600000101010101" pitchFamily="50" charset="-127"/>
              </a:rPr>
              <a:t>path </a:t>
            </a:r>
            <a:r>
              <a:rPr lang="ko-KR" altLang="en-US" sz="1800">
                <a:ea typeface="굴림" panose="020B0600000101010101" pitchFamily="50" charset="-127"/>
              </a:rPr>
              <a:t>존재</a:t>
            </a:r>
          </a:p>
        </p:txBody>
      </p:sp>
      <p:sp>
        <p:nvSpPr>
          <p:cNvPr id="41994" name="Text Box 11"/>
          <p:cNvSpPr txBox="1">
            <a:spLocks noChangeArrowheads="1"/>
          </p:cNvSpPr>
          <p:nvPr/>
        </p:nvSpPr>
        <p:spPr bwMode="auto">
          <a:xfrm>
            <a:off x="5340350" y="5867400"/>
            <a:ext cx="3435350" cy="366713"/>
          </a:xfrm>
          <a:prstGeom prst="rect">
            <a:avLst/>
          </a:prstGeom>
          <a:solidFill>
            <a:srgbClr val="FFFFCC"/>
          </a:solidFill>
          <a:ln>
            <a:noFill/>
          </a:ln>
          <a:effectLst/>
          <a:extLs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r>
              <a:rPr lang="ko-KR" altLang="en-US" sz="1800">
                <a:ea typeface="굴림" panose="020B0600000101010101" pitchFamily="50" charset="-127"/>
              </a:rPr>
              <a:t>노드쌍에 대한 양방향 </a:t>
            </a:r>
            <a:r>
              <a:rPr lang="en-US" altLang="ko-KR" sz="1800">
                <a:ea typeface="굴림" panose="020B0600000101010101" pitchFamily="50" charset="-127"/>
              </a:rPr>
              <a:t>path </a:t>
            </a:r>
            <a:r>
              <a:rPr lang="ko-KR" altLang="en-US" sz="1800">
                <a:ea typeface="굴림" panose="020B0600000101010101" pitchFamily="50" charset="-127"/>
              </a:rPr>
              <a:t>존재</a:t>
            </a:r>
          </a:p>
        </p:txBody>
      </p:sp>
      <p:sp>
        <p:nvSpPr>
          <p:cNvPr id="41995" name="Text Box 12"/>
          <p:cNvSpPr txBox="1">
            <a:spLocks noChangeArrowheads="1"/>
          </p:cNvSpPr>
          <p:nvPr/>
        </p:nvSpPr>
        <p:spPr bwMode="auto">
          <a:xfrm>
            <a:off x="77788" y="3733800"/>
            <a:ext cx="4349750" cy="366713"/>
          </a:xfrm>
          <a:prstGeom prst="rect">
            <a:avLst/>
          </a:prstGeom>
          <a:solidFill>
            <a:srgbClr val="FFFFCC"/>
          </a:solidFill>
          <a:ln>
            <a:noFill/>
          </a:ln>
          <a:effectLst/>
          <a:extLs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r>
              <a:rPr lang="ko-KR" altLang="en-US" sz="1800">
                <a:ea typeface="굴림" panose="020B0600000101010101" pitchFamily="50" charset="-127"/>
              </a:rPr>
              <a:t>노드쌍간에 </a:t>
            </a:r>
            <a:r>
              <a:rPr lang="en-US" altLang="ko-KR" sz="1800">
                <a:ea typeface="굴림" panose="020B0600000101010101" pitchFamily="50" charset="-127"/>
              </a:rPr>
              <a:t>path</a:t>
            </a:r>
            <a:r>
              <a:rPr lang="ko-KR" altLang="en-US" sz="1800">
                <a:ea typeface="굴림" panose="020B0600000101010101" pitchFamily="50" charset="-127"/>
              </a:rPr>
              <a:t>는 없지만 연결되어 있음</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3"/>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spcBef>
                <a:spcPct val="0"/>
              </a:spcBef>
              <a:buClrTx/>
              <a:buSzTx/>
              <a:buFontTx/>
              <a:buNone/>
            </a:pPr>
            <a:fld id="{BD38C63A-9F6B-437F-A7A0-2ED189AB085B}" type="slidenum">
              <a:rPr lang="en-US" altLang="ko-KR" sz="1000" smtClean="0"/>
              <a:pPr>
                <a:spcBef>
                  <a:spcPct val="0"/>
                </a:spcBef>
                <a:buClrTx/>
                <a:buSzTx/>
                <a:buFontTx/>
                <a:buNone/>
              </a:pPr>
              <a:t>2</a:t>
            </a:fld>
            <a:endParaRPr lang="en-US" altLang="ko-KR" sz="1000" smtClean="0"/>
          </a:p>
        </p:txBody>
      </p:sp>
      <p:sp>
        <p:nvSpPr>
          <p:cNvPr id="7171" name="Rectangle 2"/>
          <p:cNvSpPr>
            <a:spLocks noChangeArrowheads="1"/>
          </p:cNvSpPr>
          <p:nvPr/>
        </p:nvSpPr>
        <p:spPr bwMode="auto">
          <a:xfrm>
            <a:off x="1143000" y="0"/>
            <a:ext cx="77930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spcBef>
                <a:spcPct val="0"/>
              </a:spcBef>
              <a:buClrTx/>
              <a:buSzTx/>
              <a:buFontTx/>
              <a:buNone/>
            </a:pPr>
            <a:r>
              <a:rPr lang="en-US" altLang="ko-KR" sz="4000">
                <a:solidFill>
                  <a:schemeClr val="tx2"/>
                </a:solidFill>
                <a:ea typeface="굴림" panose="020B0600000101010101" pitchFamily="50" charset="-127"/>
              </a:rPr>
              <a:t>Agenda</a:t>
            </a:r>
          </a:p>
        </p:txBody>
      </p:sp>
      <p:sp>
        <p:nvSpPr>
          <p:cNvPr id="7172" name="Rectangle 3"/>
          <p:cNvSpPr>
            <a:spLocks noChangeArrowheads="1"/>
          </p:cNvSpPr>
          <p:nvPr/>
        </p:nvSpPr>
        <p:spPr bwMode="auto">
          <a:xfrm>
            <a:off x="838200" y="1295400"/>
            <a:ext cx="7772400" cy="4837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r>
              <a:rPr lang="en-US" altLang="ko-KR">
                <a:ea typeface="굴림" panose="020B0600000101010101" pitchFamily="50" charset="-127"/>
              </a:rPr>
              <a:t>11.1 Definitions</a:t>
            </a:r>
          </a:p>
          <a:p>
            <a:r>
              <a:rPr lang="en-US" altLang="ko-KR">
                <a:ea typeface="굴림" panose="020B0600000101010101" pitchFamily="50" charset="-127"/>
              </a:rPr>
              <a:t>11.2 Subgraphs, Complements, &amp; Graph Isomorphism </a:t>
            </a:r>
          </a:p>
          <a:p>
            <a:r>
              <a:rPr lang="en-US" altLang="ko-KR">
                <a:ea typeface="굴림" panose="020B0600000101010101" pitchFamily="50" charset="-127"/>
              </a:rPr>
              <a:t>11.3 Vertex Degree: Euler Trails &amp; Circuits</a:t>
            </a:r>
          </a:p>
          <a:p>
            <a:r>
              <a:rPr lang="en-US" altLang="ko-KR">
                <a:ea typeface="굴림" panose="020B0600000101010101" pitchFamily="50" charset="-127"/>
              </a:rPr>
              <a:t>11.4 Planar Graphs</a:t>
            </a:r>
          </a:p>
          <a:p>
            <a:r>
              <a:rPr lang="en-US" altLang="ko-KR">
                <a:ea typeface="굴림" panose="020B0600000101010101" pitchFamily="50" charset="-127"/>
              </a:rPr>
              <a:t>Next… </a:t>
            </a:r>
          </a:p>
        </p:txBody>
      </p:sp>
      <p:sp>
        <p:nvSpPr>
          <p:cNvPr id="7173" name="Rectangle 16"/>
          <p:cNvSpPr>
            <a:spLocks noChangeArrowheads="1"/>
          </p:cNvSpPr>
          <p:nvPr/>
        </p:nvSpPr>
        <p:spPr bwMode="auto">
          <a:xfrm>
            <a:off x="0" y="1905000"/>
            <a:ext cx="9144000" cy="4572000"/>
          </a:xfrm>
          <a:prstGeom prst="rect">
            <a:avLst/>
          </a:prstGeom>
          <a:solidFill>
            <a:srgbClr val="CCFFFF">
              <a:alpha val="85881"/>
            </a:srgbClr>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lIns="90000" tIns="46800" rIns="90000" bIns="46800"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eaLnBrk="1" latinLnBrk="1" hangingPunct="1">
              <a:lnSpc>
                <a:spcPct val="130000"/>
              </a:lnSpc>
              <a:spcBef>
                <a:spcPct val="0"/>
              </a:spcBef>
              <a:buClr>
                <a:srgbClr val="6600CC"/>
              </a:buClr>
              <a:buSzTx/>
              <a:buFont typeface="굴림체" panose="020B0609000101010101" pitchFamily="49" charset="-127"/>
              <a:buChar char="◈"/>
            </a:pPr>
            <a:endParaRPr kumimoji="1" lang="ko-KR" altLang="en-US" sz="1600">
              <a:latin typeface="Arial" panose="020B0604020202020204" pitchFamily="34" charset="0"/>
              <a:ea typeface="굴림체" panose="020B0609000101010101" pitchFamily="49" charset="-127"/>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ko-KR" smtClean="0">
                <a:ea typeface="굴림" panose="020B0600000101010101" pitchFamily="50" charset="-127"/>
              </a:rPr>
              <a:t>Multigraph</a:t>
            </a:r>
          </a:p>
        </p:txBody>
      </p:sp>
      <p:sp>
        <p:nvSpPr>
          <p:cNvPr id="44035" name="Rectangle 3"/>
          <p:cNvSpPr>
            <a:spLocks noGrp="1" noChangeArrowheads="1"/>
          </p:cNvSpPr>
          <p:nvPr>
            <p:ph type="body" idx="1"/>
          </p:nvPr>
        </p:nvSpPr>
        <p:spPr>
          <a:xfrm>
            <a:off x="323850" y="1268413"/>
            <a:ext cx="8351838" cy="3065462"/>
          </a:xfrm>
          <a:solidFill>
            <a:schemeClr val="bg1"/>
          </a:solidFill>
        </p:spPr>
        <p:txBody>
          <a:bodyPr/>
          <a:lstStyle/>
          <a:p>
            <a:r>
              <a:rPr lang="en-US" altLang="ko-KR" smtClean="0">
                <a:ea typeface="굴림" panose="020B0600000101010101" pitchFamily="50" charset="-127"/>
              </a:rPr>
              <a:t> Multigraph </a:t>
            </a:r>
            <a:r>
              <a:rPr lang="en-US" altLang="ko-KR" i="1" smtClean="0">
                <a:latin typeface="Bookman Old Style" panose="02050604050505020204" pitchFamily="18" charset="0"/>
                <a:ea typeface="굴림" panose="020B0600000101010101" pitchFamily="50" charset="-127"/>
              </a:rPr>
              <a:t>G = </a:t>
            </a:r>
            <a:r>
              <a:rPr lang="en-US" altLang="ko-KR" smtClean="0">
                <a:ea typeface="굴림" panose="020B0600000101010101" pitchFamily="50" charset="-127"/>
              </a:rPr>
              <a:t>(</a:t>
            </a:r>
            <a:r>
              <a:rPr lang="en-US" altLang="ko-KR" i="1" smtClean="0">
                <a:latin typeface="Bookman Old Style" panose="02050604050505020204" pitchFamily="18" charset="0"/>
                <a:ea typeface="굴림" panose="020B0600000101010101" pitchFamily="50" charset="-127"/>
              </a:rPr>
              <a:t>V,E</a:t>
            </a:r>
            <a:r>
              <a:rPr lang="en-US" altLang="ko-KR" smtClean="0">
                <a:ea typeface="굴림" panose="020B0600000101010101" pitchFamily="50" charset="-127"/>
              </a:rPr>
              <a:t>)</a:t>
            </a:r>
          </a:p>
          <a:p>
            <a:pPr lvl="1">
              <a:buFont typeface="Wingdings" panose="05000000000000000000" pitchFamily="2" charset="2"/>
              <a:buNone/>
            </a:pPr>
            <a:r>
              <a:rPr lang="en-US" altLang="ko-KR" sz="2000" smtClean="0">
                <a:solidFill>
                  <a:srgbClr val="0000FF"/>
                </a:solidFill>
                <a:ea typeface="굴림" panose="020B0600000101010101" pitchFamily="50" charset="-127"/>
              </a:rPr>
              <a:t>is a graph which is permitted to have multiple edges, (also called "parallel edges”), that is, edges that have the same end nodes. Thus two vertices may be connected by more than one edge</a:t>
            </a:r>
            <a:r>
              <a:rPr lang="en-US" altLang="ko-KR" sz="2400" smtClean="0">
                <a:solidFill>
                  <a:srgbClr val="0000FF"/>
                </a:solidFill>
                <a:ea typeface="굴림" panose="020B0600000101010101" pitchFamily="50" charset="-127"/>
              </a:rPr>
              <a:t>.</a:t>
            </a:r>
          </a:p>
          <a:p>
            <a:pPr lvl="1">
              <a:buFont typeface="Wingdings" panose="05000000000000000000" pitchFamily="2" charset="2"/>
              <a:buNone/>
            </a:pPr>
            <a:r>
              <a:rPr lang="en-US" altLang="ko-KR" sz="2400" smtClean="0">
                <a:ea typeface="굴림" panose="020B0600000101010101" pitchFamily="50" charset="-127"/>
              </a:rPr>
              <a:t>That is, for some </a:t>
            </a:r>
            <a:r>
              <a:rPr lang="en-US" altLang="ko-KR" sz="2400" i="1" smtClean="0">
                <a:latin typeface="Bookman Old Style" panose="02050604050505020204" pitchFamily="18" charset="0"/>
                <a:ea typeface="굴림" panose="020B0600000101010101" pitchFamily="50" charset="-127"/>
              </a:rPr>
              <a:t>x, y </a:t>
            </a:r>
            <a:r>
              <a:rPr lang="en-US" altLang="ko-KR" sz="2400" smtClean="0">
                <a:latin typeface="Bookman Old Style" panose="02050604050505020204" pitchFamily="18" charset="0"/>
                <a:ea typeface="굴림" panose="020B0600000101010101" pitchFamily="50" charset="-127"/>
                <a:sym typeface="Symbol" panose="05050102010706020507" pitchFamily="18" charset="2"/>
              </a:rPr>
              <a:t></a:t>
            </a:r>
            <a:r>
              <a:rPr lang="en-US" altLang="ko-KR" sz="2400" i="1" smtClean="0">
                <a:latin typeface="Bookman Old Style" panose="02050604050505020204" pitchFamily="18" charset="0"/>
                <a:ea typeface="굴림" panose="020B0600000101010101" pitchFamily="50" charset="-127"/>
              </a:rPr>
              <a:t> V</a:t>
            </a:r>
            <a:r>
              <a:rPr lang="en-US" altLang="ko-KR" sz="2400" smtClean="0">
                <a:ea typeface="굴림" panose="020B0600000101010101" pitchFamily="50" charset="-127"/>
              </a:rPr>
              <a:t>, there are two or more edges in </a:t>
            </a:r>
            <a:r>
              <a:rPr lang="en-US" altLang="ko-KR" sz="2400" i="1" smtClean="0">
                <a:latin typeface="Bookman Old Style" panose="02050604050505020204" pitchFamily="18" charset="0"/>
                <a:ea typeface="굴림" panose="020B0600000101010101" pitchFamily="50" charset="-127"/>
              </a:rPr>
              <a:t>E</a:t>
            </a:r>
            <a:r>
              <a:rPr lang="en-US" altLang="ko-KR" sz="2400" smtClean="0">
                <a:ea typeface="굴림" panose="020B0600000101010101" pitchFamily="50" charset="-127"/>
              </a:rPr>
              <a:t> of the form</a:t>
            </a:r>
          </a:p>
          <a:p>
            <a:pPr lvl="2">
              <a:buFont typeface="Wingdings" panose="05000000000000000000" pitchFamily="2" charset="2"/>
              <a:buNone/>
            </a:pPr>
            <a:r>
              <a:rPr lang="en-US" altLang="ko-KR" sz="2000" smtClean="0">
                <a:solidFill>
                  <a:srgbClr val="0000FF"/>
                </a:solidFill>
                <a:ea typeface="굴림" panose="020B0600000101010101" pitchFamily="50" charset="-127"/>
              </a:rPr>
              <a:t>(a) (</a:t>
            </a:r>
            <a:r>
              <a:rPr lang="en-US" altLang="ko-KR" sz="2000" i="1" smtClean="0">
                <a:solidFill>
                  <a:srgbClr val="0000FF"/>
                </a:solidFill>
                <a:latin typeface="Bookman Old Style" panose="02050604050505020204" pitchFamily="18" charset="0"/>
                <a:ea typeface="굴림" panose="020B0600000101010101" pitchFamily="50" charset="-127"/>
              </a:rPr>
              <a:t>x,y</a:t>
            </a:r>
            <a:r>
              <a:rPr lang="en-US" altLang="ko-KR" sz="2000" smtClean="0">
                <a:solidFill>
                  <a:srgbClr val="0000FF"/>
                </a:solidFill>
                <a:ea typeface="굴림" panose="020B0600000101010101" pitchFamily="50" charset="-127"/>
              </a:rPr>
              <a:t>) for a directed multigraph</a:t>
            </a:r>
          </a:p>
          <a:p>
            <a:pPr lvl="2">
              <a:buFont typeface="Wingdings" panose="05000000000000000000" pitchFamily="2" charset="2"/>
              <a:buNone/>
            </a:pPr>
            <a:r>
              <a:rPr lang="en-US" altLang="ko-KR" sz="2000" smtClean="0">
                <a:solidFill>
                  <a:srgbClr val="0000FF"/>
                </a:solidFill>
                <a:ea typeface="굴림" panose="020B0600000101010101" pitchFamily="50" charset="-127"/>
              </a:rPr>
              <a:t>(b) </a:t>
            </a:r>
            <a:r>
              <a:rPr lang="en-US" altLang="ko-KR" sz="2000" smtClean="0">
                <a:solidFill>
                  <a:srgbClr val="0000FF"/>
                </a:solidFill>
                <a:latin typeface="Bookman Old Style" panose="02050604050505020204" pitchFamily="18" charset="0"/>
                <a:ea typeface="굴림" panose="020B0600000101010101" pitchFamily="50" charset="-127"/>
              </a:rPr>
              <a:t>{</a:t>
            </a:r>
            <a:r>
              <a:rPr lang="en-US" altLang="ko-KR" sz="2000" i="1" smtClean="0">
                <a:solidFill>
                  <a:srgbClr val="0000FF"/>
                </a:solidFill>
                <a:latin typeface="Bookman Old Style" panose="02050604050505020204" pitchFamily="18" charset="0"/>
                <a:ea typeface="굴림" panose="020B0600000101010101" pitchFamily="50" charset="-127"/>
              </a:rPr>
              <a:t>x,y</a:t>
            </a:r>
            <a:r>
              <a:rPr lang="en-US" altLang="ko-KR" sz="2000" smtClean="0">
                <a:solidFill>
                  <a:srgbClr val="0000FF"/>
                </a:solidFill>
                <a:latin typeface="Bookman Old Style" panose="02050604050505020204" pitchFamily="18" charset="0"/>
                <a:ea typeface="굴림" panose="020B0600000101010101" pitchFamily="50" charset="-127"/>
              </a:rPr>
              <a:t>}</a:t>
            </a:r>
            <a:r>
              <a:rPr lang="en-US" altLang="ko-KR" sz="2000" smtClean="0">
                <a:solidFill>
                  <a:srgbClr val="0000FF"/>
                </a:solidFill>
                <a:ea typeface="굴림" panose="020B0600000101010101" pitchFamily="50" charset="-127"/>
              </a:rPr>
              <a:t> for an undirected multigraph</a:t>
            </a:r>
          </a:p>
          <a:p>
            <a:pPr lvl="1">
              <a:spcBef>
                <a:spcPct val="40000"/>
              </a:spcBef>
              <a:buSzPct val="60000"/>
              <a:buFont typeface="Wingdings" panose="05000000000000000000" pitchFamily="2" charset="2"/>
              <a:buChar char="n"/>
            </a:pPr>
            <a:r>
              <a:rPr lang="en-US" altLang="ko-KR" sz="3200" smtClean="0">
                <a:ea typeface="굴림" panose="020B0600000101010101" pitchFamily="50" charset="-127"/>
              </a:rPr>
              <a:t>Multiplicity : </a:t>
            </a:r>
            <a:r>
              <a:rPr lang="en-US" altLang="ko-KR" sz="2400" smtClean="0">
                <a:ea typeface="굴림" panose="020B0600000101010101" pitchFamily="50" charset="-127"/>
              </a:rPr>
              <a:t>the number of edges (a,b) or {a,b}</a:t>
            </a:r>
            <a:endParaRPr lang="en-US" altLang="ko-KR" sz="3200" smtClean="0">
              <a:ea typeface="굴림" panose="020B0600000101010101" pitchFamily="50" charset="-127"/>
            </a:endParaRPr>
          </a:p>
        </p:txBody>
      </p:sp>
      <p:grpSp>
        <p:nvGrpSpPr>
          <p:cNvPr id="44036" name="Group 51"/>
          <p:cNvGrpSpPr>
            <a:grpSpLocks/>
          </p:cNvGrpSpPr>
          <p:nvPr/>
        </p:nvGrpSpPr>
        <p:grpSpPr bwMode="auto">
          <a:xfrm>
            <a:off x="914400" y="5330825"/>
            <a:ext cx="2841625" cy="647700"/>
            <a:chOff x="500" y="3113"/>
            <a:chExt cx="1790" cy="408"/>
          </a:xfrm>
        </p:grpSpPr>
        <p:sp>
          <p:nvSpPr>
            <p:cNvPr id="44070" name="Line 45"/>
            <p:cNvSpPr>
              <a:spLocks noChangeShapeType="1"/>
            </p:cNvSpPr>
            <p:nvPr/>
          </p:nvSpPr>
          <p:spPr bwMode="auto">
            <a:xfrm>
              <a:off x="703" y="3339"/>
              <a:ext cx="680" cy="0"/>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ko-KR" altLang="en-US"/>
            </a:p>
          </p:txBody>
        </p:sp>
        <p:sp>
          <p:nvSpPr>
            <p:cNvPr id="44071" name="Freeform 47"/>
            <p:cNvSpPr>
              <a:spLocks/>
            </p:cNvSpPr>
            <p:nvPr/>
          </p:nvSpPr>
          <p:spPr bwMode="auto">
            <a:xfrm>
              <a:off x="703" y="3385"/>
              <a:ext cx="680" cy="136"/>
            </a:xfrm>
            <a:custGeom>
              <a:avLst/>
              <a:gdLst>
                <a:gd name="T0" fmla="*/ 0 w 680"/>
                <a:gd name="T1" fmla="*/ 0 h 136"/>
                <a:gd name="T2" fmla="*/ 317 w 680"/>
                <a:gd name="T3" fmla="*/ 136 h 136"/>
                <a:gd name="T4" fmla="*/ 680 w 680"/>
                <a:gd name="T5" fmla="*/ 0 h 136"/>
                <a:gd name="T6" fmla="*/ 0 60000 65536"/>
                <a:gd name="T7" fmla="*/ 0 60000 65536"/>
                <a:gd name="T8" fmla="*/ 0 60000 65536"/>
                <a:gd name="T9" fmla="*/ 0 w 680"/>
                <a:gd name="T10" fmla="*/ 0 h 136"/>
                <a:gd name="T11" fmla="*/ 680 w 680"/>
                <a:gd name="T12" fmla="*/ 136 h 136"/>
              </a:gdLst>
              <a:ahLst/>
              <a:cxnLst>
                <a:cxn ang="T6">
                  <a:pos x="T0" y="T1"/>
                </a:cxn>
                <a:cxn ang="T7">
                  <a:pos x="T2" y="T3"/>
                </a:cxn>
                <a:cxn ang="T8">
                  <a:pos x="T4" y="T5"/>
                </a:cxn>
              </a:cxnLst>
              <a:rect l="T9" t="T10" r="T11" b="T12"/>
              <a:pathLst>
                <a:path w="680" h="136">
                  <a:moveTo>
                    <a:pt x="0" y="0"/>
                  </a:moveTo>
                  <a:cubicBezTo>
                    <a:pt x="102" y="68"/>
                    <a:pt x="204" y="136"/>
                    <a:pt x="317" y="136"/>
                  </a:cubicBezTo>
                  <a:cubicBezTo>
                    <a:pt x="430" y="136"/>
                    <a:pt x="555" y="68"/>
                    <a:pt x="680" y="0"/>
                  </a:cubicBezTo>
                </a:path>
              </a:pathLst>
            </a:cu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p>
              <a:endParaRPr lang="ko-KR" altLang="en-US"/>
            </a:p>
          </p:txBody>
        </p:sp>
        <p:sp>
          <p:nvSpPr>
            <p:cNvPr id="44072" name="Freeform 48"/>
            <p:cNvSpPr>
              <a:spLocks/>
            </p:cNvSpPr>
            <p:nvPr/>
          </p:nvSpPr>
          <p:spPr bwMode="auto">
            <a:xfrm>
              <a:off x="703" y="3113"/>
              <a:ext cx="680" cy="181"/>
            </a:xfrm>
            <a:custGeom>
              <a:avLst/>
              <a:gdLst>
                <a:gd name="T0" fmla="*/ 0 w 726"/>
                <a:gd name="T1" fmla="*/ 181 h 181"/>
                <a:gd name="T2" fmla="*/ 91 w 726"/>
                <a:gd name="T3" fmla="*/ 0 h 181"/>
                <a:gd name="T4" fmla="*/ 185 w 726"/>
                <a:gd name="T5" fmla="*/ 181 h 181"/>
                <a:gd name="T6" fmla="*/ 0 60000 65536"/>
                <a:gd name="T7" fmla="*/ 0 60000 65536"/>
                <a:gd name="T8" fmla="*/ 0 60000 65536"/>
                <a:gd name="T9" fmla="*/ 0 w 726"/>
                <a:gd name="T10" fmla="*/ 0 h 181"/>
                <a:gd name="T11" fmla="*/ 726 w 726"/>
                <a:gd name="T12" fmla="*/ 181 h 181"/>
              </a:gdLst>
              <a:ahLst/>
              <a:cxnLst>
                <a:cxn ang="T6">
                  <a:pos x="T0" y="T1"/>
                </a:cxn>
                <a:cxn ang="T7">
                  <a:pos x="T2" y="T3"/>
                </a:cxn>
                <a:cxn ang="T8">
                  <a:pos x="T4" y="T5"/>
                </a:cxn>
              </a:cxnLst>
              <a:rect l="T9" t="T10" r="T11" b="T12"/>
              <a:pathLst>
                <a:path w="726" h="181">
                  <a:moveTo>
                    <a:pt x="0" y="181"/>
                  </a:moveTo>
                  <a:cubicBezTo>
                    <a:pt x="121" y="90"/>
                    <a:pt x="242" y="0"/>
                    <a:pt x="363" y="0"/>
                  </a:cubicBezTo>
                  <a:cubicBezTo>
                    <a:pt x="484" y="0"/>
                    <a:pt x="605" y="90"/>
                    <a:pt x="726" y="181"/>
                  </a:cubicBezTo>
                </a:path>
              </a:pathLst>
            </a:cu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p>
              <a:endParaRPr lang="ko-KR" altLang="en-US"/>
            </a:p>
          </p:txBody>
        </p:sp>
        <p:sp>
          <p:nvSpPr>
            <p:cNvPr id="44073" name="Freeform 49"/>
            <p:cNvSpPr>
              <a:spLocks/>
            </p:cNvSpPr>
            <p:nvPr/>
          </p:nvSpPr>
          <p:spPr bwMode="auto">
            <a:xfrm>
              <a:off x="1474" y="3385"/>
              <a:ext cx="680" cy="136"/>
            </a:xfrm>
            <a:custGeom>
              <a:avLst/>
              <a:gdLst>
                <a:gd name="T0" fmla="*/ 0 w 680"/>
                <a:gd name="T1" fmla="*/ 0 h 136"/>
                <a:gd name="T2" fmla="*/ 317 w 680"/>
                <a:gd name="T3" fmla="*/ 136 h 136"/>
                <a:gd name="T4" fmla="*/ 680 w 680"/>
                <a:gd name="T5" fmla="*/ 0 h 136"/>
                <a:gd name="T6" fmla="*/ 0 60000 65536"/>
                <a:gd name="T7" fmla="*/ 0 60000 65536"/>
                <a:gd name="T8" fmla="*/ 0 60000 65536"/>
                <a:gd name="T9" fmla="*/ 0 w 680"/>
                <a:gd name="T10" fmla="*/ 0 h 136"/>
                <a:gd name="T11" fmla="*/ 680 w 680"/>
                <a:gd name="T12" fmla="*/ 136 h 136"/>
              </a:gdLst>
              <a:ahLst/>
              <a:cxnLst>
                <a:cxn ang="T6">
                  <a:pos x="T0" y="T1"/>
                </a:cxn>
                <a:cxn ang="T7">
                  <a:pos x="T2" y="T3"/>
                </a:cxn>
                <a:cxn ang="T8">
                  <a:pos x="T4" y="T5"/>
                </a:cxn>
              </a:cxnLst>
              <a:rect l="T9" t="T10" r="T11" b="T12"/>
              <a:pathLst>
                <a:path w="680" h="136">
                  <a:moveTo>
                    <a:pt x="0" y="0"/>
                  </a:moveTo>
                  <a:cubicBezTo>
                    <a:pt x="102" y="68"/>
                    <a:pt x="204" y="136"/>
                    <a:pt x="317" y="136"/>
                  </a:cubicBezTo>
                  <a:cubicBezTo>
                    <a:pt x="430" y="136"/>
                    <a:pt x="555" y="68"/>
                    <a:pt x="680" y="0"/>
                  </a:cubicBezTo>
                </a:path>
              </a:pathLst>
            </a:cu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p>
              <a:endParaRPr lang="ko-KR" altLang="en-US"/>
            </a:p>
          </p:txBody>
        </p:sp>
        <p:sp>
          <p:nvSpPr>
            <p:cNvPr id="44074" name="Freeform 50"/>
            <p:cNvSpPr>
              <a:spLocks/>
            </p:cNvSpPr>
            <p:nvPr/>
          </p:nvSpPr>
          <p:spPr bwMode="auto">
            <a:xfrm>
              <a:off x="1474" y="3203"/>
              <a:ext cx="680" cy="136"/>
            </a:xfrm>
            <a:custGeom>
              <a:avLst/>
              <a:gdLst>
                <a:gd name="T0" fmla="*/ 0 w 726"/>
                <a:gd name="T1" fmla="*/ 2 h 181"/>
                <a:gd name="T2" fmla="*/ 91 w 726"/>
                <a:gd name="T3" fmla="*/ 0 h 181"/>
                <a:gd name="T4" fmla="*/ 185 w 726"/>
                <a:gd name="T5" fmla="*/ 2 h 181"/>
                <a:gd name="T6" fmla="*/ 0 60000 65536"/>
                <a:gd name="T7" fmla="*/ 0 60000 65536"/>
                <a:gd name="T8" fmla="*/ 0 60000 65536"/>
                <a:gd name="T9" fmla="*/ 0 w 726"/>
                <a:gd name="T10" fmla="*/ 0 h 181"/>
                <a:gd name="T11" fmla="*/ 726 w 726"/>
                <a:gd name="T12" fmla="*/ 181 h 181"/>
              </a:gdLst>
              <a:ahLst/>
              <a:cxnLst>
                <a:cxn ang="T6">
                  <a:pos x="T0" y="T1"/>
                </a:cxn>
                <a:cxn ang="T7">
                  <a:pos x="T2" y="T3"/>
                </a:cxn>
                <a:cxn ang="T8">
                  <a:pos x="T4" y="T5"/>
                </a:cxn>
              </a:cxnLst>
              <a:rect l="T9" t="T10" r="T11" b="T12"/>
              <a:pathLst>
                <a:path w="726" h="181">
                  <a:moveTo>
                    <a:pt x="0" y="181"/>
                  </a:moveTo>
                  <a:cubicBezTo>
                    <a:pt x="121" y="90"/>
                    <a:pt x="242" y="0"/>
                    <a:pt x="363" y="0"/>
                  </a:cubicBezTo>
                  <a:cubicBezTo>
                    <a:pt x="484" y="0"/>
                    <a:pt x="605" y="90"/>
                    <a:pt x="726" y="181"/>
                  </a:cubicBezTo>
                </a:path>
              </a:pathLst>
            </a:cu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p>
              <a:endParaRPr lang="ko-KR" altLang="en-US"/>
            </a:p>
          </p:txBody>
        </p:sp>
        <p:grpSp>
          <p:nvGrpSpPr>
            <p:cNvPr id="44075" name="Group 20"/>
            <p:cNvGrpSpPr>
              <a:grpSpLocks/>
            </p:cNvGrpSpPr>
            <p:nvPr/>
          </p:nvGrpSpPr>
          <p:grpSpPr bwMode="auto">
            <a:xfrm>
              <a:off x="500" y="3196"/>
              <a:ext cx="248" cy="288"/>
              <a:chOff x="760" y="960"/>
              <a:chExt cx="248" cy="288"/>
            </a:xfrm>
          </p:grpSpPr>
          <p:sp>
            <p:nvSpPr>
              <p:cNvPr id="44082" name="Oval 21"/>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44083" name="Text Box 22"/>
              <p:cNvSpPr txBox="1">
                <a:spLocks noChangeArrowheads="1"/>
              </p:cNvSpPr>
              <p:nvPr/>
            </p:nvSpPr>
            <p:spPr bwMode="gray">
              <a:xfrm>
                <a:off x="760" y="960"/>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a</a:t>
                </a:r>
              </a:p>
            </p:txBody>
          </p:sp>
        </p:grpSp>
        <p:grpSp>
          <p:nvGrpSpPr>
            <p:cNvPr id="44076" name="Group 23"/>
            <p:cNvGrpSpPr>
              <a:grpSpLocks/>
            </p:cNvGrpSpPr>
            <p:nvPr/>
          </p:nvGrpSpPr>
          <p:grpSpPr bwMode="auto">
            <a:xfrm>
              <a:off x="1279" y="3203"/>
              <a:ext cx="240" cy="288"/>
              <a:chOff x="768" y="960"/>
              <a:chExt cx="240" cy="288"/>
            </a:xfrm>
          </p:grpSpPr>
          <p:sp>
            <p:nvSpPr>
              <p:cNvPr id="44080" name="Oval 24"/>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44081" name="Text Box 25"/>
              <p:cNvSpPr txBox="1">
                <a:spLocks noChangeArrowheads="1"/>
              </p:cNvSpPr>
              <p:nvPr/>
            </p:nvSpPr>
            <p:spPr bwMode="gray">
              <a:xfrm>
                <a:off x="768" y="960"/>
                <a:ext cx="23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b</a:t>
                </a:r>
              </a:p>
            </p:txBody>
          </p:sp>
        </p:grpSp>
        <p:grpSp>
          <p:nvGrpSpPr>
            <p:cNvPr id="44077" name="Group 26"/>
            <p:cNvGrpSpPr>
              <a:grpSpLocks/>
            </p:cNvGrpSpPr>
            <p:nvPr/>
          </p:nvGrpSpPr>
          <p:grpSpPr bwMode="auto">
            <a:xfrm>
              <a:off x="2050" y="3205"/>
              <a:ext cx="240" cy="288"/>
              <a:chOff x="768" y="960"/>
              <a:chExt cx="240" cy="288"/>
            </a:xfrm>
          </p:grpSpPr>
          <p:sp>
            <p:nvSpPr>
              <p:cNvPr id="44078" name="Oval 27"/>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44079" name="Text Box 28"/>
              <p:cNvSpPr txBox="1">
                <a:spLocks noChangeArrowheads="1"/>
              </p:cNvSpPr>
              <p:nvPr/>
            </p:nvSpPr>
            <p:spPr bwMode="gray">
              <a:xfrm>
                <a:off x="771" y="960"/>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c</a:t>
                </a:r>
              </a:p>
            </p:txBody>
          </p:sp>
        </p:grpSp>
      </p:grpSp>
      <p:grpSp>
        <p:nvGrpSpPr>
          <p:cNvPr id="44037" name="Group 61"/>
          <p:cNvGrpSpPr>
            <a:grpSpLocks/>
          </p:cNvGrpSpPr>
          <p:nvPr/>
        </p:nvGrpSpPr>
        <p:grpSpPr bwMode="auto">
          <a:xfrm>
            <a:off x="5060950" y="4970463"/>
            <a:ext cx="2749550" cy="1609725"/>
            <a:chOff x="3112" y="2886"/>
            <a:chExt cx="1732" cy="1014"/>
          </a:xfrm>
        </p:grpSpPr>
        <p:sp>
          <p:nvSpPr>
            <p:cNvPr id="44046" name="Freeform 52"/>
            <p:cNvSpPr>
              <a:spLocks/>
            </p:cNvSpPr>
            <p:nvPr/>
          </p:nvSpPr>
          <p:spPr bwMode="auto">
            <a:xfrm>
              <a:off x="3112" y="3113"/>
              <a:ext cx="104" cy="556"/>
            </a:xfrm>
            <a:custGeom>
              <a:avLst/>
              <a:gdLst>
                <a:gd name="T0" fmla="*/ 86 w 104"/>
                <a:gd name="T1" fmla="*/ 0 h 556"/>
                <a:gd name="T2" fmla="*/ 3 w 104"/>
                <a:gd name="T3" fmla="*/ 298 h 556"/>
                <a:gd name="T4" fmla="*/ 104 w 104"/>
                <a:gd name="T5" fmla="*/ 556 h 556"/>
                <a:gd name="T6" fmla="*/ 0 60000 65536"/>
                <a:gd name="T7" fmla="*/ 0 60000 65536"/>
                <a:gd name="T8" fmla="*/ 0 60000 65536"/>
                <a:gd name="T9" fmla="*/ 0 w 104"/>
                <a:gd name="T10" fmla="*/ 0 h 556"/>
                <a:gd name="T11" fmla="*/ 104 w 104"/>
                <a:gd name="T12" fmla="*/ 556 h 556"/>
              </a:gdLst>
              <a:ahLst/>
              <a:cxnLst>
                <a:cxn ang="T6">
                  <a:pos x="T0" y="T1"/>
                </a:cxn>
                <a:cxn ang="T7">
                  <a:pos x="T2" y="T3"/>
                </a:cxn>
                <a:cxn ang="T8">
                  <a:pos x="T4" y="T5"/>
                </a:cxn>
              </a:cxnLst>
              <a:rect l="T9" t="T10" r="T11" b="T12"/>
              <a:pathLst>
                <a:path w="104" h="556">
                  <a:moveTo>
                    <a:pt x="86" y="0"/>
                  </a:moveTo>
                  <a:cubicBezTo>
                    <a:pt x="43" y="102"/>
                    <a:pt x="0" y="205"/>
                    <a:pt x="3" y="298"/>
                  </a:cubicBezTo>
                  <a:cubicBezTo>
                    <a:pt x="6" y="391"/>
                    <a:pt x="55" y="473"/>
                    <a:pt x="104" y="556"/>
                  </a:cubicBezTo>
                </a:path>
              </a:pathLst>
            </a:custGeom>
            <a:noFill/>
            <a:ln w="19050">
              <a:solidFill>
                <a:srgbClr val="0000FF"/>
              </a:solidFill>
              <a:round/>
              <a:headEnd/>
              <a:tailEnd type="triangle" w="med" len="me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p>
              <a:endParaRPr lang="ko-KR" altLang="en-US"/>
            </a:p>
          </p:txBody>
        </p:sp>
        <p:sp>
          <p:nvSpPr>
            <p:cNvPr id="44047" name="Freeform 53"/>
            <p:cNvSpPr>
              <a:spLocks/>
            </p:cNvSpPr>
            <p:nvPr/>
          </p:nvSpPr>
          <p:spPr bwMode="auto">
            <a:xfrm>
              <a:off x="3288" y="3158"/>
              <a:ext cx="12" cy="488"/>
            </a:xfrm>
            <a:custGeom>
              <a:avLst/>
              <a:gdLst>
                <a:gd name="T0" fmla="*/ 0 w 12"/>
                <a:gd name="T1" fmla="*/ 0 h 488"/>
                <a:gd name="T2" fmla="*/ 11 w 12"/>
                <a:gd name="T3" fmla="*/ 236 h 488"/>
                <a:gd name="T4" fmla="*/ 6 w 12"/>
                <a:gd name="T5" fmla="*/ 488 h 488"/>
                <a:gd name="T6" fmla="*/ 0 60000 65536"/>
                <a:gd name="T7" fmla="*/ 0 60000 65536"/>
                <a:gd name="T8" fmla="*/ 0 60000 65536"/>
                <a:gd name="T9" fmla="*/ 0 w 12"/>
                <a:gd name="T10" fmla="*/ 0 h 488"/>
                <a:gd name="T11" fmla="*/ 12 w 12"/>
                <a:gd name="T12" fmla="*/ 488 h 488"/>
              </a:gdLst>
              <a:ahLst/>
              <a:cxnLst>
                <a:cxn ang="T6">
                  <a:pos x="T0" y="T1"/>
                </a:cxn>
                <a:cxn ang="T7">
                  <a:pos x="T2" y="T3"/>
                </a:cxn>
                <a:cxn ang="T8">
                  <a:pos x="T4" y="T5"/>
                </a:cxn>
              </a:cxnLst>
              <a:rect l="T9" t="T10" r="T11" b="T12"/>
              <a:pathLst>
                <a:path w="12" h="488">
                  <a:moveTo>
                    <a:pt x="0" y="0"/>
                  </a:moveTo>
                  <a:cubicBezTo>
                    <a:pt x="5" y="77"/>
                    <a:pt x="10" y="155"/>
                    <a:pt x="11" y="236"/>
                  </a:cubicBezTo>
                  <a:cubicBezTo>
                    <a:pt x="12" y="317"/>
                    <a:pt x="9" y="402"/>
                    <a:pt x="6" y="488"/>
                  </a:cubicBezTo>
                </a:path>
              </a:pathLst>
            </a:custGeom>
            <a:noFill/>
            <a:ln w="19050">
              <a:solidFill>
                <a:srgbClr val="0000FF"/>
              </a:solidFill>
              <a:round/>
              <a:headEnd/>
              <a:tailEnd type="triangle" w="med" len="me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p>
              <a:endParaRPr lang="ko-KR" altLang="en-US"/>
            </a:p>
          </p:txBody>
        </p:sp>
        <p:sp>
          <p:nvSpPr>
            <p:cNvPr id="44048" name="Freeform 54"/>
            <p:cNvSpPr>
              <a:spLocks/>
            </p:cNvSpPr>
            <p:nvPr/>
          </p:nvSpPr>
          <p:spPr bwMode="auto">
            <a:xfrm>
              <a:off x="3367" y="3132"/>
              <a:ext cx="75" cy="520"/>
            </a:xfrm>
            <a:custGeom>
              <a:avLst/>
              <a:gdLst>
                <a:gd name="T0" fmla="*/ 0 w 75"/>
                <a:gd name="T1" fmla="*/ 0 h 520"/>
                <a:gd name="T2" fmla="*/ 72 w 75"/>
                <a:gd name="T3" fmla="*/ 262 h 520"/>
                <a:gd name="T4" fmla="*/ 16 w 75"/>
                <a:gd name="T5" fmla="*/ 520 h 520"/>
                <a:gd name="T6" fmla="*/ 0 60000 65536"/>
                <a:gd name="T7" fmla="*/ 0 60000 65536"/>
                <a:gd name="T8" fmla="*/ 0 60000 65536"/>
                <a:gd name="T9" fmla="*/ 0 w 75"/>
                <a:gd name="T10" fmla="*/ 0 h 520"/>
                <a:gd name="T11" fmla="*/ 75 w 75"/>
                <a:gd name="T12" fmla="*/ 520 h 520"/>
              </a:gdLst>
              <a:ahLst/>
              <a:cxnLst>
                <a:cxn ang="T6">
                  <a:pos x="T0" y="T1"/>
                </a:cxn>
                <a:cxn ang="T7">
                  <a:pos x="T2" y="T3"/>
                </a:cxn>
                <a:cxn ang="T8">
                  <a:pos x="T4" y="T5"/>
                </a:cxn>
              </a:cxnLst>
              <a:rect l="T9" t="T10" r="T11" b="T12"/>
              <a:pathLst>
                <a:path w="75" h="520">
                  <a:moveTo>
                    <a:pt x="0" y="0"/>
                  </a:moveTo>
                  <a:cubicBezTo>
                    <a:pt x="13" y="44"/>
                    <a:pt x="69" y="175"/>
                    <a:pt x="72" y="262"/>
                  </a:cubicBezTo>
                  <a:cubicBezTo>
                    <a:pt x="75" y="349"/>
                    <a:pt x="44" y="432"/>
                    <a:pt x="16" y="520"/>
                  </a:cubicBezTo>
                </a:path>
              </a:pathLst>
            </a:custGeom>
            <a:noFill/>
            <a:ln w="19050">
              <a:solidFill>
                <a:srgbClr val="0000FF"/>
              </a:solidFill>
              <a:round/>
              <a:headEnd/>
              <a:tailEnd type="triangle" w="med" len="me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p>
              <a:endParaRPr lang="ko-KR" altLang="en-US"/>
            </a:p>
          </p:txBody>
        </p:sp>
        <p:sp>
          <p:nvSpPr>
            <p:cNvPr id="44049" name="Freeform 55"/>
            <p:cNvSpPr>
              <a:spLocks/>
            </p:cNvSpPr>
            <p:nvPr/>
          </p:nvSpPr>
          <p:spPr bwMode="auto">
            <a:xfrm>
              <a:off x="3424" y="3053"/>
              <a:ext cx="530" cy="649"/>
            </a:xfrm>
            <a:custGeom>
              <a:avLst/>
              <a:gdLst>
                <a:gd name="T0" fmla="*/ 0 w 530"/>
                <a:gd name="T1" fmla="*/ 649 h 649"/>
                <a:gd name="T2" fmla="*/ 161 w 530"/>
                <a:gd name="T3" fmla="*/ 325 h 649"/>
                <a:gd name="T4" fmla="*/ 368 w 530"/>
                <a:gd name="T5" fmla="*/ 90 h 649"/>
                <a:gd name="T6" fmla="*/ 530 w 530"/>
                <a:gd name="T7" fmla="*/ 0 h 649"/>
                <a:gd name="T8" fmla="*/ 0 60000 65536"/>
                <a:gd name="T9" fmla="*/ 0 60000 65536"/>
                <a:gd name="T10" fmla="*/ 0 60000 65536"/>
                <a:gd name="T11" fmla="*/ 0 60000 65536"/>
                <a:gd name="T12" fmla="*/ 0 w 530"/>
                <a:gd name="T13" fmla="*/ 0 h 649"/>
                <a:gd name="T14" fmla="*/ 530 w 530"/>
                <a:gd name="T15" fmla="*/ 649 h 649"/>
              </a:gdLst>
              <a:ahLst/>
              <a:cxnLst>
                <a:cxn ang="T8">
                  <a:pos x="T0" y="T1"/>
                </a:cxn>
                <a:cxn ang="T9">
                  <a:pos x="T2" y="T3"/>
                </a:cxn>
                <a:cxn ang="T10">
                  <a:pos x="T4" y="T5"/>
                </a:cxn>
                <a:cxn ang="T11">
                  <a:pos x="T6" y="T7"/>
                </a:cxn>
              </a:cxnLst>
              <a:rect l="T12" t="T13" r="T14" b="T15"/>
              <a:pathLst>
                <a:path w="530" h="649">
                  <a:moveTo>
                    <a:pt x="0" y="649"/>
                  </a:moveTo>
                  <a:cubicBezTo>
                    <a:pt x="27" y="595"/>
                    <a:pt x="100" y="418"/>
                    <a:pt x="161" y="325"/>
                  </a:cubicBezTo>
                  <a:cubicBezTo>
                    <a:pt x="222" y="232"/>
                    <a:pt x="307" y="144"/>
                    <a:pt x="368" y="90"/>
                  </a:cubicBezTo>
                  <a:cubicBezTo>
                    <a:pt x="429" y="36"/>
                    <a:pt x="480" y="13"/>
                    <a:pt x="530" y="0"/>
                  </a:cubicBezTo>
                </a:path>
              </a:pathLst>
            </a:custGeom>
            <a:noFill/>
            <a:ln w="19050">
              <a:solidFill>
                <a:srgbClr val="0000FF"/>
              </a:solidFill>
              <a:round/>
              <a:headEnd/>
              <a:tailEnd type="triangle" w="med" len="me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p>
              <a:endParaRPr lang="ko-KR" altLang="en-US"/>
            </a:p>
          </p:txBody>
        </p:sp>
        <p:sp>
          <p:nvSpPr>
            <p:cNvPr id="44050" name="Freeform 56"/>
            <p:cNvSpPr>
              <a:spLocks/>
            </p:cNvSpPr>
            <p:nvPr/>
          </p:nvSpPr>
          <p:spPr bwMode="auto">
            <a:xfrm>
              <a:off x="3424" y="3109"/>
              <a:ext cx="546" cy="639"/>
            </a:xfrm>
            <a:custGeom>
              <a:avLst/>
              <a:gdLst>
                <a:gd name="T0" fmla="*/ 0 w 546"/>
                <a:gd name="T1" fmla="*/ 639 h 639"/>
                <a:gd name="T2" fmla="*/ 233 w 546"/>
                <a:gd name="T3" fmla="*/ 464 h 639"/>
                <a:gd name="T4" fmla="*/ 451 w 546"/>
                <a:gd name="T5" fmla="*/ 134 h 639"/>
                <a:gd name="T6" fmla="*/ 546 w 546"/>
                <a:gd name="T7" fmla="*/ 0 h 639"/>
                <a:gd name="T8" fmla="*/ 0 60000 65536"/>
                <a:gd name="T9" fmla="*/ 0 60000 65536"/>
                <a:gd name="T10" fmla="*/ 0 60000 65536"/>
                <a:gd name="T11" fmla="*/ 0 60000 65536"/>
                <a:gd name="T12" fmla="*/ 0 w 546"/>
                <a:gd name="T13" fmla="*/ 0 h 639"/>
                <a:gd name="T14" fmla="*/ 546 w 546"/>
                <a:gd name="T15" fmla="*/ 639 h 639"/>
              </a:gdLst>
              <a:ahLst/>
              <a:cxnLst>
                <a:cxn ang="T8">
                  <a:pos x="T0" y="T1"/>
                </a:cxn>
                <a:cxn ang="T9">
                  <a:pos x="T2" y="T3"/>
                </a:cxn>
                <a:cxn ang="T10">
                  <a:pos x="T4" y="T5"/>
                </a:cxn>
                <a:cxn ang="T11">
                  <a:pos x="T6" y="T7"/>
                </a:cxn>
              </a:cxnLst>
              <a:rect l="T12" t="T13" r="T14" b="T15"/>
              <a:pathLst>
                <a:path w="546" h="639">
                  <a:moveTo>
                    <a:pt x="0" y="639"/>
                  </a:moveTo>
                  <a:cubicBezTo>
                    <a:pt x="79" y="593"/>
                    <a:pt x="158" y="548"/>
                    <a:pt x="233" y="464"/>
                  </a:cubicBezTo>
                  <a:cubicBezTo>
                    <a:pt x="308" y="380"/>
                    <a:pt x="399" y="211"/>
                    <a:pt x="451" y="134"/>
                  </a:cubicBezTo>
                  <a:cubicBezTo>
                    <a:pt x="503" y="57"/>
                    <a:pt x="524" y="28"/>
                    <a:pt x="546" y="0"/>
                  </a:cubicBezTo>
                </a:path>
              </a:pathLst>
            </a:custGeom>
            <a:noFill/>
            <a:ln w="19050">
              <a:solidFill>
                <a:srgbClr val="0000FF"/>
              </a:solidFill>
              <a:round/>
              <a:headEnd/>
              <a:tailEnd type="triangle" w="med" len="me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p>
              <a:endParaRPr lang="ko-KR" altLang="en-US"/>
            </a:p>
          </p:txBody>
        </p:sp>
        <p:sp>
          <p:nvSpPr>
            <p:cNvPr id="44051" name="Freeform 57"/>
            <p:cNvSpPr>
              <a:spLocks/>
            </p:cNvSpPr>
            <p:nvPr/>
          </p:nvSpPr>
          <p:spPr bwMode="auto">
            <a:xfrm>
              <a:off x="4020" y="3158"/>
              <a:ext cx="85" cy="477"/>
            </a:xfrm>
            <a:custGeom>
              <a:avLst/>
              <a:gdLst>
                <a:gd name="T0" fmla="*/ 85 w 85"/>
                <a:gd name="T1" fmla="*/ 0 h 477"/>
                <a:gd name="T2" fmla="*/ 68 w 85"/>
                <a:gd name="T3" fmla="*/ 153 h 477"/>
                <a:gd name="T4" fmla="*/ 6 w 85"/>
                <a:gd name="T5" fmla="*/ 287 h 477"/>
                <a:gd name="T6" fmla="*/ 29 w 85"/>
                <a:gd name="T7" fmla="*/ 477 h 477"/>
                <a:gd name="T8" fmla="*/ 0 60000 65536"/>
                <a:gd name="T9" fmla="*/ 0 60000 65536"/>
                <a:gd name="T10" fmla="*/ 0 60000 65536"/>
                <a:gd name="T11" fmla="*/ 0 60000 65536"/>
                <a:gd name="T12" fmla="*/ 0 w 85"/>
                <a:gd name="T13" fmla="*/ 0 h 477"/>
                <a:gd name="T14" fmla="*/ 85 w 85"/>
                <a:gd name="T15" fmla="*/ 477 h 477"/>
              </a:gdLst>
              <a:ahLst/>
              <a:cxnLst>
                <a:cxn ang="T8">
                  <a:pos x="T0" y="T1"/>
                </a:cxn>
                <a:cxn ang="T9">
                  <a:pos x="T2" y="T3"/>
                </a:cxn>
                <a:cxn ang="T10">
                  <a:pos x="T4" y="T5"/>
                </a:cxn>
                <a:cxn ang="T11">
                  <a:pos x="T6" y="T7"/>
                </a:cxn>
              </a:cxnLst>
              <a:rect l="T12" t="T13" r="T14" b="T15"/>
              <a:pathLst>
                <a:path w="85" h="477">
                  <a:moveTo>
                    <a:pt x="85" y="0"/>
                  </a:moveTo>
                  <a:cubicBezTo>
                    <a:pt x="83" y="52"/>
                    <a:pt x="81" y="105"/>
                    <a:pt x="68" y="153"/>
                  </a:cubicBezTo>
                  <a:cubicBezTo>
                    <a:pt x="55" y="201"/>
                    <a:pt x="12" y="233"/>
                    <a:pt x="6" y="287"/>
                  </a:cubicBezTo>
                  <a:cubicBezTo>
                    <a:pt x="0" y="341"/>
                    <a:pt x="14" y="409"/>
                    <a:pt x="29" y="477"/>
                  </a:cubicBezTo>
                </a:path>
              </a:pathLst>
            </a:custGeom>
            <a:noFill/>
            <a:ln w="19050">
              <a:solidFill>
                <a:srgbClr val="0000FF"/>
              </a:solidFill>
              <a:round/>
              <a:headEnd/>
              <a:tailEnd type="triangle" w="med" len="me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p>
              <a:endParaRPr lang="ko-KR" altLang="en-US"/>
            </a:p>
          </p:txBody>
        </p:sp>
        <p:sp>
          <p:nvSpPr>
            <p:cNvPr id="44052" name="Freeform 58"/>
            <p:cNvSpPr>
              <a:spLocks/>
            </p:cNvSpPr>
            <p:nvPr/>
          </p:nvSpPr>
          <p:spPr bwMode="auto">
            <a:xfrm>
              <a:off x="4161" y="3294"/>
              <a:ext cx="443" cy="347"/>
            </a:xfrm>
            <a:custGeom>
              <a:avLst/>
              <a:gdLst>
                <a:gd name="T0" fmla="*/ 443 w 443"/>
                <a:gd name="T1" fmla="*/ 0 h 347"/>
                <a:gd name="T2" fmla="*/ 162 w 443"/>
                <a:gd name="T3" fmla="*/ 117 h 347"/>
                <a:gd name="T4" fmla="*/ 0 w 443"/>
                <a:gd name="T5" fmla="*/ 347 h 347"/>
                <a:gd name="T6" fmla="*/ 0 60000 65536"/>
                <a:gd name="T7" fmla="*/ 0 60000 65536"/>
                <a:gd name="T8" fmla="*/ 0 60000 65536"/>
                <a:gd name="T9" fmla="*/ 0 w 443"/>
                <a:gd name="T10" fmla="*/ 0 h 347"/>
                <a:gd name="T11" fmla="*/ 443 w 443"/>
                <a:gd name="T12" fmla="*/ 347 h 347"/>
              </a:gdLst>
              <a:ahLst/>
              <a:cxnLst>
                <a:cxn ang="T6">
                  <a:pos x="T0" y="T1"/>
                </a:cxn>
                <a:cxn ang="T7">
                  <a:pos x="T2" y="T3"/>
                </a:cxn>
                <a:cxn ang="T8">
                  <a:pos x="T4" y="T5"/>
                </a:cxn>
              </a:cxnLst>
              <a:rect l="T9" t="T10" r="T11" b="T12"/>
              <a:pathLst>
                <a:path w="443" h="347">
                  <a:moveTo>
                    <a:pt x="443" y="0"/>
                  </a:moveTo>
                  <a:cubicBezTo>
                    <a:pt x="339" y="29"/>
                    <a:pt x="236" y="59"/>
                    <a:pt x="162" y="117"/>
                  </a:cubicBezTo>
                  <a:cubicBezTo>
                    <a:pt x="88" y="175"/>
                    <a:pt x="44" y="261"/>
                    <a:pt x="0" y="347"/>
                  </a:cubicBezTo>
                </a:path>
              </a:pathLst>
            </a:custGeom>
            <a:noFill/>
            <a:ln w="19050">
              <a:solidFill>
                <a:srgbClr val="0000FF"/>
              </a:solidFill>
              <a:round/>
              <a:headEnd/>
              <a:tailEnd type="triangle" w="med" len="me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p>
              <a:endParaRPr lang="ko-KR" altLang="en-US"/>
            </a:p>
          </p:txBody>
        </p:sp>
        <p:sp>
          <p:nvSpPr>
            <p:cNvPr id="44053" name="Freeform 59"/>
            <p:cNvSpPr>
              <a:spLocks/>
            </p:cNvSpPr>
            <p:nvPr/>
          </p:nvSpPr>
          <p:spPr bwMode="auto">
            <a:xfrm>
              <a:off x="4195" y="3383"/>
              <a:ext cx="469" cy="319"/>
            </a:xfrm>
            <a:custGeom>
              <a:avLst/>
              <a:gdLst>
                <a:gd name="T0" fmla="*/ 0 w 469"/>
                <a:gd name="T1" fmla="*/ 319 h 319"/>
                <a:gd name="T2" fmla="*/ 307 w 469"/>
                <a:gd name="T3" fmla="*/ 235 h 319"/>
                <a:gd name="T4" fmla="*/ 469 w 469"/>
                <a:gd name="T5" fmla="*/ 0 h 319"/>
                <a:gd name="T6" fmla="*/ 0 60000 65536"/>
                <a:gd name="T7" fmla="*/ 0 60000 65536"/>
                <a:gd name="T8" fmla="*/ 0 60000 65536"/>
                <a:gd name="T9" fmla="*/ 0 w 469"/>
                <a:gd name="T10" fmla="*/ 0 h 319"/>
                <a:gd name="T11" fmla="*/ 469 w 469"/>
                <a:gd name="T12" fmla="*/ 319 h 319"/>
              </a:gdLst>
              <a:ahLst/>
              <a:cxnLst>
                <a:cxn ang="T6">
                  <a:pos x="T0" y="T1"/>
                </a:cxn>
                <a:cxn ang="T7">
                  <a:pos x="T2" y="T3"/>
                </a:cxn>
                <a:cxn ang="T8">
                  <a:pos x="T4" y="T5"/>
                </a:cxn>
              </a:cxnLst>
              <a:rect l="T9" t="T10" r="T11" b="T12"/>
              <a:pathLst>
                <a:path w="469" h="319">
                  <a:moveTo>
                    <a:pt x="0" y="319"/>
                  </a:moveTo>
                  <a:cubicBezTo>
                    <a:pt x="114" y="303"/>
                    <a:pt x="229" y="288"/>
                    <a:pt x="307" y="235"/>
                  </a:cubicBezTo>
                  <a:cubicBezTo>
                    <a:pt x="385" y="182"/>
                    <a:pt x="427" y="91"/>
                    <a:pt x="469" y="0"/>
                  </a:cubicBezTo>
                </a:path>
              </a:pathLst>
            </a:custGeom>
            <a:noFill/>
            <a:ln w="19050">
              <a:solidFill>
                <a:srgbClr val="0000FF"/>
              </a:solidFill>
              <a:round/>
              <a:headEnd/>
              <a:tailEnd type="triangle" w="med" len="me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p>
              <a:endParaRPr lang="ko-KR" altLang="en-US"/>
            </a:p>
          </p:txBody>
        </p:sp>
        <p:sp>
          <p:nvSpPr>
            <p:cNvPr id="44054" name="Freeform 60"/>
            <p:cNvSpPr>
              <a:spLocks/>
            </p:cNvSpPr>
            <p:nvPr/>
          </p:nvSpPr>
          <p:spPr bwMode="auto">
            <a:xfrm>
              <a:off x="4228" y="3400"/>
              <a:ext cx="531" cy="409"/>
            </a:xfrm>
            <a:custGeom>
              <a:avLst/>
              <a:gdLst>
                <a:gd name="T0" fmla="*/ 0 w 531"/>
                <a:gd name="T1" fmla="*/ 347 h 409"/>
                <a:gd name="T2" fmla="*/ 268 w 531"/>
                <a:gd name="T3" fmla="*/ 397 h 409"/>
                <a:gd name="T4" fmla="*/ 481 w 531"/>
                <a:gd name="T5" fmla="*/ 274 h 409"/>
                <a:gd name="T6" fmla="*/ 531 w 531"/>
                <a:gd name="T7" fmla="*/ 0 h 409"/>
                <a:gd name="T8" fmla="*/ 0 60000 65536"/>
                <a:gd name="T9" fmla="*/ 0 60000 65536"/>
                <a:gd name="T10" fmla="*/ 0 60000 65536"/>
                <a:gd name="T11" fmla="*/ 0 60000 65536"/>
                <a:gd name="T12" fmla="*/ 0 w 531"/>
                <a:gd name="T13" fmla="*/ 0 h 409"/>
                <a:gd name="T14" fmla="*/ 531 w 531"/>
                <a:gd name="T15" fmla="*/ 409 h 409"/>
              </a:gdLst>
              <a:ahLst/>
              <a:cxnLst>
                <a:cxn ang="T8">
                  <a:pos x="T0" y="T1"/>
                </a:cxn>
                <a:cxn ang="T9">
                  <a:pos x="T2" y="T3"/>
                </a:cxn>
                <a:cxn ang="T10">
                  <a:pos x="T4" y="T5"/>
                </a:cxn>
                <a:cxn ang="T11">
                  <a:pos x="T6" y="T7"/>
                </a:cxn>
              </a:cxnLst>
              <a:rect l="T12" t="T13" r="T14" b="T15"/>
              <a:pathLst>
                <a:path w="531" h="409">
                  <a:moveTo>
                    <a:pt x="0" y="347"/>
                  </a:moveTo>
                  <a:cubicBezTo>
                    <a:pt x="44" y="355"/>
                    <a:pt x="188" y="409"/>
                    <a:pt x="268" y="397"/>
                  </a:cubicBezTo>
                  <a:cubicBezTo>
                    <a:pt x="348" y="385"/>
                    <a:pt x="437" y="340"/>
                    <a:pt x="481" y="274"/>
                  </a:cubicBezTo>
                  <a:cubicBezTo>
                    <a:pt x="525" y="208"/>
                    <a:pt x="528" y="104"/>
                    <a:pt x="531" y="0"/>
                  </a:cubicBezTo>
                </a:path>
              </a:pathLst>
            </a:custGeom>
            <a:noFill/>
            <a:ln w="19050">
              <a:solidFill>
                <a:srgbClr val="0000FF"/>
              </a:solidFill>
              <a:round/>
              <a:headEnd/>
              <a:tailEnd type="triangle" w="med" len="me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p>
              <a:endParaRPr lang="ko-KR" altLang="en-US"/>
            </a:p>
          </p:txBody>
        </p:sp>
        <p:grpSp>
          <p:nvGrpSpPr>
            <p:cNvPr id="44055" name="Group 30"/>
            <p:cNvGrpSpPr>
              <a:grpSpLocks/>
            </p:cNvGrpSpPr>
            <p:nvPr/>
          </p:nvGrpSpPr>
          <p:grpSpPr bwMode="auto">
            <a:xfrm>
              <a:off x="3152" y="2886"/>
              <a:ext cx="248" cy="288"/>
              <a:chOff x="760" y="960"/>
              <a:chExt cx="248" cy="288"/>
            </a:xfrm>
          </p:grpSpPr>
          <p:sp>
            <p:nvSpPr>
              <p:cNvPr id="44068" name="Oval 31"/>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44069" name="Text Box 32"/>
              <p:cNvSpPr txBox="1">
                <a:spLocks noChangeArrowheads="1"/>
              </p:cNvSpPr>
              <p:nvPr/>
            </p:nvSpPr>
            <p:spPr bwMode="gray">
              <a:xfrm>
                <a:off x="760" y="960"/>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a</a:t>
                </a:r>
              </a:p>
            </p:txBody>
          </p:sp>
        </p:grpSp>
        <p:grpSp>
          <p:nvGrpSpPr>
            <p:cNvPr id="44056" name="Group 33"/>
            <p:cNvGrpSpPr>
              <a:grpSpLocks/>
            </p:cNvGrpSpPr>
            <p:nvPr/>
          </p:nvGrpSpPr>
          <p:grpSpPr bwMode="auto">
            <a:xfrm>
              <a:off x="3198" y="3612"/>
              <a:ext cx="240" cy="288"/>
              <a:chOff x="768" y="960"/>
              <a:chExt cx="240" cy="288"/>
            </a:xfrm>
          </p:grpSpPr>
          <p:sp>
            <p:nvSpPr>
              <p:cNvPr id="44066" name="Oval 34"/>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44067" name="Text Box 35"/>
              <p:cNvSpPr txBox="1">
                <a:spLocks noChangeArrowheads="1"/>
              </p:cNvSpPr>
              <p:nvPr/>
            </p:nvSpPr>
            <p:spPr bwMode="gray">
              <a:xfrm>
                <a:off x="768" y="960"/>
                <a:ext cx="23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b</a:t>
                </a:r>
              </a:p>
            </p:txBody>
          </p:sp>
        </p:grpSp>
        <p:grpSp>
          <p:nvGrpSpPr>
            <p:cNvPr id="44057" name="Group 36"/>
            <p:cNvGrpSpPr>
              <a:grpSpLocks/>
            </p:cNvGrpSpPr>
            <p:nvPr/>
          </p:nvGrpSpPr>
          <p:grpSpPr bwMode="auto">
            <a:xfrm>
              <a:off x="3969" y="2886"/>
              <a:ext cx="240" cy="288"/>
              <a:chOff x="768" y="960"/>
              <a:chExt cx="240" cy="288"/>
            </a:xfrm>
          </p:grpSpPr>
          <p:sp>
            <p:nvSpPr>
              <p:cNvPr id="44064" name="Oval 37"/>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44065" name="Text Box 38"/>
              <p:cNvSpPr txBox="1">
                <a:spLocks noChangeArrowheads="1"/>
              </p:cNvSpPr>
              <p:nvPr/>
            </p:nvSpPr>
            <p:spPr bwMode="gray">
              <a:xfrm>
                <a:off x="771" y="960"/>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c</a:t>
                </a:r>
              </a:p>
            </p:txBody>
          </p:sp>
        </p:grpSp>
        <p:grpSp>
          <p:nvGrpSpPr>
            <p:cNvPr id="44058" name="Group 39"/>
            <p:cNvGrpSpPr>
              <a:grpSpLocks/>
            </p:cNvGrpSpPr>
            <p:nvPr/>
          </p:nvGrpSpPr>
          <p:grpSpPr bwMode="auto">
            <a:xfrm>
              <a:off x="3961" y="3596"/>
              <a:ext cx="248" cy="288"/>
              <a:chOff x="760" y="960"/>
              <a:chExt cx="248" cy="288"/>
            </a:xfrm>
          </p:grpSpPr>
          <p:sp>
            <p:nvSpPr>
              <p:cNvPr id="44062" name="Oval 40"/>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44063" name="Text Box 41"/>
              <p:cNvSpPr txBox="1">
                <a:spLocks noChangeArrowheads="1"/>
              </p:cNvSpPr>
              <p:nvPr/>
            </p:nvSpPr>
            <p:spPr bwMode="gray">
              <a:xfrm>
                <a:off x="760" y="960"/>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d</a:t>
                </a:r>
              </a:p>
            </p:txBody>
          </p:sp>
        </p:grpSp>
        <p:grpSp>
          <p:nvGrpSpPr>
            <p:cNvPr id="44059" name="Group 42"/>
            <p:cNvGrpSpPr>
              <a:grpSpLocks/>
            </p:cNvGrpSpPr>
            <p:nvPr/>
          </p:nvGrpSpPr>
          <p:grpSpPr bwMode="auto">
            <a:xfrm>
              <a:off x="4604" y="3113"/>
              <a:ext cx="240" cy="288"/>
              <a:chOff x="768" y="960"/>
              <a:chExt cx="240" cy="288"/>
            </a:xfrm>
          </p:grpSpPr>
          <p:sp>
            <p:nvSpPr>
              <p:cNvPr id="44060" name="Oval 43"/>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44061" name="Text Box 44"/>
              <p:cNvSpPr txBox="1">
                <a:spLocks noChangeArrowheads="1"/>
              </p:cNvSpPr>
              <p:nvPr/>
            </p:nvSpPr>
            <p:spPr bwMode="gray">
              <a:xfrm>
                <a:off x="771" y="960"/>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e</a:t>
                </a:r>
              </a:p>
            </p:txBody>
          </p:sp>
        </p:grpSp>
      </p:grpSp>
      <p:grpSp>
        <p:nvGrpSpPr>
          <p:cNvPr id="44038" name="Group 69"/>
          <p:cNvGrpSpPr>
            <a:grpSpLocks/>
          </p:cNvGrpSpPr>
          <p:nvPr/>
        </p:nvGrpSpPr>
        <p:grpSpPr bwMode="auto">
          <a:xfrm>
            <a:off x="1524000" y="5257800"/>
            <a:ext cx="6480175" cy="1189038"/>
            <a:chOff x="884" y="3067"/>
            <a:chExt cx="4082" cy="749"/>
          </a:xfrm>
        </p:grpSpPr>
        <p:sp>
          <p:nvSpPr>
            <p:cNvPr id="44039" name="Text Box 62"/>
            <p:cNvSpPr txBox="1">
              <a:spLocks noChangeArrowheads="1"/>
            </p:cNvSpPr>
            <p:nvPr/>
          </p:nvSpPr>
          <p:spPr bwMode="auto">
            <a:xfrm>
              <a:off x="884" y="3543"/>
              <a:ext cx="27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50000"/>
                </a:spcBef>
                <a:buClrTx/>
                <a:buSzTx/>
                <a:buFontTx/>
                <a:buNone/>
              </a:pPr>
              <a:r>
                <a:rPr lang="en-US" altLang="ko-KR" sz="2000">
                  <a:latin typeface="Comic Sans MS" panose="030F0702030302020204" pitchFamily="66" charset="0"/>
                  <a:ea typeface="굴림" panose="020B0600000101010101" pitchFamily="50" charset="-127"/>
                </a:rPr>
                <a:t>3</a:t>
              </a:r>
            </a:p>
          </p:txBody>
        </p:sp>
        <p:sp>
          <p:nvSpPr>
            <p:cNvPr id="44040" name="Text Box 63"/>
            <p:cNvSpPr txBox="1">
              <a:spLocks noChangeArrowheads="1"/>
            </p:cNvSpPr>
            <p:nvPr/>
          </p:nvSpPr>
          <p:spPr bwMode="auto">
            <a:xfrm>
              <a:off x="1655" y="3543"/>
              <a:ext cx="27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50000"/>
                </a:spcBef>
                <a:buClrTx/>
                <a:buSzTx/>
                <a:buFontTx/>
                <a:buNone/>
              </a:pPr>
              <a:r>
                <a:rPr lang="en-US" altLang="ko-KR" sz="2000">
                  <a:latin typeface="Comic Sans MS" panose="030F0702030302020204" pitchFamily="66" charset="0"/>
                  <a:ea typeface="굴림" panose="020B0600000101010101" pitchFamily="50" charset="-127"/>
                </a:rPr>
                <a:t>2</a:t>
              </a:r>
            </a:p>
          </p:txBody>
        </p:sp>
        <p:sp>
          <p:nvSpPr>
            <p:cNvPr id="44041" name="Text Box 64"/>
            <p:cNvSpPr txBox="1">
              <a:spLocks noChangeArrowheads="1"/>
            </p:cNvSpPr>
            <p:nvPr/>
          </p:nvSpPr>
          <p:spPr bwMode="auto">
            <a:xfrm>
              <a:off x="2835" y="3249"/>
              <a:ext cx="27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50000"/>
                </a:spcBef>
                <a:buClrTx/>
                <a:buSzTx/>
                <a:buFontTx/>
                <a:buNone/>
              </a:pPr>
              <a:r>
                <a:rPr lang="en-US" altLang="ko-KR" sz="2000">
                  <a:latin typeface="Comic Sans MS" panose="030F0702030302020204" pitchFamily="66" charset="0"/>
                  <a:ea typeface="굴림" panose="020B0600000101010101" pitchFamily="50" charset="-127"/>
                </a:rPr>
                <a:t>3</a:t>
              </a:r>
            </a:p>
          </p:txBody>
        </p:sp>
        <p:sp>
          <p:nvSpPr>
            <p:cNvPr id="44042" name="Text Box 65"/>
            <p:cNvSpPr txBox="1">
              <a:spLocks noChangeArrowheads="1"/>
            </p:cNvSpPr>
            <p:nvPr/>
          </p:nvSpPr>
          <p:spPr bwMode="auto">
            <a:xfrm>
              <a:off x="3470" y="3067"/>
              <a:ext cx="27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50000"/>
                </a:spcBef>
                <a:buClrTx/>
                <a:buSzTx/>
                <a:buFontTx/>
                <a:buNone/>
              </a:pPr>
              <a:r>
                <a:rPr lang="en-US" altLang="ko-KR" sz="2000">
                  <a:latin typeface="Comic Sans MS" panose="030F0702030302020204" pitchFamily="66" charset="0"/>
                  <a:ea typeface="굴림" panose="020B0600000101010101" pitchFamily="50" charset="-127"/>
                </a:rPr>
                <a:t>2</a:t>
              </a:r>
            </a:p>
          </p:txBody>
        </p:sp>
        <p:sp>
          <p:nvSpPr>
            <p:cNvPr id="44043" name="Text Box 66"/>
            <p:cNvSpPr txBox="1">
              <a:spLocks noChangeArrowheads="1"/>
            </p:cNvSpPr>
            <p:nvPr/>
          </p:nvSpPr>
          <p:spPr bwMode="auto">
            <a:xfrm>
              <a:off x="4694" y="3566"/>
              <a:ext cx="27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50000"/>
                </a:spcBef>
                <a:buClrTx/>
                <a:buSzTx/>
                <a:buFontTx/>
                <a:buNone/>
              </a:pPr>
              <a:r>
                <a:rPr lang="en-US" altLang="ko-KR" sz="2000">
                  <a:latin typeface="Comic Sans MS" panose="030F0702030302020204" pitchFamily="66" charset="0"/>
                  <a:ea typeface="굴림" panose="020B0600000101010101" pitchFamily="50" charset="-127"/>
                </a:rPr>
                <a:t>2</a:t>
              </a:r>
            </a:p>
          </p:txBody>
        </p:sp>
        <p:sp>
          <p:nvSpPr>
            <p:cNvPr id="44044" name="Text Box 67"/>
            <p:cNvSpPr txBox="1">
              <a:spLocks noChangeArrowheads="1"/>
            </p:cNvSpPr>
            <p:nvPr/>
          </p:nvSpPr>
          <p:spPr bwMode="auto">
            <a:xfrm>
              <a:off x="4195" y="3180"/>
              <a:ext cx="27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50000"/>
                </a:spcBef>
                <a:buClrTx/>
                <a:buSzTx/>
                <a:buFontTx/>
                <a:buNone/>
              </a:pPr>
              <a:r>
                <a:rPr lang="en-US" altLang="ko-KR" sz="2000">
                  <a:latin typeface="Comic Sans MS" panose="030F0702030302020204" pitchFamily="66" charset="0"/>
                  <a:ea typeface="굴림" panose="020B0600000101010101" pitchFamily="50" charset="-127"/>
                </a:rPr>
                <a:t>1</a:t>
              </a:r>
            </a:p>
          </p:txBody>
        </p:sp>
        <p:sp>
          <p:nvSpPr>
            <p:cNvPr id="44045" name="Text Box 68"/>
            <p:cNvSpPr txBox="1">
              <a:spLocks noChangeArrowheads="1"/>
            </p:cNvSpPr>
            <p:nvPr/>
          </p:nvSpPr>
          <p:spPr bwMode="auto">
            <a:xfrm>
              <a:off x="3833" y="3249"/>
              <a:ext cx="27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50000"/>
                </a:spcBef>
                <a:buClrTx/>
                <a:buSzTx/>
                <a:buFontTx/>
                <a:buNone/>
              </a:pPr>
              <a:r>
                <a:rPr lang="en-US" altLang="ko-KR" sz="2000">
                  <a:latin typeface="Comic Sans MS" panose="030F0702030302020204" pitchFamily="66" charset="0"/>
                  <a:ea typeface="굴림" panose="020B0600000101010101" pitchFamily="50" charset="-127"/>
                </a:rPr>
                <a:t>1</a:t>
              </a:r>
            </a:p>
          </p:txBody>
        </p:sp>
      </p:gr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3"/>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spcBef>
                <a:spcPct val="0"/>
              </a:spcBef>
              <a:buClrTx/>
              <a:buSzTx/>
              <a:buFontTx/>
              <a:buNone/>
            </a:pPr>
            <a:fld id="{B1080659-4FE6-4DF1-83C5-31F9A2870259}" type="slidenum">
              <a:rPr lang="en-US" altLang="ko-KR" sz="1000" smtClean="0"/>
              <a:pPr>
                <a:spcBef>
                  <a:spcPct val="0"/>
                </a:spcBef>
                <a:buClrTx/>
                <a:buSzTx/>
                <a:buFontTx/>
                <a:buNone/>
              </a:pPr>
              <a:t>21</a:t>
            </a:fld>
            <a:endParaRPr lang="en-US" altLang="ko-KR" sz="1000" smtClean="0"/>
          </a:p>
        </p:txBody>
      </p:sp>
      <p:sp>
        <p:nvSpPr>
          <p:cNvPr id="46083" name="Rectangle 2"/>
          <p:cNvSpPr>
            <a:spLocks noChangeArrowheads="1"/>
          </p:cNvSpPr>
          <p:nvPr/>
        </p:nvSpPr>
        <p:spPr bwMode="auto">
          <a:xfrm>
            <a:off x="1143000" y="0"/>
            <a:ext cx="77930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spcBef>
                <a:spcPct val="0"/>
              </a:spcBef>
              <a:buClrTx/>
              <a:buSzTx/>
              <a:buFontTx/>
              <a:buNone/>
            </a:pPr>
            <a:r>
              <a:rPr lang="en-US" altLang="ko-KR" sz="4000">
                <a:solidFill>
                  <a:schemeClr val="tx2"/>
                </a:solidFill>
                <a:ea typeface="굴림" panose="020B0600000101010101" pitchFamily="50" charset="-127"/>
              </a:rPr>
              <a:t>Agenda</a:t>
            </a:r>
          </a:p>
        </p:txBody>
      </p:sp>
      <p:sp>
        <p:nvSpPr>
          <p:cNvPr id="46084" name="Rectangle 3"/>
          <p:cNvSpPr>
            <a:spLocks noChangeArrowheads="1"/>
          </p:cNvSpPr>
          <p:nvPr/>
        </p:nvSpPr>
        <p:spPr bwMode="auto">
          <a:xfrm>
            <a:off x="838200" y="1295400"/>
            <a:ext cx="7772400" cy="4837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r>
              <a:rPr lang="en-US" altLang="ko-KR">
                <a:ea typeface="굴림" panose="020B0600000101010101" pitchFamily="50" charset="-127"/>
              </a:rPr>
              <a:t>11.1 Definitions</a:t>
            </a:r>
          </a:p>
          <a:p>
            <a:r>
              <a:rPr lang="en-US" altLang="ko-KR">
                <a:ea typeface="굴림" panose="020B0600000101010101" pitchFamily="50" charset="-127"/>
              </a:rPr>
              <a:t>11.2 Subgraphs, Complements, &amp; Graph Isomorphism </a:t>
            </a:r>
          </a:p>
          <a:p>
            <a:r>
              <a:rPr lang="en-US" altLang="ko-KR">
                <a:ea typeface="굴림" panose="020B0600000101010101" pitchFamily="50" charset="-127"/>
              </a:rPr>
              <a:t>11.3 Vertex Degree: Euler Trails &amp; Circuits</a:t>
            </a:r>
          </a:p>
          <a:p>
            <a:r>
              <a:rPr lang="en-US" altLang="ko-KR">
                <a:ea typeface="굴림" panose="020B0600000101010101" pitchFamily="50" charset="-127"/>
              </a:rPr>
              <a:t>11.4 Planar Graphs</a:t>
            </a:r>
          </a:p>
          <a:p>
            <a:r>
              <a:rPr lang="en-US" altLang="ko-KR">
                <a:ea typeface="굴림" panose="020B0600000101010101" pitchFamily="50" charset="-127"/>
              </a:rPr>
              <a:t>Next… </a:t>
            </a:r>
          </a:p>
        </p:txBody>
      </p:sp>
      <p:sp>
        <p:nvSpPr>
          <p:cNvPr id="46085" name="Rectangle 16"/>
          <p:cNvSpPr>
            <a:spLocks noChangeArrowheads="1"/>
          </p:cNvSpPr>
          <p:nvPr/>
        </p:nvSpPr>
        <p:spPr bwMode="auto">
          <a:xfrm>
            <a:off x="0" y="1143000"/>
            <a:ext cx="9144000" cy="773113"/>
          </a:xfrm>
          <a:prstGeom prst="rect">
            <a:avLst/>
          </a:prstGeom>
          <a:solidFill>
            <a:srgbClr val="CCFFFF">
              <a:alpha val="85881"/>
            </a:srgbClr>
          </a:solidFill>
          <a:ln>
            <a:noFill/>
          </a:ln>
          <a:extLst>
            <a:ext uri="{91240B29-F687-4F45-9708-019B960494DF}">
              <a14:hiddenLine xmlns:a14="http://schemas.microsoft.com/office/drawing/2010/main" w="3175" algn="ctr">
                <a:solidFill>
                  <a:srgbClr val="000000"/>
                </a:solidFill>
                <a:miter lim="800000"/>
                <a:headEnd/>
                <a:tailEnd/>
              </a14:hiddenLine>
            </a:ext>
          </a:extLst>
        </p:spPr>
        <p:txBody>
          <a:bodyPr wrap="none" lIns="90000" tIns="46800" rIns="90000" bIns="46800"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eaLnBrk="1" latinLnBrk="1" hangingPunct="1">
              <a:lnSpc>
                <a:spcPct val="130000"/>
              </a:lnSpc>
              <a:spcBef>
                <a:spcPct val="0"/>
              </a:spcBef>
              <a:buClr>
                <a:srgbClr val="6600CC"/>
              </a:buClr>
              <a:buSzTx/>
              <a:buFont typeface="굴림체" panose="020B0609000101010101" pitchFamily="49" charset="-127"/>
              <a:buChar char="◈"/>
            </a:pPr>
            <a:endParaRPr kumimoji="1" lang="ko-KR" altLang="en-US" sz="1600">
              <a:latin typeface="Arial" panose="020B0604020202020204" pitchFamily="34" charset="0"/>
              <a:ea typeface="굴림체" panose="020B0609000101010101" pitchFamily="49" charset="-127"/>
            </a:endParaRPr>
          </a:p>
        </p:txBody>
      </p:sp>
      <p:sp>
        <p:nvSpPr>
          <p:cNvPr id="46086" name="Rectangle 16"/>
          <p:cNvSpPr>
            <a:spLocks noChangeArrowheads="1"/>
          </p:cNvSpPr>
          <p:nvPr/>
        </p:nvSpPr>
        <p:spPr bwMode="auto">
          <a:xfrm>
            <a:off x="0" y="3048000"/>
            <a:ext cx="9144000" cy="3429000"/>
          </a:xfrm>
          <a:prstGeom prst="rect">
            <a:avLst/>
          </a:prstGeom>
          <a:solidFill>
            <a:srgbClr val="CCFFFF">
              <a:alpha val="85881"/>
            </a:srgbClr>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lIns="90000" tIns="46800" rIns="90000" bIns="46800"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eaLnBrk="1" latinLnBrk="1" hangingPunct="1">
              <a:lnSpc>
                <a:spcPct val="130000"/>
              </a:lnSpc>
              <a:spcBef>
                <a:spcPct val="0"/>
              </a:spcBef>
              <a:buClr>
                <a:srgbClr val="6600CC"/>
              </a:buClr>
              <a:buSzTx/>
              <a:buFont typeface="굴림체" panose="020B0609000101010101" pitchFamily="49" charset="-127"/>
              <a:buChar char="◈"/>
            </a:pPr>
            <a:endParaRPr kumimoji="1" lang="ko-KR" altLang="en-US" sz="1600">
              <a:latin typeface="Arial" panose="020B0604020202020204" pitchFamily="34" charset="0"/>
              <a:ea typeface="굴림체" panose="020B0609000101010101" pitchFamily="49" charset="-127"/>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ltLang="ko-KR" smtClean="0">
                <a:ea typeface="굴림" panose="020B0600000101010101" pitchFamily="50" charset="-127"/>
              </a:rPr>
              <a:t>Subgraph</a:t>
            </a:r>
          </a:p>
        </p:txBody>
      </p:sp>
      <p:sp>
        <p:nvSpPr>
          <p:cNvPr id="48131" name="Rectangle 3"/>
          <p:cNvSpPr>
            <a:spLocks noGrp="1" noChangeArrowheads="1"/>
          </p:cNvSpPr>
          <p:nvPr>
            <p:ph type="body" idx="1"/>
          </p:nvPr>
        </p:nvSpPr>
        <p:spPr>
          <a:xfrm>
            <a:off x="381000" y="1295400"/>
            <a:ext cx="8286750" cy="4552950"/>
          </a:xfrm>
          <a:solidFill>
            <a:schemeClr val="bg1"/>
          </a:solidFill>
        </p:spPr>
        <p:txBody>
          <a:bodyPr/>
          <a:lstStyle/>
          <a:p>
            <a:r>
              <a:rPr lang="en-US" altLang="ko-KR" smtClean="0">
                <a:ea typeface="굴림" panose="020B0600000101010101" pitchFamily="50" charset="-127"/>
              </a:rPr>
              <a:t> Subgraph</a:t>
            </a:r>
          </a:p>
          <a:p>
            <a:pPr lvl="1">
              <a:buFont typeface="Wingdings" panose="05000000000000000000" pitchFamily="2" charset="2"/>
              <a:buNone/>
            </a:pPr>
            <a:r>
              <a:rPr lang="en-US" altLang="ko-KR" smtClean="0">
                <a:ea typeface="굴림" panose="020B0600000101010101" pitchFamily="50" charset="-127"/>
              </a:rPr>
              <a:t>If </a:t>
            </a:r>
            <a:r>
              <a:rPr lang="en-US" altLang="ko-KR" i="1" smtClean="0">
                <a:latin typeface="Bookman Old Style" panose="02050604050505020204" pitchFamily="18" charset="0"/>
                <a:ea typeface="굴림" panose="020B0600000101010101" pitchFamily="50" charset="-127"/>
              </a:rPr>
              <a:t>G=</a:t>
            </a:r>
            <a:r>
              <a:rPr lang="en-US" altLang="ko-KR" smtClean="0">
                <a:ea typeface="굴림" panose="020B0600000101010101" pitchFamily="50" charset="-127"/>
              </a:rPr>
              <a:t>(</a:t>
            </a:r>
            <a:r>
              <a:rPr lang="en-US" altLang="ko-KR" i="1" smtClean="0">
                <a:latin typeface="Bookman Old Style" panose="02050604050505020204" pitchFamily="18" charset="0"/>
                <a:ea typeface="굴림" panose="020B0600000101010101" pitchFamily="50" charset="-127"/>
              </a:rPr>
              <a:t>V,E</a:t>
            </a:r>
            <a:r>
              <a:rPr lang="en-US" altLang="ko-KR" smtClean="0">
                <a:ea typeface="굴림" panose="020B0600000101010101" pitchFamily="50" charset="-127"/>
              </a:rPr>
              <a:t>) is a graph, then </a:t>
            </a:r>
            <a:r>
              <a:rPr lang="en-US" altLang="ko-KR" i="1" smtClean="0">
                <a:latin typeface="Bookman Old Style" panose="02050604050505020204" pitchFamily="18" charset="0"/>
                <a:ea typeface="굴림" panose="020B0600000101010101" pitchFamily="50" charset="-127"/>
              </a:rPr>
              <a:t>G</a:t>
            </a:r>
            <a:r>
              <a:rPr lang="en-US" altLang="ko-KR" sz="1600" i="1" smtClean="0">
                <a:latin typeface="Bookman Old Style" panose="02050604050505020204" pitchFamily="18" charset="0"/>
                <a:ea typeface="굴림" panose="020B0600000101010101" pitchFamily="50" charset="-127"/>
              </a:rPr>
              <a:t>1</a:t>
            </a:r>
            <a:r>
              <a:rPr lang="en-US" altLang="ko-KR" i="1" smtClean="0">
                <a:latin typeface="Bookman Old Style" panose="02050604050505020204" pitchFamily="18" charset="0"/>
                <a:ea typeface="굴림" panose="020B0600000101010101" pitchFamily="50" charset="-127"/>
              </a:rPr>
              <a:t>=</a:t>
            </a:r>
            <a:r>
              <a:rPr lang="en-US" altLang="ko-KR" smtClean="0">
                <a:ea typeface="굴림" panose="020B0600000101010101" pitchFamily="50" charset="-127"/>
              </a:rPr>
              <a:t>(</a:t>
            </a:r>
            <a:r>
              <a:rPr lang="en-US" altLang="ko-KR" i="1" smtClean="0">
                <a:latin typeface="Bookman Old Style" panose="02050604050505020204" pitchFamily="18" charset="0"/>
                <a:ea typeface="굴림" panose="020B0600000101010101" pitchFamily="50" charset="-127"/>
              </a:rPr>
              <a:t>V</a:t>
            </a:r>
            <a:r>
              <a:rPr lang="en-US" altLang="ko-KR" sz="1600" i="1" smtClean="0">
                <a:latin typeface="Bookman Old Style" panose="02050604050505020204" pitchFamily="18" charset="0"/>
                <a:ea typeface="굴림" panose="020B0600000101010101" pitchFamily="50" charset="-127"/>
              </a:rPr>
              <a:t>1</a:t>
            </a:r>
            <a:r>
              <a:rPr lang="en-US" altLang="ko-KR" i="1" smtClean="0">
                <a:latin typeface="Bookman Old Style" panose="02050604050505020204" pitchFamily="18" charset="0"/>
                <a:ea typeface="굴림" panose="020B0600000101010101" pitchFamily="50" charset="-127"/>
              </a:rPr>
              <a:t>, E</a:t>
            </a:r>
            <a:r>
              <a:rPr lang="en-US" altLang="ko-KR" sz="1600" i="1" smtClean="0">
                <a:latin typeface="Bookman Old Style" panose="02050604050505020204" pitchFamily="18" charset="0"/>
                <a:ea typeface="굴림" panose="020B0600000101010101" pitchFamily="50" charset="-127"/>
              </a:rPr>
              <a:t>1</a:t>
            </a:r>
            <a:r>
              <a:rPr lang="en-US" altLang="ko-KR" smtClean="0">
                <a:ea typeface="굴림" panose="020B0600000101010101" pitchFamily="50" charset="-127"/>
              </a:rPr>
              <a:t>) is called a </a:t>
            </a:r>
            <a:r>
              <a:rPr lang="en-US" altLang="ko-KR" smtClean="0">
                <a:solidFill>
                  <a:srgbClr val="FF3300"/>
                </a:solidFill>
                <a:ea typeface="굴림" panose="020B0600000101010101" pitchFamily="50" charset="-127"/>
              </a:rPr>
              <a:t>subgraph</a:t>
            </a:r>
            <a:r>
              <a:rPr lang="en-US" altLang="ko-KR" smtClean="0">
                <a:solidFill>
                  <a:srgbClr val="FF9966"/>
                </a:solidFill>
                <a:ea typeface="굴림" panose="020B0600000101010101" pitchFamily="50" charset="-127"/>
              </a:rPr>
              <a:t> </a:t>
            </a:r>
            <a:r>
              <a:rPr lang="en-US" altLang="ko-KR" smtClean="0">
                <a:ea typeface="굴림" panose="020B0600000101010101" pitchFamily="50" charset="-127"/>
              </a:rPr>
              <a:t>of </a:t>
            </a:r>
            <a:r>
              <a:rPr lang="en-US" altLang="ko-KR" i="1" smtClean="0">
                <a:latin typeface="Bookman Old Style" panose="02050604050505020204" pitchFamily="18" charset="0"/>
                <a:ea typeface="굴림" panose="020B0600000101010101" pitchFamily="50" charset="-127"/>
              </a:rPr>
              <a:t>G</a:t>
            </a:r>
            <a:r>
              <a:rPr lang="en-US" altLang="ko-KR" smtClean="0">
                <a:ea typeface="굴림" panose="020B0600000101010101" pitchFamily="50" charset="-127"/>
              </a:rPr>
              <a:t> if </a:t>
            </a:r>
            <a:r>
              <a:rPr lang="en-US" altLang="ko-KR" smtClean="0">
                <a:latin typeface="Bookman Old Style" panose="02050604050505020204" pitchFamily="18" charset="0"/>
                <a:ea typeface="굴림" panose="020B0600000101010101" pitchFamily="50" charset="-127"/>
                <a:sym typeface="Symbol" panose="05050102010706020507" pitchFamily="18" charset="2"/>
              </a:rPr>
              <a:t></a:t>
            </a:r>
            <a:r>
              <a:rPr lang="en-US" altLang="ko-KR" i="1" smtClean="0">
                <a:latin typeface="Bookman Old Style" panose="02050604050505020204" pitchFamily="18" charset="0"/>
                <a:ea typeface="굴림" panose="020B0600000101010101" pitchFamily="50" charset="-127"/>
              </a:rPr>
              <a:t> </a:t>
            </a:r>
            <a:r>
              <a:rPr lang="en-US" altLang="ko-KR" smtClean="0">
                <a:latin typeface="Bookman Old Style" panose="02050604050505020204" pitchFamily="18" charset="0"/>
                <a:ea typeface="굴림" panose="020B0600000101010101" pitchFamily="50" charset="-127"/>
                <a:sym typeface="Symbol" panose="05050102010706020507" pitchFamily="18" charset="2"/>
              </a:rPr>
              <a:t></a:t>
            </a:r>
            <a:r>
              <a:rPr lang="en-US" altLang="ko-KR" i="1" smtClean="0">
                <a:latin typeface="Bookman Old Style" panose="02050604050505020204" pitchFamily="18" charset="0"/>
                <a:ea typeface="굴림" panose="020B0600000101010101" pitchFamily="50" charset="-127"/>
                <a:sym typeface="Symbol" panose="05050102010706020507" pitchFamily="18" charset="2"/>
              </a:rPr>
              <a:t> </a:t>
            </a:r>
            <a:r>
              <a:rPr lang="en-US" altLang="ko-KR" i="1" smtClean="0">
                <a:solidFill>
                  <a:srgbClr val="0000FF"/>
                </a:solidFill>
                <a:latin typeface="Bookman Old Style" panose="02050604050505020204" pitchFamily="18" charset="0"/>
                <a:ea typeface="굴림" panose="020B0600000101010101" pitchFamily="50" charset="-127"/>
              </a:rPr>
              <a:t>V</a:t>
            </a:r>
            <a:r>
              <a:rPr lang="en-US" altLang="ko-KR" sz="1600" i="1" smtClean="0">
                <a:solidFill>
                  <a:srgbClr val="0000FF"/>
                </a:solidFill>
                <a:latin typeface="Bookman Old Style" panose="02050604050505020204" pitchFamily="18" charset="0"/>
                <a:ea typeface="굴림" panose="020B0600000101010101" pitchFamily="50" charset="-127"/>
              </a:rPr>
              <a:t>1</a:t>
            </a:r>
            <a:r>
              <a:rPr lang="en-US" altLang="ko-KR" i="1" smtClean="0">
                <a:solidFill>
                  <a:srgbClr val="0000FF"/>
                </a:solidFill>
                <a:latin typeface="Bookman Old Style" panose="02050604050505020204" pitchFamily="18" charset="0"/>
                <a:ea typeface="굴림" panose="020B0600000101010101" pitchFamily="50" charset="-127"/>
              </a:rPr>
              <a:t> </a:t>
            </a:r>
            <a:r>
              <a:rPr lang="en-US" altLang="ko-KR" smtClean="0">
                <a:solidFill>
                  <a:srgbClr val="0000FF"/>
                </a:solidFill>
                <a:latin typeface="Bookman Old Style" panose="02050604050505020204" pitchFamily="18" charset="0"/>
                <a:ea typeface="굴림" panose="020B0600000101010101" pitchFamily="50" charset="-127"/>
                <a:sym typeface="Symbol" panose="05050102010706020507" pitchFamily="18" charset="2"/>
              </a:rPr>
              <a:t></a:t>
            </a:r>
            <a:r>
              <a:rPr lang="en-US" altLang="ko-KR" i="1" smtClean="0">
                <a:solidFill>
                  <a:srgbClr val="0000FF"/>
                </a:solidFill>
                <a:latin typeface="Bookman Old Style" panose="02050604050505020204" pitchFamily="18" charset="0"/>
                <a:ea typeface="굴림" panose="020B0600000101010101" pitchFamily="50" charset="-127"/>
              </a:rPr>
              <a:t> V</a:t>
            </a:r>
            <a:r>
              <a:rPr lang="en-US" altLang="ko-KR" smtClean="0">
                <a:solidFill>
                  <a:srgbClr val="0000FF"/>
                </a:solidFill>
                <a:ea typeface="굴림" panose="020B0600000101010101" pitchFamily="50" charset="-127"/>
              </a:rPr>
              <a:t> </a:t>
            </a:r>
            <a:r>
              <a:rPr lang="en-US" altLang="ko-KR" smtClean="0">
                <a:ea typeface="굴림" panose="020B0600000101010101" pitchFamily="50" charset="-127"/>
              </a:rPr>
              <a:t>and </a:t>
            </a:r>
            <a:r>
              <a:rPr lang="en-US" altLang="ko-KR" i="1" smtClean="0">
                <a:solidFill>
                  <a:srgbClr val="0000FF"/>
                </a:solidFill>
                <a:latin typeface="Bookman Old Style" panose="02050604050505020204" pitchFamily="18" charset="0"/>
                <a:ea typeface="굴림" panose="020B0600000101010101" pitchFamily="50" charset="-127"/>
              </a:rPr>
              <a:t>E</a:t>
            </a:r>
            <a:r>
              <a:rPr lang="en-US" altLang="ko-KR" sz="1600" i="1" smtClean="0">
                <a:solidFill>
                  <a:srgbClr val="0000FF"/>
                </a:solidFill>
                <a:latin typeface="Bookman Old Style" panose="02050604050505020204" pitchFamily="18" charset="0"/>
                <a:ea typeface="굴림" panose="020B0600000101010101" pitchFamily="50" charset="-127"/>
              </a:rPr>
              <a:t>1</a:t>
            </a:r>
            <a:r>
              <a:rPr lang="en-US" altLang="ko-KR" i="1" smtClean="0">
                <a:solidFill>
                  <a:srgbClr val="0000FF"/>
                </a:solidFill>
                <a:latin typeface="Bookman Old Style" panose="02050604050505020204" pitchFamily="18" charset="0"/>
                <a:ea typeface="굴림" panose="020B0600000101010101" pitchFamily="50" charset="-127"/>
              </a:rPr>
              <a:t> </a:t>
            </a:r>
            <a:r>
              <a:rPr lang="en-US" altLang="ko-KR" smtClean="0">
                <a:solidFill>
                  <a:srgbClr val="0000FF"/>
                </a:solidFill>
                <a:latin typeface="Bookman Old Style" panose="02050604050505020204" pitchFamily="18" charset="0"/>
                <a:ea typeface="굴림" panose="020B0600000101010101" pitchFamily="50" charset="-127"/>
                <a:sym typeface="Symbol" panose="05050102010706020507" pitchFamily="18" charset="2"/>
              </a:rPr>
              <a:t></a:t>
            </a:r>
            <a:r>
              <a:rPr lang="en-US" altLang="ko-KR" i="1" smtClean="0">
                <a:solidFill>
                  <a:srgbClr val="0000FF"/>
                </a:solidFill>
                <a:latin typeface="Bookman Old Style" panose="02050604050505020204" pitchFamily="18" charset="0"/>
                <a:ea typeface="굴림" panose="020B0600000101010101" pitchFamily="50" charset="-127"/>
              </a:rPr>
              <a:t> E</a:t>
            </a:r>
            <a:r>
              <a:rPr lang="en-US" altLang="ko-KR" smtClean="0">
                <a:solidFill>
                  <a:srgbClr val="0000FF"/>
                </a:solidFill>
                <a:ea typeface="굴림" panose="020B0600000101010101" pitchFamily="50" charset="-127"/>
              </a:rPr>
              <a:t> </a:t>
            </a:r>
            <a:r>
              <a:rPr lang="en-US" altLang="ko-KR" smtClean="0">
                <a:ea typeface="굴림" panose="020B0600000101010101" pitchFamily="50" charset="-127"/>
              </a:rPr>
              <a:t>where each edge in </a:t>
            </a:r>
            <a:r>
              <a:rPr lang="en-US" altLang="ko-KR" i="1" smtClean="0">
                <a:latin typeface="Bookman Old Style" panose="02050604050505020204" pitchFamily="18" charset="0"/>
                <a:ea typeface="굴림" panose="020B0600000101010101" pitchFamily="50" charset="-127"/>
              </a:rPr>
              <a:t>E</a:t>
            </a:r>
            <a:r>
              <a:rPr lang="en-US" altLang="ko-KR" sz="1600" i="1" smtClean="0">
                <a:latin typeface="Bookman Old Style" panose="02050604050505020204" pitchFamily="18" charset="0"/>
                <a:ea typeface="굴림" panose="020B0600000101010101" pitchFamily="50" charset="-127"/>
              </a:rPr>
              <a:t>1</a:t>
            </a:r>
            <a:r>
              <a:rPr lang="en-US" altLang="ko-KR" i="1" smtClean="0">
                <a:latin typeface="Bookman Old Style" panose="02050604050505020204" pitchFamily="18" charset="0"/>
                <a:ea typeface="굴림" panose="020B0600000101010101" pitchFamily="50" charset="-127"/>
              </a:rPr>
              <a:t> </a:t>
            </a:r>
            <a:r>
              <a:rPr lang="en-US" altLang="ko-KR" smtClean="0">
                <a:ea typeface="굴림" panose="020B0600000101010101" pitchFamily="50" charset="-127"/>
              </a:rPr>
              <a:t>is incident with vertices in </a:t>
            </a:r>
            <a:r>
              <a:rPr lang="en-US" altLang="ko-KR" i="1" smtClean="0">
                <a:latin typeface="Bookman Old Style" panose="02050604050505020204" pitchFamily="18" charset="0"/>
                <a:ea typeface="굴림" panose="020B0600000101010101" pitchFamily="50" charset="-127"/>
              </a:rPr>
              <a:t>V</a:t>
            </a:r>
            <a:r>
              <a:rPr lang="en-US" altLang="ko-KR" sz="1600" i="1" smtClean="0">
                <a:latin typeface="Bookman Old Style" panose="02050604050505020204" pitchFamily="18" charset="0"/>
                <a:ea typeface="굴림" panose="020B0600000101010101" pitchFamily="50" charset="-127"/>
              </a:rPr>
              <a:t>1</a:t>
            </a:r>
            <a:r>
              <a:rPr lang="en-US" altLang="ko-KR" smtClean="0">
                <a:ea typeface="굴림" panose="020B0600000101010101" pitchFamily="50" charset="-127"/>
              </a:rPr>
              <a:t>.</a:t>
            </a:r>
            <a:r>
              <a:rPr lang="en-US" altLang="ko-KR" smtClean="0">
                <a:ea typeface="굴림" panose="020B0600000101010101" pitchFamily="50" charset="-127"/>
                <a:sym typeface="Symbol" panose="05050102010706020507" pitchFamily="18" charset="2"/>
              </a:rPr>
              <a:t> </a:t>
            </a:r>
            <a:endParaRPr lang="en-US" altLang="ko-KR" smtClean="0">
              <a:latin typeface="Arial" panose="020B0604020202020204" pitchFamily="34" charset="0"/>
              <a:ea typeface="굴림" panose="020B0600000101010101" pitchFamily="50" charset="-127"/>
              <a:sym typeface="Symbol" panose="05050102010706020507" pitchFamily="18" charset="2"/>
            </a:endParaRPr>
          </a:p>
          <a:p>
            <a:r>
              <a:rPr lang="en-US" altLang="ko-KR" smtClean="0">
                <a:ea typeface="굴림" panose="020B0600000101010101" pitchFamily="50" charset="-127"/>
              </a:rPr>
              <a:t> Spanning subgraph</a:t>
            </a:r>
          </a:p>
          <a:p>
            <a:pPr lvl="1">
              <a:buFont typeface="Wingdings" panose="05000000000000000000" pitchFamily="2" charset="2"/>
              <a:buNone/>
            </a:pPr>
            <a:r>
              <a:rPr lang="en-US" altLang="ko-KR" smtClean="0">
                <a:ea typeface="굴림" panose="020B0600000101010101" pitchFamily="50" charset="-127"/>
              </a:rPr>
              <a:t>Given a graph </a:t>
            </a:r>
            <a:r>
              <a:rPr lang="en-US" altLang="ko-KR" i="1" smtClean="0">
                <a:latin typeface="Bookman Old Style" panose="02050604050505020204" pitchFamily="18" charset="0"/>
                <a:ea typeface="굴림" panose="020B0600000101010101" pitchFamily="50" charset="-127"/>
              </a:rPr>
              <a:t>G=</a:t>
            </a:r>
            <a:r>
              <a:rPr lang="en-US" altLang="ko-KR" smtClean="0">
                <a:ea typeface="굴림" panose="020B0600000101010101" pitchFamily="50" charset="-127"/>
              </a:rPr>
              <a:t>(</a:t>
            </a:r>
            <a:r>
              <a:rPr lang="en-US" altLang="ko-KR" i="1" smtClean="0">
                <a:latin typeface="Bookman Old Style" panose="02050604050505020204" pitchFamily="18" charset="0"/>
                <a:ea typeface="굴림" panose="020B0600000101010101" pitchFamily="50" charset="-127"/>
              </a:rPr>
              <a:t>V,E</a:t>
            </a:r>
            <a:r>
              <a:rPr lang="en-US" altLang="ko-KR" smtClean="0">
                <a:ea typeface="굴림" panose="020B0600000101010101" pitchFamily="50" charset="-127"/>
              </a:rPr>
              <a:t>)</a:t>
            </a:r>
            <a:r>
              <a:rPr lang="en-US" altLang="ko-KR" i="1" smtClean="0">
                <a:latin typeface="Bookman Old Style" panose="02050604050505020204" pitchFamily="18" charset="0"/>
                <a:ea typeface="굴림" panose="020B0600000101010101" pitchFamily="50" charset="-127"/>
              </a:rPr>
              <a:t>,</a:t>
            </a:r>
            <a:r>
              <a:rPr lang="en-US" altLang="ko-KR" smtClean="0">
                <a:ea typeface="굴림" panose="020B0600000101010101" pitchFamily="50" charset="-127"/>
              </a:rPr>
              <a:t> let be a subgraph </a:t>
            </a:r>
            <a:r>
              <a:rPr lang="en-US" altLang="ko-KR" i="1" smtClean="0">
                <a:latin typeface="Bookman Old Style" panose="02050604050505020204" pitchFamily="18" charset="0"/>
                <a:ea typeface="굴림" panose="020B0600000101010101" pitchFamily="50" charset="-127"/>
              </a:rPr>
              <a:t>G</a:t>
            </a:r>
            <a:r>
              <a:rPr lang="en-US" altLang="ko-KR" sz="1600" i="1" smtClean="0">
                <a:latin typeface="Bookman Old Style" panose="02050604050505020204" pitchFamily="18" charset="0"/>
                <a:ea typeface="굴림" panose="020B0600000101010101" pitchFamily="50" charset="-127"/>
              </a:rPr>
              <a:t>1</a:t>
            </a:r>
            <a:r>
              <a:rPr lang="en-US" altLang="ko-KR" i="1" smtClean="0">
                <a:latin typeface="Bookman Old Style" panose="02050604050505020204" pitchFamily="18" charset="0"/>
                <a:ea typeface="굴림" panose="020B0600000101010101" pitchFamily="50" charset="-127"/>
              </a:rPr>
              <a:t>=</a:t>
            </a:r>
            <a:r>
              <a:rPr lang="en-US" altLang="ko-KR" smtClean="0">
                <a:ea typeface="굴림" panose="020B0600000101010101" pitchFamily="50" charset="-127"/>
              </a:rPr>
              <a:t>(</a:t>
            </a:r>
            <a:r>
              <a:rPr lang="en-US" altLang="ko-KR" i="1" smtClean="0">
                <a:latin typeface="Bookman Old Style" panose="02050604050505020204" pitchFamily="18" charset="0"/>
                <a:ea typeface="굴림" panose="020B0600000101010101" pitchFamily="50" charset="-127"/>
              </a:rPr>
              <a:t>V</a:t>
            </a:r>
            <a:r>
              <a:rPr lang="en-US" altLang="ko-KR" sz="1600" i="1" smtClean="0">
                <a:latin typeface="Bookman Old Style" panose="02050604050505020204" pitchFamily="18" charset="0"/>
                <a:ea typeface="굴림" panose="020B0600000101010101" pitchFamily="50" charset="-127"/>
              </a:rPr>
              <a:t>1</a:t>
            </a:r>
            <a:r>
              <a:rPr lang="en-US" altLang="ko-KR" i="1" smtClean="0">
                <a:latin typeface="Bookman Old Style" panose="02050604050505020204" pitchFamily="18" charset="0"/>
                <a:ea typeface="굴림" panose="020B0600000101010101" pitchFamily="50" charset="-127"/>
              </a:rPr>
              <a:t>, E</a:t>
            </a:r>
            <a:r>
              <a:rPr lang="en-US" altLang="ko-KR" sz="1600" i="1" smtClean="0">
                <a:latin typeface="Bookman Old Style" panose="02050604050505020204" pitchFamily="18" charset="0"/>
                <a:ea typeface="굴림" panose="020B0600000101010101" pitchFamily="50" charset="-127"/>
              </a:rPr>
              <a:t>1</a:t>
            </a:r>
            <a:r>
              <a:rPr lang="en-US" altLang="ko-KR" smtClean="0">
                <a:ea typeface="굴림" panose="020B0600000101010101" pitchFamily="50" charset="-127"/>
              </a:rPr>
              <a:t>) of </a:t>
            </a:r>
            <a:r>
              <a:rPr lang="en-US" altLang="ko-KR" i="1" smtClean="0">
                <a:latin typeface="Bookman Old Style" panose="02050604050505020204" pitchFamily="18" charset="0"/>
                <a:ea typeface="굴림" panose="020B0600000101010101" pitchFamily="50" charset="-127"/>
              </a:rPr>
              <a:t>G</a:t>
            </a:r>
            <a:r>
              <a:rPr lang="en-US" altLang="ko-KR" smtClean="0">
                <a:ea typeface="굴림" panose="020B0600000101010101" pitchFamily="50" charset="-127"/>
              </a:rPr>
              <a:t>.  </a:t>
            </a:r>
            <a:r>
              <a:rPr lang="en-US" altLang="ko-KR" smtClean="0">
                <a:solidFill>
                  <a:srgbClr val="0000FF"/>
                </a:solidFill>
                <a:ea typeface="굴림" panose="020B0600000101010101" pitchFamily="50" charset="-127"/>
              </a:rPr>
              <a:t>If </a:t>
            </a:r>
            <a:r>
              <a:rPr lang="en-US" altLang="ko-KR" i="1" smtClean="0">
                <a:solidFill>
                  <a:srgbClr val="0000FF"/>
                </a:solidFill>
                <a:latin typeface="Bookman Old Style" panose="02050604050505020204" pitchFamily="18" charset="0"/>
                <a:ea typeface="굴림" panose="020B0600000101010101" pitchFamily="50" charset="-127"/>
              </a:rPr>
              <a:t>V</a:t>
            </a:r>
            <a:r>
              <a:rPr lang="en-US" altLang="ko-KR" sz="1600" i="1" smtClean="0">
                <a:solidFill>
                  <a:srgbClr val="0000FF"/>
                </a:solidFill>
                <a:latin typeface="Bookman Old Style" panose="02050604050505020204" pitchFamily="18" charset="0"/>
                <a:ea typeface="굴림" panose="020B0600000101010101" pitchFamily="50" charset="-127"/>
              </a:rPr>
              <a:t>1</a:t>
            </a:r>
            <a:r>
              <a:rPr lang="en-US" altLang="ko-KR" i="1" smtClean="0">
                <a:solidFill>
                  <a:srgbClr val="0000FF"/>
                </a:solidFill>
                <a:latin typeface="Bookman Old Style" panose="02050604050505020204" pitchFamily="18" charset="0"/>
                <a:ea typeface="굴림" panose="020B0600000101010101" pitchFamily="50" charset="-127"/>
              </a:rPr>
              <a:t> = V</a:t>
            </a:r>
            <a:r>
              <a:rPr lang="en-US" altLang="ko-KR" smtClean="0">
                <a:solidFill>
                  <a:srgbClr val="0000FF"/>
                </a:solidFill>
                <a:ea typeface="굴림" panose="020B0600000101010101" pitchFamily="50" charset="-127"/>
              </a:rPr>
              <a:t>,</a:t>
            </a:r>
            <a:r>
              <a:rPr lang="en-US" altLang="ko-KR" smtClean="0">
                <a:ea typeface="굴림" panose="020B0600000101010101" pitchFamily="50" charset="-127"/>
              </a:rPr>
              <a:t> then</a:t>
            </a:r>
            <a:r>
              <a:rPr lang="en-US" altLang="ko-KR" smtClean="0">
                <a:latin typeface="Bookman Old Style" panose="02050604050505020204" pitchFamily="18" charset="0"/>
                <a:ea typeface="굴림" panose="020B0600000101010101" pitchFamily="50" charset="-127"/>
              </a:rPr>
              <a:t> </a:t>
            </a:r>
            <a:r>
              <a:rPr lang="en-US" altLang="ko-KR" i="1" smtClean="0">
                <a:latin typeface="Bookman Old Style" panose="02050604050505020204" pitchFamily="18" charset="0"/>
                <a:ea typeface="굴림" panose="020B0600000101010101" pitchFamily="50" charset="-127"/>
              </a:rPr>
              <a:t>G</a:t>
            </a:r>
            <a:r>
              <a:rPr lang="en-US" altLang="ko-KR" sz="1600" i="1" smtClean="0">
                <a:latin typeface="Bookman Old Style" panose="02050604050505020204" pitchFamily="18" charset="0"/>
                <a:ea typeface="굴림" panose="020B0600000101010101" pitchFamily="50" charset="-127"/>
              </a:rPr>
              <a:t>1</a:t>
            </a:r>
            <a:r>
              <a:rPr lang="en-US" altLang="ko-KR" smtClean="0">
                <a:ea typeface="굴림" panose="020B0600000101010101" pitchFamily="50" charset="-127"/>
              </a:rPr>
              <a:t> is called a </a:t>
            </a:r>
            <a:r>
              <a:rPr lang="en-US" altLang="ko-KR" smtClean="0">
                <a:solidFill>
                  <a:srgbClr val="FF3300"/>
                </a:solidFill>
                <a:ea typeface="굴림" panose="020B0600000101010101" pitchFamily="50" charset="-127"/>
              </a:rPr>
              <a:t>spanning subgraph</a:t>
            </a:r>
            <a:r>
              <a:rPr lang="en-US" altLang="ko-KR" smtClean="0">
                <a:ea typeface="굴림" panose="020B0600000101010101" pitchFamily="50" charset="-127"/>
              </a:rPr>
              <a:t> of</a:t>
            </a:r>
            <a:r>
              <a:rPr lang="en-US" altLang="ko-KR" i="1" smtClean="0">
                <a:latin typeface="Bookman Old Style" panose="02050604050505020204" pitchFamily="18" charset="0"/>
                <a:ea typeface="굴림" panose="020B0600000101010101" pitchFamily="50" charset="-127"/>
              </a:rPr>
              <a:t> G</a:t>
            </a:r>
            <a:r>
              <a:rPr lang="en-US" altLang="ko-KR" smtClean="0">
                <a:ea typeface="굴림" panose="020B0600000101010101" pitchFamily="50" charset="-127"/>
              </a:rPr>
              <a:t>.</a:t>
            </a:r>
          </a:p>
          <a:p>
            <a:pPr lvl="1">
              <a:buFont typeface="Wingdings" panose="05000000000000000000" pitchFamily="2" charset="2"/>
              <a:buNone/>
            </a:pPr>
            <a:r>
              <a:rPr lang="en-US" altLang="ko-KR" sz="2000" smtClean="0">
                <a:solidFill>
                  <a:srgbClr val="0000FF"/>
                </a:solidFill>
                <a:ea typeface="굴림" panose="020B0600000101010101" pitchFamily="50" charset="-127"/>
              </a:rPr>
              <a:t>That is, A subgraph </a:t>
            </a:r>
            <a:r>
              <a:rPr lang="en-US" altLang="ko-KR" sz="2000" i="1" smtClean="0">
                <a:solidFill>
                  <a:srgbClr val="0000FF"/>
                </a:solidFill>
                <a:ea typeface="굴림" panose="020B0600000101010101" pitchFamily="50" charset="-127"/>
              </a:rPr>
              <a:t>G</a:t>
            </a:r>
            <a:r>
              <a:rPr lang="en-US" altLang="ko-KR" sz="2000" i="1" baseline="-25000" smtClean="0">
                <a:solidFill>
                  <a:srgbClr val="0000FF"/>
                </a:solidFill>
                <a:ea typeface="굴림" panose="020B0600000101010101" pitchFamily="50" charset="-127"/>
              </a:rPr>
              <a:t>1</a:t>
            </a:r>
            <a:r>
              <a:rPr lang="en-US" altLang="ko-KR" sz="2000" smtClean="0">
                <a:solidFill>
                  <a:srgbClr val="0000FF"/>
                </a:solidFill>
                <a:ea typeface="굴림" panose="020B0600000101010101" pitchFamily="50" charset="-127"/>
              </a:rPr>
              <a:t> is a </a:t>
            </a:r>
            <a:r>
              <a:rPr lang="en-US" altLang="ko-KR" sz="2000" b="1" smtClean="0">
                <a:solidFill>
                  <a:srgbClr val="0000FF"/>
                </a:solidFill>
                <a:ea typeface="굴림" panose="020B0600000101010101" pitchFamily="50" charset="-127"/>
              </a:rPr>
              <a:t>spanning subgraph</a:t>
            </a:r>
            <a:r>
              <a:rPr lang="en-US" altLang="ko-KR" sz="2000" smtClean="0">
                <a:solidFill>
                  <a:srgbClr val="0000FF"/>
                </a:solidFill>
                <a:ea typeface="굴림" panose="020B0600000101010101" pitchFamily="50" charset="-127"/>
              </a:rPr>
              <a:t>, or </a:t>
            </a:r>
            <a:r>
              <a:rPr lang="en-US" altLang="ko-KR" sz="2000" i="1" smtClean="0">
                <a:solidFill>
                  <a:srgbClr val="0000FF"/>
                </a:solidFill>
                <a:ea typeface="굴림" panose="020B0600000101010101" pitchFamily="50" charset="-127"/>
              </a:rPr>
              <a:t>factor</a:t>
            </a:r>
            <a:r>
              <a:rPr lang="en-US" altLang="ko-KR" sz="2000" smtClean="0">
                <a:solidFill>
                  <a:srgbClr val="0000FF"/>
                </a:solidFill>
                <a:ea typeface="굴림" panose="020B0600000101010101" pitchFamily="50" charset="-127"/>
              </a:rPr>
              <a:t>, of a graph </a:t>
            </a:r>
            <a:r>
              <a:rPr lang="en-US" altLang="ko-KR" sz="2000" i="1" smtClean="0">
                <a:solidFill>
                  <a:srgbClr val="0000FF"/>
                </a:solidFill>
                <a:ea typeface="굴림" panose="020B0600000101010101" pitchFamily="50" charset="-127"/>
              </a:rPr>
              <a:t>G</a:t>
            </a:r>
            <a:r>
              <a:rPr lang="en-US" altLang="ko-KR" sz="2000" smtClean="0">
                <a:solidFill>
                  <a:srgbClr val="0000FF"/>
                </a:solidFill>
                <a:ea typeface="굴림" panose="020B0600000101010101" pitchFamily="50" charset="-127"/>
              </a:rPr>
              <a:t> </a:t>
            </a:r>
            <a:r>
              <a:rPr lang="en-US" altLang="ko-KR" sz="2000" b="1" smtClean="0">
                <a:solidFill>
                  <a:srgbClr val="0000FF"/>
                </a:solidFill>
                <a:ea typeface="굴림" panose="020B0600000101010101" pitchFamily="50" charset="-127"/>
              </a:rPr>
              <a:t>if it has the same vertex set as </a:t>
            </a:r>
            <a:r>
              <a:rPr lang="en-US" altLang="ko-KR" sz="2000" b="1" i="1" smtClean="0">
                <a:solidFill>
                  <a:srgbClr val="0000FF"/>
                </a:solidFill>
                <a:ea typeface="굴림" panose="020B0600000101010101" pitchFamily="50" charset="-127"/>
              </a:rPr>
              <a:t>G.</a:t>
            </a:r>
            <a:endParaRPr lang="ko-KR" altLang="en-US" smtClean="0">
              <a:ea typeface="굴림" panose="020B0600000101010101" pitchFamily="50" charset="-127"/>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ltLang="ko-KR" sz="3200" smtClean="0">
                <a:ea typeface="굴림" panose="020B0600000101010101" pitchFamily="50" charset="-127"/>
              </a:rPr>
              <a:t>Examples of Subgraph</a:t>
            </a:r>
          </a:p>
        </p:txBody>
      </p:sp>
      <p:grpSp>
        <p:nvGrpSpPr>
          <p:cNvPr id="50179" name="Group 83"/>
          <p:cNvGrpSpPr>
            <a:grpSpLocks/>
          </p:cNvGrpSpPr>
          <p:nvPr/>
        </p:nvGrpSpPr>
        <p:grpSpPr bwMode="auto">
          <a:xfrm>
            <a:off x="755650" y="1484313"/>
            <a:ext cx="3149600" cy="2032000"/>
            <a:chOff x="704" y="1104"/>
            <a:chExt cx="1984" cy="1280"/>
          </a:xfrm>
        </p:grpSpPr>
        <p:sp>
          <p:nvSpPr>
            <p:cNvPr id="50225" name="Line 84"/>
            <p:cNvSpPr>
              <a:spLocks noChangeShapeType="1"/>
            </p:cNvSpPr>
            <p:nvPr/>
          </p:nvSpPr>
          <p:spPr bwMode="gray">
            <a:xfrm flipH="1">
              <a:off x="1152" y="1392"/>
              <a:ext cx="576"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50226" name="Text Box 85"/>
            <p:cNvSpPr txBox="1">
              <a:spLocks noChangeArrowheads="1"/>
            </p:cNvSpPr>
            <p:nvPr/>
          </p:nvSpPr>
          <p:spPr bwMode="gray">
            <a:xfrm>
              <a:off x="704" y="1560"/>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1</a:t>
              </a:r>
            </a:p>
          </p:txBody>
        </p:sp>
        <p:grpSp>
          <p:nvGrpSpPr>
            <p:cNvPr id="50227" name="Group 86"/>
            <p:cNvGrpSpPr>
              <a:grpSpLocks/>
            </p:cNvGrpSpPr>
            <p:nvPr/>
          </p:nvGrpSpPr>
          <p:grpSpPr bwMode="auto">
            <a:xfrm>
              <a:off x="2448" y="1248"/>
              <a:ext cx="240" cy="288"/>
              <a:chOff x="768" y="960"/>
              <a:chExt cx="240" cy="288"/>
            </a:xfrm>
          </p:grpSpPr>
          <p:sp>
            <p:nvSpPr>
              <p:cNvPr id="50250" name="Oval 87"/>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50251" name="Text Box 88"/>
              <p:cNvSpPr txBox="1">
                <a:spLocks noChangeArrowheads="1"/>
              </p:cNvSpPr>
              <p:nvPr/>
            </p:nvSpPr>
            <p:spPr bwMode="gray">
              <a:xfrm>
                <a:off x="771" y="960"/>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c</a:t>
                </a:r>
              </a:p>
            </p:txBody>
          </p:sp>
        </p:grpSp>
        <p:grpSp>
          <p:nvGrpSpPr>
            <p:cNvPr id="50228" name="Group 89"/>
            <p:cNvGrpSpPr>
              <a:grpSpLocks/>
            </p:cNvGrpSpPr>
            <p:nvPr/>
          </p:nvGrpSpPr>
          <p:grpSpPr bwMode="auto">
            <a:xfrm>
              <a:off x="1728" y="2016"/>
              <a:ext cx="240" cy="288"/>
              <a:chOff x="768" y="960"/>
              <a:chExt cx="240" cy="288"/>
            </a:xfrm>
          </p:grpSpPr>
          <p:sp>
            <p:nvSpPr>
              <p:cNvPr id="50248" name="Oval 90"/>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50249" name="Text Box 91"/>
              <p:cNvSpPr txBox="1">
                <a:spLocks noChangeArrowheads="1"/>
              </p:cNvSpPr>
              <p:nvPr/>
            </p:nvSpPr>
            <p:spPr bwMode="gray">
              <a:xfrm>
                <a:off x="771" y="960"/>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e</a:t>
                </a:r>
              </a:p>
            </p:txBody>
          </p:sp>
        </p:grpSp>
        <p:grpSp>
          <p:nvGrpSpPr>
            <p:cNvPr id="50229" name="Group 92"/>
            <p:cNvGrpSpPr>
              <a:grpSpLocks/>
            </p:cNvGrpSpPr>
            <p:nvPr/>
          </p:nvGrpSpPr>
          <p:grpSpPr bwMode="auto">
            <a:xfrm>
              <a:off x="888" y="2024"/>
              <a:ext cx="264" cy="288"/>
              <a:chOff x="888" y="2024"/>
              <a:chExt cx="264" cy="288"/>
            </a:xfrm>
          </p:grpSpPr>
          <p:sp>
            <p:nvSpPr>
              <p:cNvPr id="50246" name="Oval 93"/>
              <p:cNvSpPr>
                <a:spLocks noChangeArrowheads="1"/>
              </p:cNvSpPr>
              <p:nvPr/>
            </p:nvSpPr>
            <p:spPr bwMode="gray">
              <a:xfrm>
                <a:off x="912" y="2064"/>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50247" name="Text Box 94"/>
              <p:cNvSpPr txBox="1">
                <a:spLocks noChangeArrowheads="1"/>
              </p:cNvSpPr>
              <p:nvPr/>
            </p:nvSpPr>
            <p:spPr bwMode="gray">
              <a:xfrm>
                <a:off x="888" y="2024"/>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d</a:t>
                </a:r>
              </a:p>
            </p:txBody>
          </p:sp>
        </p:grpSp>
        <p:grpSp>
          <p:nvGrpSpPr>
            <p:cNvPr id="50230" name="Group 95"/>
            <p:cNvGrpSpPr>
              <a:grpSpLocks/>
            </p:cNvGrpSpPr>
            <p:nvPr/>
          </p:nvGrpSpPr>
          <p:grpSpPr bwMode="auto">
            <a:xfrm>
              <a:off x="904" y="1248"/>
              <a:ext cx="248" cy="288"/>
              <a:chOff x="760" y="960"/>
              <a:chExt cx="248" cy="288"/>
            </a:xfrm>
          </p:grpSpPr>
          <p:sp>
            <p:nvSpPr>
              <p:cNvPr id="50244" name="Oval 96"/>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50245" name="Text Box 97"/>
              <p:cNvSpPr txBox="1">
                <a:spLocks noChangeArrowheads="1"/>
              </p:cNvSpPr>
              <p:nvPr/>
            </p:nvSpPr>
            <p:spPr bwMode="gray">
              <a:xfrm>
                <a:off x="760" y="960"/>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a</a:t>
                </a:r>
              </a:p>
            </p:txBody>
          </p:sp>
        </p:grpSp>
        <p:grpSp>
          <p:nvGrpSpPr>
            <p:cNvPr id="50231" name="Group 98"/>
            <p:cNvGrpSpPr>
              <a:grpSpLocks/>
            </p:cNvGrpSpPr>
            <p:nvPr/>
          </p:nvGrpSpPr>
          <p:grpSpPr bwMode="auto">
            <a:xfrm>
              <a:off x="1728" y="1256"/>
              <a:ext cx="240" cy="288"/>
              <a:chOff x="1728" y="1256"/>
              <a:chExt cx="240" cy="288"/>
            </a:xfrm>
          </p:grpSpPr>
          <p:sp>
            <p:nvSpPr>
              <p:cNvPr id="50242" name="Oval 99"/>
              <p:cNvSpPr>
                <a:spLocks noChangeArrowheads="1"/>
              </p:cNvSpPr>
              <p:nvPr/>
            </p:nvSpPr>
            <p:spPr bwMode="gray">
              <a:xfrm>
                <a:off x="1728" y="1296"/>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50243" name="Text Box 100"/>
              <p:cNvSpPr txBox="1">
                <a:spLocks noChangeArrowheads="1"/>
              </p:cNvSpPr>
              <p:nvPr/>
            </p:nvSpPr>
            <p:spPr bwMode="gray">
              <a:xfrm>
                <a:off x="1736" y="1256"/>
                <a:ext cx="23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b</a:t>
                </a:r>
              </a:p>
            </p:txBody>
          </p:sp>
        </p:grpSp>
        <p:sp>
          <p:nvSpPr>
            <p:cNvPr id="50232" name="Line 101"/>
            <p:cNvSpPr>
              <a:spLocks noChangeShapeType="1"/>
            </p:cNvSpPr>
            <p:nvPr/>
          </p:nvSpPr>
          <p:spPr bwMode="gray">
            <a:xfrm flipH="1">
              <a:off x="1152" y="2160"/>
              <a:ext cx="576"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50233" name="Line 102"/>
            <p:cNvSpPr>
              <a:spLocks noChangeShapeType="1"/>
            </p:cNvSpPr>
            <p:nvPr/>
          </p:nvSpPr>
          <p:spPr bwMode="gray">
            <a:xfrm flipH="1">
              <a:off x="1856" y="1528"/>
              <a:ext cx="0" cy="528"/>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50234" name="Line 103"/>
            <p:cNvSpPr>
              <a:spLocks noChangeShapeType="1"/>
            </p:cNvSpPr>
            <p:nvPr/>
          </p:nvSpPr>
          <p:spPr bwMode="gray">
            <a:xfrm flipH="1">
              <a:off x="1968" y="1392"/>
              <a:ext cx="480"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50235" name="Line 104"/>
            <p:cNvSpPr>
              <a:spLocks noChangeShapeType="1"/>
            </p:cNvSpPr>
            <p:nvPr/>
          </p:nvSpPr>
          <p:spPr bwMode="gray">
            <a:xfrm flipH="1">
              <a:off x="1032" y="1520"/>
              <a:ext cx="0" cy="528"/>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50236" name="Line 105"/>
            <p:cNvSpPr>
              <a:spLocks noChangeShapeType="1"/>
            </p:cNvSpPr>
            <p:nvPr/>
          </p:nvSpPr>
          <p:spPr bwMode="gray">
            <a:xfrm flipH="1" flipV="1">
              <a:off x="1104" y="1488"/>
              <a:ext cx="672" cy="624"/>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50237" name="Text Box 106"/>
            <p:cNvSpPr txBox="1">
              <a:spLocks noChangeArrowheads="1"/>
            </p:cNvSpPr>
            <p:nvPr/>
          </p:nvSpPr>
          <p:spPr bwMode="gray">
            <a:xfrm>
              <a:off x="1152" y="1680"/>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5</a:t>
              </a:r>
            </a:p>
          </p:txBody>
        </p:sp>
        <p:sp>
          <p:nvSpPr>
            <p:cNvPr id="50238" name="Text Box 107"/>
            <p:cNvSpPr txBox="1">
              <a:spLocks noChangeArrowheads="1"/>
            </p:cNvSpPr>
            <p:nvPr/>
          </p:nvSpPr>
          <p:spPr bwMode="gray">
            <a:xfrm>
              <a:off x="1784" y="1584"/>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4</a:t>
              </a:r>
            </a:p>
          </p:txBody>
        </p:sp>
        <p:sp>
          <p:nvSpPr>
            <p:cNvPr id="50239" name="Text Box 108"/>
            <p:cNvSpPr txBox="1">
              <a:spLocks noChangeArrowheads="1"/>
            </p:cNvSpPr>
            <p:nvPr/>
          </p:nvSpPr>
          <p:spPr bwMode="gray">
            <a:xfrm>
              <a:off x="1256" y="1112"/>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2</a:t>
              </a:r>
            </a:p>
          </p:txBody>
        </p:sp>
        <p:sp>
          <p:nvSpPr>
            <p:cNvPr id="50240" name="Text Box 109"/>
            <p:cNvSpPr txBox="1">
              <a:spLocks noChangeArrowheads="1"/>
            </p:cNvSpPr>
            <p:nvPr/>
          </p:nvSpPr>
          <p:spPr bwMode="gray">
            <a:xfrm>
              <a:off x="2016" y="1104"/>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6</a:t>
              </a:r>
            </a:p>
          </p:txBody>
        </p:sp>
        <p:sp>
          <p:nvSpPr>
            <p:cNvPr id="50241" name="Text Box 110"/>
            <p:cNvSpPr txBox="1">
              <a:spLocks noChangeArrowheads="1"/>
            </p:cNvSpPr>
            <p:nvPr/>
          </p:nvSpPr>
          <p:spPr bwMode="gray">
            <a:xfrm>
              <a:off x="1248" y="2096"/>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3</a:t>
              </a:r>
            </a:p>
          </p:txBody>
        </p:sp>
      </p:grpSp>
      <p:grpSp>
        <p:nvGrpSpPr>
          <p:cNvPr id="50180" name="Group 171"/>
          <p:cNvGrpSpPr>
            <a:grpSpLocks/>
          </p:cNvGrpSpPr>
          <p:nvPr/>
        </p:nvGrpSpPr>
        <p:grpSpPr bwMode="auto">
          <a:xfrm>
            <a:off x="1974850" y="3998913"/>
            <a:ext cx="6019800" cy="1917700"/>
            <a:chOff x="1392" y="2592"/>
            <a:chExt cx="3792" cy="1208"/>
          </a:xfrm>
        </p:grpSpPr>
        <p:sp>
          <p:nvSpPr>
            <p:cNvPr id="50203" name="Text Box 26"/>
            <p:cNvSpPr txBox="1">
              <a:spLocks noChangeArrowheads="1"/>
            </p:cNvSpPr>
            <p:nvPr/>
          </p:nvSpPr>
          <p:spPr bwMode="gray">
            <a:xfrm>
              <a:off x="3013" y="3504"/>
              <a:ext cx="217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rtl="1" eaLnBrk="1" latinLnBrk="1" hangingPunct="1">
                <a:spcBef>
                  <a:spcPct val="0"/>
                </a:spcBef>
                <a:buClrTx/>
                <a:buSzTx/>
                <a:buFontTx/>
                <a:buNone/>
              </a:pPr>
              <a:r>
                <a:rPr kumimoji="1" lang="ko-KR" altLang="en-US" sz="2000" b="1">
                  <a:solidFill>
                    <a:srgbClr val="008000"/>
                  </a:solidFill>
                  <a:latin typeface="Verdana" panose="020B0604030504040204" pitchFamily="34" charset="0"/>
                  <a:ea typeface="궁서체" panose="02030609000101010101" pitchFamily="17" charset="-127"/>
                </a:rPr>
                <a:t> </a:t>
              </a:r>
              <a:r>
                <a:rPr kumimoji="1" lang="en-US" altLang="ko-KR" sz="2000" b="1">
                  <a:solidFill>
                    <a:srgbClr val="008000"/>
                  </a:solidFill>
                  <a:latin typeface="Verdana" panose="020B0604030504040204" pitchFamily="34" charset="0"/>
                  <a:ea typeface="궁서체" panose="02030609000101010101" pitchFamily="17" charset="-127"/>
                </a:rPr>
                <a:t>a spanning subgraph</a:t>
              </a:r>
            </a:p>
          </p:txBody>
        </p:sp>
        <p:sp>
          <p:nvSpPr>
            <p:cNvPr id="50204" name="Text Box 115"/>
            <p:cNvSpPr txBox="1">
              <a:spLocks noChangeArrowheads="1"/>
            </p:cNvSpPr>
            <p:nvPr/>
          </p:nvSpPr>
          <p:spPr bwMode="gray">
            <a:xfrm>
              <a:off x="1392" y="3048"/>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1</a:t>
              </a:r>
            </a:p>
          </p:txBody>
        </p:sp>
        <p:grpSp>
          <p:nvGrpSpPr>
            <p:cNvPr id="50205" name="Group 116"/>
            <p:cNvGrpSpPr>
              <a:grpSpLocks/>
            </p:cNvGrpSpPr>
            <p:nvPr/>
          </p:nvGrpSpPr>
          <p:grpSpPr bwMode="auto">
            <a:xfrm>
              <a:off x="3136" y="2736"/>
              <a:ext cx="240" cy="288"/>
              <a:chOff x="768" y="960"/>
              <a:chExt cx="240" cy="288"/>
            </a:xfrm>
          </p:grpSpPr>
          <p:sp>
            <p:nvSpPr>
              <p:cNvPr id="50223" name="Oval 117"/>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50224" name="Text Box 118"/>
              <p:cNvSpPr txBox="1">
                <a:spLocks noChangeArrowheads="1"/>
              </p:cNvSpPr>
              <p:nvPr/>
            </p:nvSpPr>
            <p:spPr bwMode="gray">
              <a:xfrm>
                <a:off x="771" y="960"/>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c</a:t>
                </a:r>
              </a:p>
            </p:txBody>
          </p:sp>
        </p:grpSp>
        <p:grpSp>
          <p:nvGrpSpPr>
            <p:cNvPr id="50206" name="Group 119"/>
            <p:cNvGrpSpPr>
              <a:grpSpLocks/>
            </p:cNvGrpSpPr>
            <p:nvPr/>
          </p:nvGrpSpPr>
          <p:grpSpPr bwMode="auto">
            <a:xfrm>
              <a:off x="2416" y="3504"/>
              <a:ext cx="240" cy="288"/>
              <a:chOff x="768" y="960"/>
              <a:chExt cx="240" cy="288"/>
            </a:xfrm>
          </p:grpSpPr>
          <p:sp>
            <p:nvSpPr>
              <p:cNvPr id="50221" name="Oval 120"/>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50222" name="Text Box 121"/>
              <p:cNvSpPr txBox="1">
                <a:spLocks noChangeArrowheads="1"/>
              </p:cNvSpPr>
              <p:nvPr/>
            </p:nvSpPr>
            <p:spPr bwMode="gray">
              <a:xfrm>
                <a:off x="771" y="960"/>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e</a:t>
                </a:r>
              </a:p>
            </p:txBody>
          </p:sp>
        </p:grpSp>
        <p:grpSp>
          <p:nvGrpSpPr>
            <p:cNvPr id="50207" name="Group 122"/>
            <p:cNvGrpSpPr>
              <a:grpSpLocks/>
            </p:cNvGrpSpPr>
            <p:nvPr/>
          </p:nvGrpSpPr>
          <p:grpSpPr bwMode="auto">
            <a:xfrm>
              <a:off x="1576" y="3512"/>
              <a:ext cx="264" cy="288"/>
              <a:chOff x="888" y="2024"/>
              <a:chExt cx="264" cy="288"/>
            </a:xfrm>
          </p:grpSpPr>
          <p:sp>
            <p:nvSpPr>
              <p:cNvPr id="50219" name="Oval 123"/>
              <p:cNvSpPr>
                <a:spLocks noChangeArrowheads="1"/>
              </p:cNvSpPr>
              <p:nvPr/>
            </p:nvSpPr>
            <p:spPr bwMode="gray">
              <a:xfrm>
                <a:off x="912" y="2064"/>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50220" name="Text Box 124"/>
              <p:cNvSpPr txBox="1">
                <a:spLocks noChangeArrowheads="1"/>
              </p:cNvSpPr>
              <p:nvPr/>
            </p:nvSpPr>
            <p:spPr bwMode="gray">
              <a:xfrm>
                <a:off x="888" y="2024"/>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d</a:t>
                </a:r>
              </a:p>
            </p:txBody>
          </p:sp>
        </p:grpSp>
        <p:grpSp>
          <p:nvGrpSpPr>
            <p:cNvPr id="50208" name="Group 125"/>
            <p:cNvGrpSpPr>
              <a:grpSpLocks/>
            </p:cNvGrpSpPr>
            <p:nvPr/>
          </p:nvGrpSpPr>
          <p:grpSpPr bwMode="auto">
            <a:xfrm>
              <a:off x="1592" y="2736"/>
              <a:ext cx="248" cy="288"/>
              <a:chOff x="760" y="960"/>
              <a:chExt cx="248" cy="288"/>
            </a:xfrm>
          </p:grpSpPr>
          <p:sp>
            <p:nvSpPr>
              <p:cNvPr id="50217" name="Oval 126"/>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50218" name="Text Box 127"/>
              <p:cNvSpPr txBox="1">
                <a:spLocks noChangeArrowheads="1"/>
              </p:cNvSpPr>
              <p:nvPr/>
            </p:nvSpPr>
            <p:spPr bwMode="gray">
              <a:xfrm>
                <a:off x="760" y="960"/>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a</a:t>
                </a:r>
              </a:p>
            </p:txBody>
          </p:sp>
        </p:grpSp>
        <p:grpSp>
          <p:nvGrpSpPr>
            <p:cNvPr id="50209" name="Group 128"/>
            <p:cNvGrpSpPr>
              <a:grpSpLocks/>
            </p:cNvGrpSpPr>
            <p:nvPr/>
          </p:nvGrpSpPr>
          <p:grpSpPr bwMode="auto">
            <a:xfrm>
              <a:off x="2416" y="2744"/>
              <a:ext cx="240" cy="288"/>
              <a:chOff x="1728" y="1256"/>
              <a:chExt cx="240" cy="288"/>
            </a:xfrm>
          </p:grpSpPr>
          <p:sp>
            <p:nvSpPr>
              <p:cNvPr id="50215" name="Oval 129"/>
              <p:cNvSpPr>
                <a:spLocks noChangeArrowheads="1"/>
              </p:cNvSpPr>
              <p:nvPr/>
            </p:nvSpPr>
            <p:spPr bwMode="gray">
              <a:xfrm>
                <a:off x="1728" y="1296"/>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50216" name="Text Box 130"/>
              <p:cNvSpPr txBox="1">
                <a:spLocks noChangeArrowheads="1"/>
              </p:cNvSpPr>
              <p:nvPr/>
            </p:nvSpPr>
            <p:spPr bwMode="gray">
              <a:xfrm>
                <a:off x="1736" y="1256"/>
                <a:ext cx="23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b</a:t>
                </a:r>
              </a:p>
            </p:txBody>
          </p:sp>
        </p:grpSp>
        <p:sp>
          <p:nvSpPr>
            <p:cNvPr id="50210" name="Line 133"/>
            <p:cNvSpPr>
              <a:spLocks noChangeShapeType="1"/>
            </p:cNvSpPr>
            <p:nvPr/>
          </p:nvSpPr>
          <p:spPr bwMode="gray">
            <a:xfrm flipH="1">
              <a:off x="2656" y="2880"/>
              <a:ext cx="480"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50211" name="Line 134"/>
            <p:cNvSpPr>
              <a:spLocks noChangeShapeType="1"/>
            </p:cNvSpPr>
            <p:nvPr/>
          </p:nvSpPr>
          <p:spPr bwMode="gray">
            <a:xfrm flipH="1">
              <a:off x="1720" y="3008"/>
              <a:ext cx="0" cy="528"/>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50212" name="Line 135"/>
            <p:cNvSpPr>
              <a:spLocks noChangeShapeType="1"/>
            </p:cNvSpPr>
            <p:nvPr/>
          </p:nvSpPr>
          <p:spPr bwMode="gray">
            <a:xfrm flipH="1" flipV="1">
              <a:off x="1792" y="2976"/>
              <a:ext cx="672" cy="624"/>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50213" name="Text Box 136"/>
            <p:cNvSpPr txBox="1">
              <a:spLocks noChangeArrowheads="1"/>
            </p:cNvSpPr>
            <p:nvPr/>
          </p:nvSpPr>
          <p:spPr bwMode="gray">
            <a:xfrm>
              <a:off x="1840" y="3168"/>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5</a:t>
              </a:r>
            </a:p>
          </p:txBody>
        </p:sp>
        <p:sp>
          <p:nvSpPr>
            <p:cNvPr id="50214" name="Text Box 139"/>
            <p:cNvSpPr txBox="1">
              <a:spLocks noChangeArrowheads="1"/>
            </p:cNvSpPr>
            <p:nvPr/>
          </p:nvSpPr>
          <p:spPr bwMode="gray">
            <a:xfrm>
              <a:off x="2704" y="2592"/>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6</a:t>
              </a:r>
            </a:p>
          </p:txBody>
        </p:sp>
      </p:grpSp>
      <p:grpSp>
        <p:nvGrpSpPr>
          <p:cNvPr id="50181" name="Group 170"/>
          <p:cNvGrpSpPr>
            <a:grpSpLocks/>
          </p:cNvGrpSpPr>
          <p:nvPr/>
        </p:nvGrpSpPr>
        <p:grpSpPr bwMode="auto">
          <a:xfrm>
            <a:off x="4616450" y="1712913"/>
            <a:ext cx="3908425" cy="1803400"/>
            <a:chOff x="3056" y="1152"/>
            <a:chExt cx="2462" cy="1136"/>
          </a:xfrm>
        </p:grpSpPr>
        <p:sp>
          <p:nvSpPr>
            <p:cNvPr id="50184" name="Text Box 28"/>
            <p:cNvSpPr txBox="1">
              <a:spLocks noChangeArrowheads="1"/>
            </p:cNvSpPr>
            <p:nvPr/>
          </p:nvSpPr>
          <p:spPr bwMode="gray">
            <a:xfrm>
              <a:off x="4272" y="1584"/>
              <a:ext cx="124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rtl="1" eaLnBrk="1" latinLnBrk="1" hangingPunct="1">
                <a:spcBef>
                  <a:spcPct val="0"/>
                </a:spcBef>
                <a:buClrTx/>
                <a:buSzTx/>
                <a:buFontTx/>
                <a:buNone/>
              </a:pPr>
              <a:r>
                <a:rPr kumimoji="1" lang="en-US" altLang="ko-KR" sz="2000" b="1">
                  <a:solidFill>
                    <a:srgbClr val="008000"/>
                  </a:solidFill>
                  <a:latin typeface="Verdana" panose="020B0604030504040204" pitchFamily="34" charset="0"/>
                  <a:ea typeface="궁서체" panose="02030609000101010101" pitchFamily="17" charset="-127"/>
                </a:rPr>
                <a:t>a subgraph</a:t>
              </a:r>
            </a:p>
          </p:txBody>
        </p:sp>
        <p:sp>
          <p:nvSpPr>
            <p:cNvPr id="50185" name="Text Box 144"/>
            <p:cNvSpPr txBox="1">
              <a:spLocks noChangeArrowheads="1"/>
            </p:cNvSpPr>
            <p:nvPr/>
          </p:nvSpPr>
          <p:spPr bwMode="gray">
            <a:xfrm>
              <a:off x="3056" y="1464"/>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1</a:t>
              </a:r>
            </a:p>
          </p:txBody>
        </p:sp>
        <p:grpSp>
          <p:nvGrpSpPr>
            <p:cNvPr id="50186" name="Group 148"/>
            <p:cNvGrpSpPr>
              <a:grpSpLocks/>
            </p:cNvGrpSpPr>
            <p:nvPr/>
          </p:nvGrpSpPr>
          <p:grpSpPr bwMode="auto">
            <a:xfrm>
              <a:off x="4080" y="1920"/>
              <a:ext cx="240" cy="288"/>
              <a:chOff x="768" y="960"/>
              <a:chExt cx="240" cy="288"/>
            </a:xfrm>
          </p:grpSpPr>
          <p:sp>
            <p:nvSpPr>
              <p:cNvPr id="50201" name="Oval 149"/>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50202" name="Text Box 150"/>
              <p:cNvSpPr txBox="1">
                <a:spLocks noChangeArrowheads="1"/>
              </p:cNvSpPr>
              <p:nvPr/>
            </p:nvSpPr>
            <p:spPr bwMode="gray">
              <a:xfrm>
                <a:off x="771" y="960"/>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e</a:t>
                </a:r>
              </a:p>
            </p:txBody>
          </p:sp>
        </p:grpSp>
        <p:grpSp>
          <p:nvGrpSpPr>
            <p:cNvPr id="50187" name="Group 151"/>
            <p:cNvGrpSpPr>
              <a:grpSpLocks/>
            </p:cNvGrpSpPr>
            <p:nvPr/>
          </p:nvGrpSpPr>
          <p:grpSpPr bwMode="auto">
            <a:xfrm>
              <a:off x="3240" y="1928"/>
              <a:ext cx="264" cy="288"/>
              <a:chOff x="888" y="2024"/>
              <a:chExt cx="264" cy="288"/>
            </a:xfrm>
          </p:grpSpPr>
          <p:sp>
            <p:nvSpPr>
              <p:cNvPr id="50199" name="Oval 152"/>
              <p:cNvSpPr>
                <a:spLocks noChangeArrowheads="1"/>
              </p:cNvSpPr>
              <p:nvPr/>
            </p:nvSpPr>
            <p:spPr bwMode="gray">
              <a:xfrm>
                <a:off x="912" y="2064"/>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50200" name="Text Box 153"/>
              <p:cNvSpPr txBox="1">
                <a:spLocks noChangeArrowheads="1"/>
              </p:cNvSpPr>
              <p:nvPr/>
            </p:nvSpPr>
            <p:spPr bwMode="gray">
              <a:xfrm>
                <a:off x="888" y="2024"/>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d</a:t>
                </a:r>
              </a:p>
            </p:txBody>
          </p:sp>
        </p:grpSp>
        <p:grpSp>
          <p:nvGrpSpPr>
            <p:cNvPr id="50188" name="Group 154"/>
            <p:cNvGrpSpPr>
              <a:grpSpLocks/>
            </p:cNvGrpSpPr>
            <p:nvPr/>
          </p:nvGrpSpPr>
          <p:grpSpPr bwMode="auto">
            <a:xfrm>
              <a:off x="3256" y="1152"/>
              <a:ext cx="248" cy="288"/>
              <a:chOff x="760" y="960"/>
              <a:chExt cx="248" cy="288"/>
            </a:xfrm>
          </p:grpSpPr>
          <p:sp>
            <p:nvSpPr>
              <p:cNvPr id="50197" name="Oval 155"/>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50198" name="Text Box 156"/>
              <p:cNvSpPr txBox="1">
                <a:spLocks noChangeArrowheads="1"/>
              </p:cNvSpPr>
              <p:nvPr/>
            </p:nvSpPr>
            <p:spPr bwMode="gray">
              <a:xfrm>
                <a:off x="760" y="960"/>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a</a:t>
                </a:r>
              </a:p>
            </p:txBody>
          </p:sp>
        </p:grpSp>
        <p:grpSp>
          <p:nvGrpSpPr>
            <p:cNvPr id="50189" name="Group 157"/>
            <p:cNvGrpSpPr>
              <a:grpSpLocks/>
            </p:cNvGrpSpPr>
            <p:nvPr/>
          </p:nvGrpSpPr>
          <p:grpSpPr bwMode="auto">
            <a:xfrm>
              <a:off x="4080" y="1160"/>
              <a:ext cx="240" cy="288"/>
              <a:chOff x="1728" y="1256"/>
              <a:chExt cx="240" cy="288"/>
            </a:xfrm>
          </p:grpSpPr>
          <p:sp>
            <p:nvSpPr>
              <p:cNvPr id="50195" name="Oval 158"/>
              <p:cNvSpPr>
                <a:spLocks noChangeArrowheads="1"/>
              </p:cNvSpPr>
              <p:nvPr/>
            </p:nvSpPr>
            <p:spPr bwMode="gray">
              <a:xfrm>
                <a:off x="1728" y="1296"/>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50196" name="Text Box 159"/>
              <p:cNvSpPr txBox="1">
                <a:spLocks noChangeArrowheads="1"/>
              </p:cNvSpPr>
              <p:nvPr/>
            </p:nvSpPr>
            <p:spPr bwMode="gray">
              <a:xfrm>
                <a:off x="1736" y="1256"/>
                <a:ext cx="23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b</a:t>
                </a:r>
              </a:p>
            </p:txBody>
          </p:sp>
        </p:grpSp>
        <p:sp>
          <p:nvSpPr>
            <p:cNvPr id="50190" name="Line 160"/>
            <p:cNvSpPr>
              <a:spLocks noChangeShapeType="1"/>
            </p:cNvSpPr>
            <p:nvPr/>
          </p:nvSpPr>
          <p:spPr bwMode="gray">
            <a:xfrm flipH="1">
              <a:off x="3504" y="2064"/>
              <a:ext cx="576"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50191" name="Line 163"/>
            <p:cNvSpPr>
              <a:spLocks noChangeShapeType="1"/>
            </p:cNvSpPr>
            <p:nvPr/>
          </p:nvSpPr>
          <p:spPr bwMode="gray">
            <a:xfrm flipH="1">
              <a:off x="3384" y="1424"/>
              <a:ext cx="0" cy="528"/>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50192" name="Line 164"/>
            <p:cNvSpPr>
              <a:spLocks noChangeShapeType="1"/>
            </p:cNvSpPr>
            <p:nvPr/>
          </p:nvSpPr>
          <p:spPr bwMode="gray">
            <a:xfrm flipH="1" flipV="1">
              <a:off x="3456" y="1392"/>
              <a:ext cx="672" cy="624"/>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50193" name="Text Box 165"/>
            <p:cNvSpPr txBox="1">
              <a:spLocks noChangeArrowheads="1"/>
            </p:cNvSpPr>
            <p:nvPr/>
          </p:nvSpPr>
          <p:spPr bwMode="gray">
            <a:xfrm>
              <a:off x="3504" y="1584"/>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5</a:t>
              </a:r>
            </a:p>
          </p:txBody>
        </p:sp>
        <p:sp>
          <p:nvSpPr>
            <p:cNvPr id="50194" name="Text Box 169"/>
            <p:cNvSpPr txBox="1">
              <a:spLocks noChangeArrowheads="1"/>
            </p:cNvSpPr>
            <p:nvPr/>
          </p:nvSpPr>
          <p:spPr bwMode="gray">
            <a:xfrm>
              <a:off x="3600" y="2000"/>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3</a:t>
              </a:r>
            </a:p>
          </p:txBody>
        </p:sp>
      </p:grpSp>
      <p:cxnSp>
        <p:nvCxnSpPr>
          <p:cNvPr id="50182" name="직선 연결선 78"/>
          <p:cNvCxnSpPr>
            <a:cxnSpLocks noChangeShapeType="1"/>
          </p:cNvCxnSpPr>
          <p:nvPr/>
        </p:nvCxnSpPr>
        <p:spPr bwMode="auto">
          <a:xfrm rot="16200000" flipH="1">
            <a:off x="3162300" y="2705100"/>
            <a:ext cx="2438400" cy="76200"/>
          </a:xfrm>
          <a:prstGeom prst="line">
            <a:avLst/>
          </a:prstGeom>
          <a:noFill/>
          <a:ln w="25400" algn="ctr">
            <a:solidFill>
              <a:schemeClr val="tx1"/>
            </a:solidFill>
            <a:prstDash val="sysDash"/>
            <a:round/>
            <a:headEnd/>
            <a:tailEnd/>
          </a:ln>
          <a:extLst>
            <a:ext uri="{909E8E84-426E-40DD-AFC4-6F175D3DCCD1}">
              <a14:hiddenFill xmlns:a14="http://schemas.microsoft.com/office/drawing/2010/main">
                <a:noFill/>
              </a14:hiddenFill>
            </a:ext>
          </a:extLst>
        </p:spPr>
      </p:cxnSp>
      <p:cxnSp>
        <p:nvCxnSpPr>
          <p:cNvPr id="50183" name="직선 연결선 80"/>
          <p:cNvCxnSpPr>
            <a:cxnSpLocks noChangeShapeType="1"/>
          </p:cNvCxnSpPr>
          <p:nvPr/>
        </p:nvCxnSpPr>
        <p:spPr bwMode="auto">
          <a:xfrm flipV="1">
            <a:off x="1219200" y="3886200"/>
            <a:ext cx="7391400" cy="76200"/>
          </a:xfrm>
          <a:prstGeom prst="line">
            <a:avLst/>
          </a:prstGeom>
          <a:noFill/>
          <a:ln w="25400" algn="ctr">
            <a:solidFill>
              <a:schemeClr val="tx1"/>
            </a:solidFill>
            <a:prstDash val="sysDash"/>
            <a:round/>
            <a:headEnd/>
            <a:tailEnd/>
          </a:ln>
          <a:extLst>
            <a:ext uri="{909E8E84-426E-40DD-AFC4-6F175D3DCCD1}">
              <a14:hiddenFill xmlns:a14="http://schemas.microsoft.com/office/drawing/2010/main">
                <a:noFill/>
              </a14:hiddenFill>
            </a:ext>
          </a:extLst>
        </p:spPr>
      </p:cxn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ltLang="ko-KR" smtClean="0">
                <a:ea typeface="굴림" panose="020B0600000101010101" pitchFamily="50" charset="-127"/>
              </a:rPr>
              <a:t>Induced Subgraph</a:t>
            </a:r>
          </a:p>
        </p:txBody>
      </p:sp>
      <p:sp>
        <p:nvSpPr>
          <p:cNvPr id="52227" name="Rectangle 3"/>
          <p:cNvSpPr>
            <a:spLocks noGrp="1" noChangeArrowheads="1"/>
          </p:cNvSpPr>
          <p:nvPr>
            <p:ph type="body" idx="1"/>
          </p:nvPr>
        </p:nvSpPr>
        <p:spPr>
          <a:xfrm>
            <a:off x="323850" y="1268413"/>
            <a:ext cx="8289925" cy="4878387"/>
          </a:xfrm>
          <a:solidFill>
            <a:schemeClr val="bg1"/>
          </a:solidFill>
        </p:spPr>
        <p:txBody>
          <a:bodyPr/>
          <a:lstStyle/>
          <a:p>
            <a:pPr marL="533400" indent="-533400"/>
            <a:r>
              <a:rPr lang="en-US" altLang="ko-KR" sz="2800" smtClean="0">
                <a:ea typeface="굴림" panose="020B0600000101010101" pitchFamily="50" charset="-127"/>
              </a:rPr>
              <a:t>Definition</a:t>
            </a:r>
          </a:p>
          <a:p>
            <a:pPr marL="914400" lvl="1" indent="-457200">
              <a:buFont typeface="Wingdings" panose="05000000000000000000" pitchFamily="2" charset="2"/>
              <a:buNone/>
            </a:pPr>
            <a:r>
              <a:rPr lang="en-US" altLang="ko-KR" sz="2400" smtClean="0">
                <a:ea typeface="굴림" panose="020B0600000101010101" pitchFamily="50" charset="-127"/>
              </a:rPr>
              <a:t>Let </a:t>
            </a:r>
            <a:r>
              <a:rPr lang="en-US" altLang="ko-KR" sz="2400" i="1" smtClean="0">
                <a:latin typeface="Bookman Old Style" panose="02050604050505020204" pitchFamily="18" charset="0"/>
                <a:ea typeface="굴림" panose="020B0600000101010101" pitchFamily="50" charset="-127"/>
              </a:rPr>
              <a:t>G=</a:t>
            </a:r>
            <a:r>
              <a:rPr lang="en-US" altLang="ko-KR" sz="2400" smtClean="0">
                <a:ea typeface="굴림" panose="020B0600000101010101" pitchFamily="50" charset="-127"/>
              </a:rPr>
              <a:t>(</a:t>
            </a:r>
            <a:r>
              <a:rPr lang="en-US" altLang="ko-KR" sz="2400" i="1" smtClean="0">
                <a:latin typeface="Bookman Old Style" panose="02050604050505020204" pitchFamily="18" charset="0"/>
                <a:ea typeface="굴림" panose="020B0600000101010101" pitchFamily="50" charset="-127"/>
              </a:rPr>
              <a:t>V,E</a:t>
            </a:r>
            <a:r>
              <a:rPr lang="en-US" altLang="ko-KR" sz="2400" smtClean="0">
                <a:ea typeface="굴림" panose="020B0600000101010101" pitchFamily="50" charset="-127"/>
              </a:rPr>
              <a:t>) be a graph. </a:t>
            </a:r>
            <a:endParaRPr lang="en-US" altLang="ko-KR" sz="2400" i="1" smtClean="0">
              <a:solidFill>
                <a:srgbClr val="FF3300"/>
              </a:solidFill>
              <a:latin typeface="Bookman Old Style" panose="02050604050505020204" pitchFamily="18" charset="0"/>
              <a:ea typeface="굴림" panose="020B0600000101010101" pitchFamily="50" charset="-127"/>
            </a:endParaRPr>
          </a:p>
          <a:p>
            <a:pPr marL="914400" lvl="1" indent="-457200">
              <a:buFont typeface="Wingdings" panose="05000000000000000000" pitchFamily="2" charset="2"/>
              <a:buNone/>
            </a:pPr>
            <a:r>
              <a:rPr lang="en-US" altLang="ko-KR" sz="2400" smtClean="0">
                <a:ea typeface="굴림" panose="020B0600000101010101" pitchFamily="50" charset="-127"/>
              </a:rPr>
              <a:t>A subgraph H of a graph G is said to be induced if, for any pair of vertices x and y of H, </a:t>
            </a:r>
            <a:r>
              <a:rPr lang="en-US" altLang="ko-KR" sz="2400" smtClean="0">
                <a:solidFill>
                  <a:srgbClr val="C00000"/>
                </a:solidFill>
                <a:ea typeface="굴림" panose="020B0600000101010101" pitchFamily="50" charset="-127"/>
              </a:rPr>
              <a:t>xy is an edge of H if and only if xy is an edge of G. </a:t>
            </a:r>
          </a:p>
          <a:p>
            <a:pPr marL="914400" lvl="1" indent="-457200">
              <a:buFont typeface="Wingdings" panose="05000000000000000000" pitchFamily="2" charset="2"/>
              <a:buNone/>
            </a:pPr>
            <a:r>
              <a:rPr lang="en-US" altLang="ko-KR" sz="2400" smtClean="0">
                <a:ea typeface="굴림" panose="020B0600000101010101" pitchFamily="50" charset="-127"/>
              </a:rPr>
              <a:t>In other words, </a:t>
            </a:r>
            <a:r>
              <a:rPr lang="en-US" altLang="ko-KR" sz="2400" smtClean="0">
                <a:solidFill>
                  <a:srgbClr val="C00000"/>
                </a:solidFill>
                <a:ea typeface="굴림" panose="020B0600000101010101" pitchFamily="50" charset="-127"/>
              </a:rPr>
              <a:t>H</a:t>
            </a:r>
            <a:r>
              <a:rPr lang="en-US" altLang="ko-KR" sz="2400" smtClean="0">
                <a:ea typeface="굴림" panose="020B0600000101010101" pitchFamily="50" charset="-127"/>
              </a:rPr>
              <a:t> is an induced subgraph of G </a:t>
            </a:r>
            <a:r>
              <a:rPr lang="en-US" altLang="ko-KR" sz="2400" smtClean="0">
                <a:solidFill>
                  <a:srgbClr val="C00000"/>
                </a:solidFill>
                <a:ea typeface="굴림" panose="020B0600000101010101" pitchFamily="50" charset="-127"/>
              </a:rPr>
              <a:t>if it has all the edges that appear in G over the same vertex set. </a:t>
            </a:r>
          </a:p>
          <a:p>
            <a:pPr marL="914400" lvl="1" indent="-457200">
              <a:buFont typeface="Wingdings" panose="05000000000000000000" pitchFamily="2" charset="2"/>
              <a:buNone/>
            </a:pPr>
            <a:endParaRPr lang="en-US" altLang="ko-KR" sz="2400" smtClean="0">
              <a:ea typeface="굴림" panose="020B0600000101010101" pitchFamily="50" charset="-127"/>
            </a:endParaRPr>
          </a:p>
          <a:p>
            <a:pPr marL="914400" lvl="1" indent="-457200">
              <a:buFont typeface="Wingdings" panose="05000000000000000000" pitchFamily="2" charset="2"/>
              <a:buNone/>
            </a:pPr>
            <a:r>
              <a:rPr lang="en-US" altLang="ko-KR" sz="2400" smtClean="0">
                <a:ea typeface="굴림" panose="020B0600000101010101" pitchFamily="50" charset="-127"/>
              </a:rPr>
              <a:t>We denote this subgraph by </a:t>
            </a:r>
            <a:r>
              <a:rPr lang="en-US" altLang="ko-KR" sz="2400" i="1" smtClean="0">
                <a:solidFill>
                  <a:srgbClr val="FF3300"/>
                </a:solidFill>
                <a:latin typeface="Bookman Old Style" panose="02050604050505020204" pitchFamily="18" charset="0"/>
                <a:ea typeface="굴림" panose="020B0600000101010101" pitchFamily="50" charset="-127"/>
              </a:rPr>
              <a:t>&lt;H&gt;</a:t>
            </a:r>
          </a:p>
          <a:p>
            <a:pPr marL="914400" lvl="1" indent="-457200">
              <a:buFont typeface="Wingdings" panose="05000000000000000000" pitchFamily="2" charset="2"/>
              <a:buNone/>
            </a:pPr>
            <a:endParaRPr lang="en-US" altLang="ko-KR" sz="2400" smtClean="0">
              <a:ea typeface="굴림" panose="020B0600000101010101" pitchFamily="50" charset="-127"/>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3"/>
          <p:cNvSpPr txBox="1">
            <a:spLocks noChangeArrowheads="1"/>
          </p:cNvSpPr>
          <p:nvPr/>
        </p:nvSpPr>
        <p:spPr bwMode="gray">
          <a:xfrm>
            <a:off x="2590800" y="6172200"/>
            <a:ext cx="4727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000" b="1">
                <a:solidFill>
                  <a:srgbClr val="008000"/>
                </a:solidFill>
                <a:latin typeface="Verdana" panose="020B0604030504040204" pitchFamily="34" charset="0"/>
                <a:ea typeface="궁서체" panose="02030609000101010101" pitchFamily="17" charset="-127"/>
              </a:rPr>
              <a:t>Examples of induced subgraphs</a:t>
            </a:r>
            <a:endParaRPr kumimoji="1" lang="ko-KR" altLang="en-US" sz="2000" b="1">
              <a:solidFill>
                <a:srgbClr val="008000"/>
              </a:solidFill>
              <a:latin typeface="Verdana" panose="020B0604030504040204" pitchFamily="34" charset="0"/>
              <a:ea typeface="궁서체" panose="02030609000101010101" pitchFamily="17" charset="-127"/>
            </a:endParaRPr>
          </a:p>
        </p:txBody>
      </p:sp>
      <p:grpSp>
        <p:nvGrpSpPr>
          <p:cNvPr id="54275" name="Group 4"/>
          <p:cNvGrpSpPr>
            <a:grpSpLocks/>
          </p:cNvGrpSpPr>
          <p:nvPr/>
        </p:nvGrpSpPr>
        <p:grpSpPr bwMode="auto">
          <a:xfrm>
            <a:off x="539750" y="1341438"/>
            <a:ext cx="3149600" cy="2032000"/>
            <a:chOff x="704" y="1104"/>
            <a:chExt cx="1984" cy="1280"/>
          </a:xfrm>
        </p:grpSpPr>
        <p:sp>
          <p:nvSpPr>
            <p:cNvPr id="54312" name="Line 5"/>
            <p:cNvSpPr>
              <a:spLocks noChangeShapeType="1"/>
            </p:cNvSpPr>
            <p:nvPr/>
          </p:nvSpPr>
          <p:spPr bwMode="gray">
            <a:xfrm flipH="1">
              <a:off x="1152" y="1392"/>
              <a:ext cx="576"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54313" name="Text Box 6"/>
            <p:cNvSpPr txBox="1">
              <a:spLocks noChangeArrowheads="1"/>
            </p:cNvSpPr>
            <p:nvPr/>
          </p:nvSpPr>
          <p:spPr bwMode="gray">
            <a:xfrm>
              <a:off x="704" y="1560"/>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1</a:t>
              </a:r>
            </a:p>
          </p:txBody>
        </p:sp>
        <p:grpSp>
          <p:nvGrpSpPr>
            <p:cNvPr id="54314" name="Group 7"/>
            <p:cNvGrpSpPr>
              <a:grpSpLocks/>
            </p:cNvGrpSpPr>
            <p:nvPr/>
          </p:nvGrpSpPr>
          <p:grpSpPr bwMode="auto">
            <a:xfrm>
              <a:off x="2448" y="1248"/>
              <a:ext cx="240" cy="288"/>
              <a:chOff x="768" y="960"/>
              <a:chExt cx="240" cy="288"/>
            </a:xfrm>
          </p:grpSpPr>
          <p:sp>
            <p:nvSpPr>
              <p:cNvPr id="54337" name="Oval 8"/>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54338" name="Text Box 9"/>
              <p:cNvSpPr txBox="1">
                <a:spLocks noChangeArrowheads="1"/>
              </p:cNvSpPr>
              <p:nvPr/>
            </p:nvSpPr>
            <p:spPr bwMode="gray">
              <a:xfrm>
                <a:off x="771" y="960"/>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c</a:t>
                </a:r>
              </a:p>
            </p:txBody>
          </p:sp>
        </p:grpSp>
        <p:grpSp>
          <p:nvGrpSpPr>
            <p:cNvPr id="54315" name="Group 10"/>
            <p:cNvGrpSpPr>
              <a:grpSpLocks/>
            </p:cNvGrpSpPr>
            <p:nvPr/>
          </p:nvGrpSpPr>
          <p:grpSpPr bwMode="auto">
            <a:xfrm>
              <a:off x="1728" y="2016"/>
              <a:ext cx="240" cy="288"/>
              <a:chOff x="768" y="960"/>
              <a:chExt cx="240" cy="288"/>
            </a:xfrm>
          </p:grpSpPr>
          <p:sp>
            <p:nvSpPr>
              <p:cNvPr id="54335" name="Oval 11"/>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54336" name="Text Box 12"/>
              <p:cNvSpPr txBox="1">
                <a:spLocks noChangeArrowheads="1"/>
              </p:cNvSpPr>
              <p:nvPr/>
            </p:nvSpPr>
            <p:spPr bwMode="gray">
              <a:xfrm>
                <a:off x="771" y="960"/>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e</a:t>
                </a:r>
              </a:p>
            </p:txBody>
          </p:sp>
        </p:grpSp>
        <p:grpSp>
          <p:nvGrpSpPr>
            <p:cNvPr id="54316" name="Group 13"/>
            <p:cNvGrpSpPr>
              <a:grpSpLocks/>
            </p:cNvGrpSpPr>
            <p:nvPr/>
          </p:nvGrpSpPr>
          <p:grpSpPr bwMode="auto">
            <a:xfrm>
              <a:off x="888" y="2024"/>
              <a:ext cx="264" cy="288"/>
              <a:chOff x="888" y="2024"/>
              <a:chExt cx="264" cy="288"/>
            </a:xfrm>
          </p:grpSpPr>
          <p:sp>
            <p:nvSpPr>
              <p:cNvPr id="54333" name="Oval 14"/>
              <p:cNvSpPr>
                <a:spLocks noChangeArrowheads="1"/>
              </p:cNvSpPr>
              <p:nvPr/>
            </p:nvSpPr>
            <p:spPr bwMode="gray">
              <a:xfrm>
                <a:off x="912" y="2064"/>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54334" name="Text Box 15"/>
              <p:cNvSpPr txBox="1">
                <a:spLocks noChangeArrowheads="1"/>
              </p:cNvSpPr>
              <p:nvPr/>
            </p:nvSpPr>
            <p:spPr bwMode="gray">
              <a:xfrm>
                <a:off x="888" y="2024"/>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d</a:t>
                </a:r>
              </a:p>
            </p:txBody>
          </p:sp>
        </p:grpSp>
        <p:grpSp>
          <p:nvGrpSpPr>
            <p:cNvPr id="54317" name="Group 16"/>
            <p:cNvGrpSpPr>
              <a:grpSpLocks/>
            </p:cNvGrpSpPr>
            <p:nvPr/>
          </p:nvGrpSpPr>
          <p:grpSpPr bwMode="auto">
            <a:xfrm>
              <a:off x="904" y="1248"/>
              <a:ext cx="248" cy="288"/>
              <a:chOff x="760" y="960"/>
              <a:chExt cx="248" cy="288"/>
            </a:xfrm>
          </p:grpSpPr>
          <p:sp>
            <p:nvSpPr>
              <p:cNvPr id="54331" name="Oval 17"/>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54332" name="Text Box 18"/>
              <p:cNvSpPr txBox="1">
                <a:spLocks noChangeArrowheads="1"/>
              </p:cNvSpPr>
              <p:nvPr/>
            </p:nvSpPr>
            <p:spPr bwMode="gray">
              <a:xfrm>
                <a:off x="760" y="960"/>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a</a:t>
                </a:r>
              </a:p>
            </p:txBody>
          </p:sp>
        </p:grpSp>
        <p:grpSp>
          <p:nvGrpSpPr>
            <p:cNvPr id="54318" name="Group 19"/>
            <p:cNvGrpSpPr>
              <a:grpSpLocks/>
            </p:cNvGrpSpPr>
            <p:nvPr/>
          </p:nvGrpSpPr>
          <p:grpSpPr bwMode="auto">
            <a:xfrm>
              <a:off x="1728" y="1256"/>
              <a:ext cx="240" cy="288"/>
              <a:chOff x="1728" y="1256"/>
              <a:chExt cx="240" cy="288"/>
            </a:xfrm>
          </p:grpSpPr>
          <p:sp>
            <p:nvSpPr>
              <p:cNvPr id="54329" name="Oval 20"/>
              <p:cNvSpPr>
                <a:spLocks noChangeArrowheads="1"/>
              </p:cNvSpPr>
              <p:nvPr/>
            </p:nvSpPr>
            <p:spPr bwMode="gray">
              <a:xfrm>
                <a:off x="1728" y="1296"/>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54330" name="Text Box 21"/>
              <p:cNvSpPr txBox="1">
                <a:spLocks noChangeArrowheads="1"/>
              </p:cNvSpPr>
              <p:nvPr/>
            </p:nvSpPr>
            <p:spPr bwMode="gray">
              <a:xfrm>
                <a:off x="1736" y="1256"/>
                <a:ext cx="23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b</a:t>
                </a:r>
              </a:p>
            </p:txBody>
          </p:sp>
        </p:grpSp>
        <p:sp>
          <p:nvSpPr>
            <p:cNvPr id="54319" name="Line 22"/>
            <p:cNvSpPr>
              <a:spLocks noChangeShapeType="1"/>
            </p:cNvSpPr>
            <p:nvPr/>
          </p:nvSpPr>
          <p:spPr bwMode="gray">
            <a:xfrm flipH="1">
              <a:off x="1152" y="2160"/>
              <a:ext cx="576"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54320" name="Line 23"/>
            <p:cNvSpPr>
              <a:spLocks noChangeShapeType="1"/>
            </p:cNvSpPr>
            <p:nvPr/>
          </p:nvSpPr>
          <p:spPr bwMode="gray">
            <a:xfrm flipH="1">
              <a:off x="1856" y="1528"/>
              <a:ext cx="0" cy="528"/>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54321" name="Line 24"/>
            <p:cNvSpPr>
              <a:spLocks noChangeShapeType="1"/>
            </p:cNvSpPr>
            <p:nvPr/>
          </p:nvSpPr>
          <p:spPr bwMode="gray">
            <a:xfrm flipH="1">
              <a:off x="1968" y="1392"/>
              <a:ext cx="480"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54322" name="Line 25"/>
            <p:cNvSpPr>
              <a:spLocks noChangeShapeType="1"/>
            </p:cNvSpPr>
            <p:nvPr/>
          </p:nvSpPr>
          <p:spPr bwMode="gray">
            <a:xfrm flipH="1">
              <a:off x="1032" y="1520"/>
              <a:ext cx="0" cy="528"/>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54323" name="Line 26"/>
            <p:cNvSpPr>
              <a:spLocks noChangeShapeType="1"/>
            </p:cNvSpPr>
            <p:nvPr/>
          </p:nvSpPr>
          <p:spPr bwMode="gray">
            <a:xfrm flipH="1" flipV="1">
              <a:off x="1104" y="1488"/>
              <a:ext cx="672" cy="624"/>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54324" name="Text Box 27"/>
            <p:cNvSpPr txBox="1">
              <a:spLocks noChangeArrowheads="1"/>
            </p:cNvSpPr>
            <p:nvPr/>
          </p:nvSpPr>
          <p:spPr bwMode="gray">
            <a:xfrm>
              <a:off x="1152" y="1680"/>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5</a:t>
              </a:r>
            </a:p>
          </p:txBody>
        </p:sp>
        <p:sp>
          <p:nvSpPr>
            <p:cNvPr id="54325" name="Text Box 28"/>
            <p:cNvSpPr txBox="1">
              <a:spLocks noChangeArrowheads="1"/>
            </p:cNvSpPr>
            <p:nvPr/>
          </p:nvSpPr>
          <p:spPr bwMode="gray">
            <a:xfrm>
              <a:off x="1784" y="1584"/>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4</a:t>
              </a:r>
            </a:p>
          </p:txBody>
        </p:sp>
        <p:sp>
          <p:nvSpPr>
            <p:cNvPr id="54326" name="Text Box 29"/>
            <p:cNvSpPr txBox="1">
              <a:spLocks noChangeArrowheads="1"/>
            </p:cNvSpPr>
            <p:nvPr/>
          </p:nvSpPr>
          <p:spPr bwMode="gray">
            <a:xfrm>
              <a:off x="1256" y="1112"/>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2</a:t>
              </a:r>
            </a:p>
          </p:txBody>
        </p:sp>
        <p:sp>
          <p:nvSpPr>
            <p:cNvPr id="54327" name="Text Box 30"/>
            <p:cNvSpPr txBox="1">
              <a:spLocks noChangeArrowheads="1"/>
            </p:cNvSpPr>
            <p:nvPr/>
          </p:nvSpPr>
          <p:spPr bwMode="gray">
            <a:xfrm>
              <a:off x="2016" y="1104"/>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6</a:t>
              </a:r>
            </a:p>
          </p:txBody>
        </p:sp>
        <p:sp>
          <p:nvSpPr>
            <p:cNvPr id="54328" name="Text Box 31"/>
            <p:cNvSpPr txBox="1">
              <a:spLocks noChangeArrowheads="1"/>
            </p:cNvSpPr>
            <p:nvPr/>
          </p:nvSpPr>
          <p:spPr bwMode="gray">
            <a:xfrm>
              <a:off x="1248" y="2096"/>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3</a:t>
              </a:r>
            </a:p>
          </p:txBody>
        </p:sp>
      </p:grpSp>
      <p:grpSp>
        <p:nvGrpSpPr>
          <p:cNvPr id="54276" name="Group 80"/>
          <p:cNvGrpSpPr>
            <a:grpSpLocks/>
          </p:cNvGrpSpPr>
          <p:nvPr/>
        </p:nvGrpSpPr>
        <p:grpSpPr bwMode="auto">
          <a:xfrm>
            <a:off x="2278063" y="4156075"/>
            <a:ext cx="1676400" cy="1557338"/>
            <a:chOff x="1610" y="2432"/>
            <a:chExt cx="1056" cy="981"/>
          </a:xfrm>
        </p:grpSpPr>
        <p:sp>
          <p:nvSpPr>
            <p:cNvPr id="54306" name="Line 75"/>
            <p:cNvSpPr>
              <a:spLocks noChangeShapeType="1"/>
            </p:cNvSpPr>
            <p:nvPr/>
          </p:nvSpPr>
          <p:spPr bwMode="gray">
            <a:xfrm flipH="1">
              <a:off x="1725" y="2641"/>
              <a:ext cx="0" cy="551"/>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54307" name="Line 70"/>
            <p:cNvSpPr>
              <a:spLocks noChangeShapeType="1"/>
            </p:cNvSpPr>
            <p:nvPr/>
          </p:nvSpPr>
          <p:spPr bwMode="gray">
            <a:xfrm flipH="1">
              <a:off x="1850" y="3296"/>
              <a:ext cx="576"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54308" name="Line 73"/>
            <p:cNvSpPr>
              <a:spLocks noChangeShapeType="1"/>
            </p:cNvSpPr>
            <p:nvPr/>
          </p:nvSpPr>
          <p:spPr bwMode="gray">
            <a:xfrm flipH="1" flipV="1">
              <a:off x="1802" y="2624"/>
              <a:ext cx="672" cy="624"/>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54309" name="Oval 66"/>
            <p:cNvSpPr>
              <a:spLocks noChangeArrowheads="1"/>
            </p:cNvSpPr>
            <p:nvPr/>
          </p:nvSpPr>
          <p:spPr bwMode="gray">
            <a:xfrm>
              <a:off x="2426" y="3200"/>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54310" name="Oval 67"/>
            <p:cNvSpPr>
              <a:spLocks noChangeArrowheads="1"/>
            </p:cNvSpPr>
            <p:nvPr/>
          </p:nvSpPr>
          <p:spPr bwMode="gray">
            <a:xfrm>
              <a:off x="1610" y="3200"/>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54311" name="Oval 68"/>
            <p:cNvSpPr>
              <a:spLocks noChangeArrowheads="1"/>
            </p:cNvSpPr>
            <p:nvPr/>
          </p:nvSpPr>
          <p:spPr bwMode="gray">
            <a:xfrm>
              <a:off x="1610" y="2432"/>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grpSp>
      <p:grpSp>
        <p:nvGrpSpPr>
          <p:cNvPr id="54277" name="Group 78"/>
          <p:cNvGrpSpPr>
            <a:grpSpLocks/>
          </p:cNvGrpSpPr>
          <p:nvPr/>
        </p:nvGrpSpPr>
        <p:grpSpPr bwMode="auto">
          <a:xfrm>
            <a:off x="4532313" y="4113213"/>
            <a:ext cx="2819400" cy="1557337"/>
            <a:chOff x="3030" y="2405"/>
            <a:chExt cx="1776" cy="981"/>
          </a:xfrm>
        </p:grpSpPr>
        <p:sp>
          <p:nvSpPr>
            <p:cNvPr id="54298" name="Line 35"/>
            <p:cNvSpPr>
              <a:spLocks noChangeShapeType="1"/>
            </p:cNvSpPr>
            <p:nvPr/>
          </p:nvSpPr>
          <p:spPr bwMode="gray">
            <a:xfrm flipH="1">
              <a:off x="3270" y="2501"/>
              <a:ext cx="576"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54299" name="Line 40"/>
            <p:cNvSpPr>
              <a:spLocks noChangeShapeType="1"/>
            </p:cNvSpPr>
            <p:nvPr/>
          </p:nvSpPr>
          <p:spPr bwMode="gray">
            <a:xfrm flipH="1">
              <a:off x="3974" y="2614"/>
              <a:ext cx="0" cy="551"/>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54300" name="Line 41"/>
            <p:cNvSpPr>
              <a:spLocks noChangeShapeType="1"/>
            </p:cNvSpPr>
            <p:nvPr/>
          </p:nvSpPr>
          <p:spPr bwMode="gray">
            <a:xfrm flipH="1">
              <a:off x="4086" y="2501"/>
              <a:ext cx="480"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54301" name="Line 42"/>
            <p:cNvSpPr>
              <a:spLocks noChangeShapeType="1"/>
            </p:cNvSpPr>
            <p:nvPr/>
          </p:nvSpPr>
          <p:spPr bwMode="gray">
            <a:xfrm flipH="1" flipV="1">
              <a:off x="3222" y="2597"/>
              <a:ext cx="672" cy="624"/>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54302" name="Oval 36"/>
            <p:cNvSpPr>
              <a:spLocks noChangeArrowheads="1"/>
            </p:cNvSpPr>
            <p:nvPr/>
          </p:nvSpPr>
          <p:spPr bwMode="gray">
            <a:xfrm>
              <a:off x="4566" y="2405"/>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54303" name="Oval 37"/>
            <p:cNvSpPr>
              <a:spLocks noChangeArrowheads="1"/>
            </p:cNvSpPr>
            <p:nvPr/>
          </p:nvSpPr>
          <p:spPr bwMode="gray">
            <a:xfrm>
              <a:off x="3846" y="3173"/>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54304" name="Oval 38"/>
            <p:cNvSpPr>
              <a:spLocks noChangeArrowheads="1"/>
            </p:cNvSpPr>
            <p:nvPr/>
          </p:nvSpPr>
          <p:spPr bwMode="gray">
            <a:xfrm>
              <a:off x="3030" y="2405"/>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54305" name="Oval 39"/>
            <p:cNvSpPr>
              <a:spLocks noChangeArrowheads="1"/>
            </p:cNvSpPr>
            <p:nvPr/>
          </p:nvSpPr>
          <p:spPr bwMode="gray">
            <a:xfrm>
              <a:off x="3846" y="2405"/>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grpSp>
      <p:grpSp>
        <p:nvGrpSpPr>
          <p:cNvPr id="54278" name="Group 79"/>
          <p:cNvGrpSpPr>
            <a:grpSpLocks/>
          </p:cNvGrpSpPr>
          <p:nvPr/>
        </p:nvGrpSpPr>
        <p:grpSpPr bwMode="auto">
          <a:xfrm>
            <a:off x="4776788" y="1570038"/>
            <a:ext cx="2819400" cy="1689100"/>
            <a:chOff x="3009" y="989"/>
            <a:chExt cx="1776" cy="1064"/>
          </a:xfrm>
        </p:grpSpPr>
        <p:sp>
          <p:nvSpPr>
            <p:cNvPr id="54283" name="Line 57"/>
            <p:cNvSpPr>
              <a:spLocks noChangeShapeType="1"/>
            </p:cNvSpPr>
            <p:nvPr/>
          </p:nvSpPr>
          <p:spPr bwMode="gray">
            <a:xfrm flipH="1">
              <a:off x="3249" y="1901"/>
              <a:ext cx="576"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54284" name="Line 58"/>
            <p:cNvSpPr>
              <a:spLocks noChangeShapeType="1"/>
            </p:cNvSpPr>
            <p:nvPr/>
          </p:nvSpPr>
          <p:spPr bwMode="gray">
            <a:xfrm flipH="1">
              <a:off x="3129" y="1261"/>
              <a:ext cx="0" cy="536"/>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54285" name="Line 59"/>
            <p:cNvSpPr>
              <a:spLocks noChangeShapeType="1"/>
            </p:cNvSpPr>
            <p:nvPr/>
          </p:nvSpPr>
          <p:spPr bwMode="gray">
            <a:xfrm flipH="1" flipV="1">
              <a:off x="3201" y="1229"/>
              <a:ext cx="672" cy="624"/>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grpSp>
          <p:nvGrpSpPr>
            <p:cNvPr id="54286" name="Group 45"/>
            <p:cNvGrpSpPr>
              <a:grpSpLocks/>
            </p:cNvGrpSpPr>
            <p:nvPr/>
          </p:nvGrpSpPr>
          <p:grpSpPr bwMode="auto">
            <a:xfrm>
              <a:off x="4545" y="989"/>
              <a:ext cx="240" cy="288"/>
              <a:chOff x="768" y="960"/>
              <a:chExt cx="240" cy="288"/>
            </a:xfrm>
          </p:grpSpPr>
          <p:sp>
            <p:nvSpPr>
              <p:cNvPr id="54296" name="Oval 46"/>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54297" name="Text Box 47"/>
              <p:cNvSpPr txBox="1">
                <a:spLocks noChangeArrowheads="1"/>
              </p:cNvSpPr>
              <p:nvPr/>
            </p:nvSpPr>
            <p:spPr bwMode="gray">
              <a:xfrm>
                <a:off x="825" y="960"/>
                <a:ext cx="11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endParaRPr kumimoji="1" lang="en-US" altLang="ko-KR" sz="2800" b="1" i="1">
                  <a:solidFill>
                    <a:srgbClr val="66FFFF"/>
                  </a:solidFill>
                  <a:latin typeface="Bookman Old Style" panose="02050604050505020204" pitchFamily="18" charset="0"/>
                  <a:ea typeface="궁서체" panose="02030609000101010101" pitchFamily="17" charset="-127"/>
                </a:endParaRPr>
              </a:p>
            </p:txBody>
          </p:sp>
        </p:grpSp>
        <p:grpSp>
          <p:nvGrpSpPr>
            <p:cNvPr id="54287" name="Group 48"/>
            <p:cNvGrpSpPr>
              <a:grpSpLocks/>
            </p:cNvGrpSpPr>
            <p:nvPr/>
          </p:nvGrpSpPr>
          <p:grpSpPr bwMode="auto">
            <a:xfrm>
              <a:off x="3825" y="1757"/>
              <a:ext cx="240" cy="288"/>
              <a:chOff x="768" y="960"/>
              <a:chExt cx="240" cy="288"/>
            </a:xfrm>
          </p:grpSpPr>
          <p:sp>
            <p:nvSpPr>
              <p:cNvPr id="54294" name="Oval 49"/>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54295" name="Text Box 50"/>
              <p:cNvSpPr txBox="1">
                <a:spLocks noChangeArrowheads="1"/>
              </p:cNvSpPr>
              <p:nvPr/>
            </p:nvSpPr>
            <p:spPr bwMode="gray">
              <a:xfrm>
                <a:off x="825" y="960"/>
                <a:ext cx="11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endParaRPr kumimoji="1" lang="en-US" altLang="ko-KR" sz="2800" b="1" i="1">
                  <a:solidFill>
                    <a:srgbClr val="66FFFF"/>
                  </a:solidFill>
                  <a:latin typeface="Bookman Old Style" panose="02050604050505020204" pitchFamily="18" charset="0"/>
                  <a:ea typeface="궁서체" panose="02030609000101010101" pitchFamily="17" charset="-127"/>
                </a:endParaRPr>
              </a:p>
            </p:txBody>
          </p:sp>
        </p:grpSp>
        <p:grpSp>
          <p:nvGrpSpPr>
            <p:cNvPr id="54288" name="Group 51"/>
            <p:cNvGrpSpPr>
              <a:grpSpLocks/>
            </p:cNvGrpSpPr>
            <p:nvPr/>
          </p:nvGrpSpPr>
          <p:grpSpPr bwMode="auto">
            <a:xfrm>
              <a:off x="3009" y="1765"/>
              <a:ext cx="240" cy="288"/>
              <a:chOff x="912" y="2024"/>
              <a:chExt cx="240" cy="288"/>
            </a:xfrm>
          </p:grpSpPr>
          <p:sp>
            <p:nvSpPr>
              <p:cNvPr id="54292" name="Oval 52"/>
              <p:cNvSpPr>
                <a:spLocks noChangeArrowheads="1"/>
              </p:cNvSpPr>
              <p:nvPr/>
            </p:nvSpPr>
            <p:spPr bwMode="gray">
              <a:xfrm>
                <a:off x="912" y="2064"/>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54293" name="Text Box 53"/>
              <p:cNvSpPr txBox="1">
                <a:spLocks noChangeArrowheads="1"/>
              </p:cNvSpPr>
              <p:nvPr/>
            </p:nvSpPr>
            <p:spPr bwMode="gray">
              <a:xfrm>
                <a:off x="953" y="2024"/>
                <a:ext cx="11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endParaRPr kumimoji="1" lang="en-US" altLang="ko-KR" sz="2800" b="1" i="1">
                  <a:solidFill>
                    <a:srgbClr val="66FFFF"/>
                  </a:solidFill>
                  <a:latin typeface="Bookman Old Style" panose="02050604050505020204" pitchFamily="18" charset="0"/>
                  <a:ea typeface="궁서체" panose="02030609000101010101" pitchFamily="17" charset="-127"/>
                </a:endParaRPr>
              </a:p>
            </p:txBody>
          </p:sp>
        </p:grpSp>
        <p:grpSp>
          <p:nvGrpSpPr>
            <p:cNvPr id="54289" name="Group 54"/>
            <p:cNvGrpSpPr>
              <a:grpSpLocks/>
            </p:cNvGrpSpPr>
            <p:nvPr/>
          </p:nvGrpSpPr>
          <p:grpSpPr bwMode="auto">
            <a:xfrm>
              <a:off x="3009" y="989"/>
              <a:ext cx="240" cy="288"/>
              <a:chOff x="768" y="960"/>
              <a:chExt cx="240" cy="288"/>
            </a:xfrm>
          </p:grpSpPr>
          <p:sp>
            <p:nvSpPr>
              <p:cNvPr id="54290" name="Oval 55"/>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54291" name="Text Box 56"/>
              <p:cNvSpPr txBox="1">
                <a:spLocks noChangeArrowheads="1"/>
              </p:cNvSpPr>
              <p:nvPr/>
            </p:nvSpPr>
            <p:spPr bwMode="gray">
              <a:xfrm>
                <a:off x="825" y="960"/>
                <a:ext cx="11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endParaRPr kumimoji="1" lang="en-US" altLang="ko-KR" sz="2800" b="1" i="1">
                  <a:solidFill>
                    <a:srgbClr val="66FFFF"/>
                  </a:solidFill>
                  <a:latin typeface="Bookman Old Style" panose="02050604050505020204" pitchFamily="18" charset="0"/>
                  <a:ea typeface="궁서체" panose="02030609000101010101" pitchFamily="17" charset="-127"/>
                </a:endParaRPr>
              </a:p>
            </p:txBody>
          </p:sp>
        </p:grpSp>
      </p:grpSp>
      <p:sp>
        <p:nvSpPr>
          <p:cNvPr id="54279" name="Rectangle 2"/>
          <p:cNvSpPr>
            <a:spLocks noGrp="1" noChangeArrowheads="1"/>
          </p:cNvSpPr>
          <p:nvPr>
            <p:ph type="title"/>
          </p:nvPr>
        </p:nvSpPr>
        <p:spPr/>
        <p:txBody>
          <a:bodyPr/>
          <a:lstStyle/>
          <a:p>
            <a:r>
              <a:rPr lang="en-US" altLang="ko-KR" smtClean="0">
                <a:ea typeface="굴림" panose="020B0600000101010101" pitchFamily="50" charset="-127"/>
              </a:rPr>
              <a:t>Example</a:t>
            </a:r>
          </a:p>
        </p:txBody>
      </p:sp>
      <p:sp>
        <p:nvSpPr>
          <p:cNvPr id="54280" name="Text Box 3"/>
          <p:cNvSpPr txBox="1">
            <a:spLocks noChangeArrowheads="1"/>
          </p:cNvSpPr>
          <p:nvPr/>
        </p:nvSpPr>
        <p:spPr bwMode="gray">
          <a:xfrm>
            <a:off x="5410200" y="3200400"/>
            <a:ext cx="1676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000" b="1">
                <a:solidFill>
                  <a:srgbClr val="008000"/>
                </a:solidFill>
                <a:latin typeface="Verdana" panose="020B0604030504040204" pitchFamily="34" charset="0"/>
                <a:ea typeface="궁서체" panose="02030609000101010101" pitchFamily="17" charset="-127"/>
              </a:rPr>
              <a:t>YES !!!!!</a:t>
            </a:r>
            <a:endParaRPr kumimoji="1" lang="ko-KR" altLang="en-US" sz="2000" b="1">
              <a:solidFill>
                <a:srgbClr val="008000"/>
              </a:solidFill>
              <a:latin typeface="Verdana" panose="020B0604030504040204" pitchFamily="34" charset="0"/>
              <a:ea typeface="궁서체" panose="02030609000101010101" pitchFamily="17" charset="-127"/>
            </a:endParaRPr>
          </a:p>
        </p:txBody>
      </p:sp>
      <p:cxnSp>
        <p:nvCxnSpPr>
          <p:cNvPr id="54281" name="직선 연결선 66"/>
          <p:cNvCxnSpPr>
            <a:cxnSpLocks noChangeShapeType="1"/>
          </p:cNvCxnSpPr>
          <p:nvPr/>
        </p:nvCxnSpPr>
        <p:spPr bwMode="auto">
          <a:xfrm rot="16200000" flipH="1">
            <a:off x="3162300" y="2705100"/>
            <a:ext cx="2438400" cy="76200"/>
          </a:xfrm>
          <a:prstGeom prst="line">
            <a:avLst/>
          </a:prstGeom>
          <a:noFill/>
          <a:ln w="25400" algn="ctr">
            <a:solidFill>
              <a:schemeClr val="tx1"/>
            </a:solidFill>
            <a:prstDash val="sysDash"/>
            <a:round/>
            <a:headEnd/>
            <a:tailEnd/>
          </a:ln>
          <a:extLst>
            <a:ext uri="{909E8E84-426E-40DD-AFC4-6F175D3DCCD1}">
              <a14:hiddenFill xmlns:a14="http://schemas.microsoft.com/office/drawing/2010/main">
                <a:noFill/>
              </a14:hiddenFill>
            </a:ext>
          </a:extLst>
        </p:spPr>
      </p:cxnSp>
      <p:cxnSp>
        <p:nvCxnSpPr>
          <p:cNvPr id="54282" name="직선 연결선 67"/>
          <p:cNvCxnSpPr>
            <a:cxnSpLocks noChangeShapeType="1"/>
          </p:cNvCxnSpPr>
          <p:nvPr/>
        </p:nvCxnSpPr>
        <p:spPr bwMode="auto">
          <a:xfrm flipV="1">
            <a:off x="1219200" y="3929063"/>
            <a:ext cx="3200400" cy="33337"/>
          </a:xfrm>
          <a:prstGeom prst="line">
            <a:avLst/>
          </a:prstGeom>
          <a:noFill/>
          <a:ln w="25400" algn="ctr">
            <a:solidFill>
              <a:schemeClr val="tx1"/>
            </a:solidFill>
            <a:prstDash val="sysDash"/>
            <a:round/>
            <a:headEnd/>
            <a:tailEnd/>
          </a:ln>
          <a:extLst>
            <a:ext uri="{909E8E84-426E-40DD-AFC4-6F175D3DCCD1}">
              <a14:hiddenFill xmlns:a14="http://schemas.microsoft.com/office/drawing/2010/main">
                <a:noFill/>
              </a14:hiddenFill>
            </a:ext>
          </a:extLst>
        </p:spPr>
      </p:cxn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ltLang="ko-KR" smtClean="0">
                <a:ea typeface="굴림" panose="020B0600000101010101" pitchFamily="50" charset="-127"/>
              </a:rPr>
              <a:t>G-v &amp; G-e </a:t>
            </a:r>
          </a:p>
        </p:txBody>
      </p:sp>
      <p:sp>
        <p:nvSpPr>
          <p:cNvPr id="45059" name="Rectangle 3">
            <a:extLst>
              <a:ext uri="{FF2B5EF4-FFF2-40B4-BE49-F238E27FC236}">
                <a16:creationId xmlns:a16="http://schemas.microsoft.com/office/drawing/2014/main" id="{F7020393-528F-430F-85DA-C21E8CFC0CAC}"/>
              </a:ext>
            </a:extLst>
          </p:cNvPr>
          <p:cNvSpPr>
            <a:spLocks noGrp="1" noChangeArrowheads="1"/>
          </p:cNvSpPr>
          <p:nvPr>
            <p:ph type="body" idx="1"/>
          </p:nvPr>
        </p:nvSpPr>
        <p:spPr>
          <a:xfrm>
            <a:off x="323850" y="1447800"/>
            <a:ext cx="8280400" cy="4645025"/>
          </a:xfrm>
        </p:spPr>
        <p:txBody>
          <a:bodyPr/>
          <a:lstStyle/>
          <a:p>
            <a:pPr marL="265113" indent="-265113">
              <a:defRPr/>
            </a:pPr>
            <a:r>
              <a:rPr lang="en-US" altLang="ko-KR" sz="2800" b="1" dirty="0">
                <a:effectLst>
                  <a:outerShdw blurRad="38100" dist="38100" dir="2700000" algn="tl">
                    <a:srgbClr val="000000">
                      <a:alpha val="43137"/>
                    </a:srgbClr>
                  </a:outerShdw>
                </a:effectLst>
              </a:rPr>
              <a:t> G – v </a:t>
            </a:r>
            <a:r>
              <a:rPr lang="en-US" altLang="ko-KR" sz="2800" dirty="0"/>
              <a:t>is also the </a:t>
            </a:r>
            <a:r>
              <a:rPr lang="en-US" altLang="ko-KR" sz="2800" dirty="0">
                <a:solidFill>
                  <a:srgbClr val="008000"/>
                </a:solidFill>
                <a:ea typeface="굴림" pitchFamily="50" charset="-127"/>
              </a:rPr>
              <a:t>induced </a:t>
            </a:r>
            <a:r>
              <a:rPr lang="en-US" altLang="ko-KR" sz="2800" dirty="0" err="1">
                <a:solidFill>
                  <a:srgbClr val="008000"/>
                </a:solidFill>
                <a:ea typeface="굴림" pitchFamily="50" charset="-127"/>
              </a:rPr>
              <a:t>subgraph</a:t>
            </a:r>
            <a:r>
              <a:rPr lang="en-US" altLang="ko-KR" sz="2800" dirty="0">
                <a:solidFill>
                  <a:srgbClr val="008000"/>
                </a:solidFill>
                <a:ea typeface="굴림" pitchFamily="50" charset="-127"/>
              </a:rPr>
              <a:t> of G</a:t>
            </a:r>
            <a:r>
              <a:rPr lang="en-US" altLang="ko-KR" sz="2800" dirty="0"/>
              <a:t>, that is, &lt;V</a:t>
            </a:r>
            <a:r>
              <a:rPr lang="en-US" altLang="ko-KR" sz="2800" baseline="-25000" dirty="0"/>
              <a:t>1</a:t>
            </a:r>
            <a:r>
              <a:rPr lang="en-US" altLang="ko-KR" sz="2800" dirty="0"/>
              <a:t>&gt;</a:t>
            </a:r>
          </a:p>
          <a:p>
            <a:pPr marL="712788" lvl="1" indent="-268288">
              <a:buFont typeface="Wingdings" panose="05000000000000000000" pitchFamily="2" charset="2"/>
              <a:buNone/>
              <a:defRPr/>
            </a:pPr>
            <a:r>
              <a:rPr lang="en-US" altLang="ko-KR" sz="2400" dirty="0">
                <a:solidFill>
                  <a:srgbClr val="0000FF"/>
                </a:solidFill>
                <a:ea typeface="굴림" pitchFamily="50" charset="-127"/>
              </a:rPr>
              <a:t>Let </a:t>
            </a:r>
            <a:r>
              <a:rPr lang="en-US" altLang="ko-KR" sz="2400" i="1" dirty="0">
                <a:solidFill>
                  <a:srgbClr val="0000FF"/>
                </a:solidFill>
                <a:latin typeface="Bookman Old Style" pitchFamily="18" charset="0"/>
                <a:ea typeface="굴림" pitchFamily="50" charset="-127"/>
              </a:rPr>
              <a:t>v</a:t>
            </a:r>
            <a:r>
              <a:rPr lang="en-US" altLang="ko-KR" sz="2400" dirty="0">
                <a:solidFill>
                  <a:srgbClr val="0000FF"/>
                </a:solidFill>
                <a:ea typeface="굴림" pitchFamily="50" charset="-127"/>
              </a:rPr>
              <a:t> be a vertex in </a:t>
            </a:r>
            <a:r>
              <a:rPr lang="en-US" altLang="ko-KR" sz="2400" i="1" dirty="0">
                <a:solidFill>
                  <a:srgbClr val="0000FF"/>
                </a:solidFill>
                <a:latin typeface="Bookman Old Style" pitchFamily="18" charset="0"/>
                <a:ea typeface="굴림" pitchFamily="50" charset="-127"/>
              </a:rPr>
              <a:t>V</a:t>
            </a:r>
            <a:r>
              <a:rPr lang="en-US" altLang="ko-KR" sz="2400" dirty="0">
                <a:solidFill>
                  <a:srgbClr val="0000FF"/>
                </a:solidFill>
                <a:ea typeface="굴림" pitchFamily="50" charset="-127"/>
              </a:rPr>
              <a:t>.  The </a:t>
            </a:r>
            <a:r>
              <a:rPr lang="en-US" altLang="ko-KR" sz="2400" dirty="0" err="1">
                <a:solidFill>
                  <a:srgbClr val="0000FF"/>
                </a:solidFill>
                <a:ea typeface="굴림" pitchFamily="50" charset="-127"/>
              </a:rPr>
              <a:t>subgraph</a:t>
            </a:r>
            <a:r>
              <a:rPr lang="en-US" altLang="ko-KR" sz="2400" dirty="0">
                <a:solidFill>
                  <a:srgbClr val="0000FF"/>
                </a:solidFill>
                <a:ea typeface="굴림" pitchFamily="50" charset="-127"/>
              </a:rPr>
              <a:t> </a:t>
            </a:r>
            <a:r>
              <a:rPr lang="en-US" altLang="ko-KR" sz="2400" i="1" dirty="0">
                <a:solidFill>
                  <a:srgbClr val="0000FF"/>
                </a:solidFill>
                <a:latin typeface="Bookman Old Style" pitchFamily="18" charset="0"/>
                <a:ea typeface="굴림" pitchFamily="50" charset="-127"/>
              </a:rPr>
              <a:t>G </a:t>
            </a:r>
            <a:r>
              <a:rPr lang="en-US" altLang="ko-KR" sz="2400" i="1" dirty="0">
                <a:solidFill>
                  <a:srgbClr val="0000FF"/>
                </a:solidFill>
                <a:latin typeface="Times New Roman" pitchFamily="18" charset="0"/>
                <a:ea typeface="굴림" pitchFamily="50" charset="-127"/>
              </a:rPr>
              <a:t>-</a:t>
            </a:r>
            <a:r>
              <a:rPr lang="en-US" altLang="ko-KR" sz="2400" i="1" dirty="0">
                <a:solidFill>
                  <a:srgbClr val="0000FF"/>
                </a:solidFill>
                <a:latin typeface="Bookman Old Style" pitchFamily="18" charset="0"/>
                <a:ea typeface="굴림" pitchFamily="50" charset="-127"/>
              </a:rPr>
              <a:t>v</a:t>
            </a:r>
            <a:r>
              <a:rPr lang="en-US" altLang="ko-KR" sz="2400" dirty="0">
                <a:solidFill>
                  <a:srgbClr val="0000FF"/>
                </a:solidFill>
                <a:ea typeface="굴림" pitchFamily="50" charset="-127"/>
              </a:rPr>
              <a:t> has </a:t>
            </a:r>
          </a:p>
          <a:p>
            <a:pPr marL="712788" lvl="1" indent="-268288">
              <a:buFont typeface="Wingdings" panose="05000000000000000000" pitchFamily="2" charset="2"/>
              <a:buNone/>
              <a:defRPr/>
            </a:pPr>
            <a:r>
              <a:rPr lang="en-US" altLang="ko-KR" sz="2400" dirty="0">
                <a:solidFill>
                  <a:srgbClr val="0000FF"/>
                </a:solidFill>
                <a:ea typeface="굴림" pitchFamily="50" charset="-127"/>
              </a:rPr>
              <a:t>(a) the vertex set </a:t>
            </a:r>
            <a:r>
              <a:rPr lang="en-US" altLang="ko-KR" sz="2400" i="1" dirty="0">
                <a:solidFill>
                  <a:srgbClr val="0000FF"/>
                </a:solidFill>
                <a:latin typeface="Bookman Old Style" pitchFamily="18" charset="0"/>
                <a:ea typeface="굴림" pitchFamily="50" charset="-127"/>
              </a:rPr>
              <a:t>V</a:t>
            </a:r>
            <a:r>
              <a:rPr lang="en-US" altLang="ko-KR" sz="1400" i="1" dirty="0">
                <a:solidFill>
                  <a:srgbClr val="0000FF"/>
                </a:solidFill>
                <a:latin typeface="Bookman Old Style" pitchFamily="18" charset="0"/>
                <a:ea typeface="굴림" pitchFamily="50" charset="-127"/>
              </a:rPr>
              <a:t>1</a:t>
            </a:r>
            <a:r>
              <a:rPr lang="en-US" altLang="ko-KR" sz="2400" i="1" dirty="0">
                <a:solidFill>
                  <a:srgbClr val="0000FF"/>
                </a:solidFill>
                <a:latin typeface="Bookman Old Style" pitchFamily="18" charset="0"/>
                <a:ea typeface="굴림" pitchFamily="50" charset="-127"/>
              </a:rPr>
              <a:t> = V </a:t>
            </a:r>
            <a:r>
              <a:rPr lang="en-US" altLang="ko-KR" sz="2400" dirty="0">
                <a:solidFill>
                  <a:srgbClr val="0000FF"/>
                </a:solidFill>
                <a:latin typeface="Bookman Old Style" pitchFamily="18" charset="0"/>
                <a:ea typeface="굴림" pitchFamily="50" charset="-127"/>
              </a:rPr>
              <a:t>- {</a:t>
            </a:r>
            <a:r>
              <a:rPr lang="en-US" altLang="ko-KR" sz="2400" i="1" dirty="0">
                <a:solidFill>
                  <a:srgbClr val="0000FF"/>
                </a:solidFill>
                <a:latin typeface="Bookman Old Style" pitchFamily="18" charset="0"/>
                <a:ea typeface="굴림" pitchFamily="50" charset="-127"/>
              </a:rPr>
              <a:t>v</a:t>
            </a:r>
            <a:r>
              <a:rPr lang="en-US" altLang="ko-KR" sz="2400" dirty="0">
                <a:solidFill>
                  <a:srgbClr val="0000FF"/>
                </a:solidFill>
                <a:latin typeface="Bookman Old Style" pitchFamily="18" charset="0"/>
                <a:ea typeface="굴림" pitchFamily="50" charset="-127"/>
              </a:rPr>
              <a:t>}</a:t>
            </a:r>
            <a:r>
              <a:rPr lang="en-US" altLang="ko-KR" sz="2400" dirty="0">
                <a:solidFill>
                  <a:srgbClr val="0000FF"/>
                </a:solidFill>
                <a:ea typeface="굴림" pitchFamily="50" charset="-127"/>
              </a:rPr>
              <a:t> and</a:t>
            </a:r>
            <a:endParaRPr lang="en-US" altLang="ko-KR" sz="2400" dirty="0">
              <a:solidFill>
                <a:srgbClr val="0000FF"/>
              </a:solidFill>
              <a:latin typeface="Bookman Old Style" pitchFamily="18" charset="0"/>
              <a:ea typeface="굴림" pitchFamily="50" charset="-127"/>
            </a:endParaRPr>
          </a:p>
          <a:p>
            <a:pPr marL="712788" lvl="1" indent="-268288">
              <a:buFont typeface="Wingdings" panose="05000000000000000000" pitchFamily="2" charset="2"/>
              <a:buNone/>
              <a:defRPr/>
            </a:pPr>
            <a:r>
              <a:rPr lang="en-US" altLang="ko-KR" sz="2400" dirty="0">
                <a:solidFill>
                  <a:srgbClr val="0000FF"/>
                </a:solidFill>
                <a:ea typeface="굴림" pitchFamily="50" charset="-127"/>
              </a:rPr>
              <a:t>(b) the edge set </a:t>
            </a:r>
            <a:r>
              <a:rPr lang="en-US" altLang="ko-KR" sz="2400" i="1" dirty="0">
                <a:solidFill>
                  <a:srgbClr val="0000FF"/>
                </a:solidFill>
                <a:latin typeface="Bookman Old Style" pitchFamily="18" charset="0"/>
                <a:ea typeface="굴림" pitchFamily="50" charset="-127"/>
              </a:rPr>
              <a:t>E</a:t>
            </a:r>
            <a:r>
              <a:rPr lang="en-US" altLang="ko-KR" sz="1400" i="1" dirty="0">
                <a:solidFill>
                  <a:srgbClr val="0000FF"/>
                </a:solidFill>
                <a:latin typeface="Bookman Old Style" pitchFamily="18" charset="0"/>
                <a:ea typeface="굴림" pitchFamily="50" charset="-127"/>
              </a:rPr>
              <a:t>1</a:t>
            </a:r>
            <a:r>
              <a:rPr lang="en-US" altLang="ko-KR" sz="2400" i="1" dirty="0">
                <a:solidFill>
                  <a:srgbClr val="0000FF"/>
                </a:solidFill>
                <a:latin typeface="Bookman Old Style" pitchFamily="18" charset="0"/>
                <a:ea typeface="굴림" pitchFamily="50" charset="-127"/>
              </a:rPr>
              <a:t> </a:t>
            </a:r>
            <a:r>
              <a:rPr lang="en-US" altLang="ko-KR" sz="2400" dirty="0">
                <a:solidFill>
                  <a:srgbClr val="0000FF"/>
                </a:solidFill>
                <a:latin typeface="Bookman Old Style" pitchFamily="18" charset="0"/>
                <a:ea typeface="굴림" pitchFamily="50" charset="-127"/>
                <a:sym typeface="Symbol" pitchFamily="18" charset="2"/>
              </a:rPr>
              <a:t></a:t>
            </a:r>
            <a:r>
              <a:rPr lang="en-US" altLang="ko-KR" sz="2400" i="1" dirty="0">
                <a:solidFill>
                  <a:srgbClr val="0000FF"/>
                </a:solidFill>
                <a:latin typeface="Bookman Old Style" pitchFamily="18" charset="0"/>
                <a:ea typeface="굴림" pitchFamily="50" charset="-127"/>
              </a:rPr>
              <a:t>  E</a:t>
            </a:r>
            <a:r>
              <a:rPr lang="en-US" altLang="ko-KR" sz="2400" dirty="0">
                <a:solidFill>
                  <a:srgbClr val="0000FF"/>
                </a:solidFill>
                <a:ea typeface="굴림" pitchFamily="50" charset="-127"/>
              </a:rPr>
              <a:t>  which contains all the edges in </a:t>
            </a:r>
            <a:r>
              <a:rPr lang="en-US" altLang="ko-KR" sz="2400" i="1" dirty="0">
                <a:solidFill>
                  <a:srgbClr val="0000FF"/>
                </a:solidFill>
                <a:latin typeface="Bookman Old Style" pitchFamily="18" charset="0"/>
                <a:ea typeface="굴림" pitchFamily="50" charset="-127"/>
              </a:rPr>
              <a:t>E</a:t>
            </a:r>
            <a:r>
              <a:rPr lang="en-US" altLang="ko-KR" sz="2400" dirty="0">
                <a:solidFill>
                  <a:srgbClr val="0000FF"/>
                </a:solidFill>
                <a:ea typeface="굴림" pitchFamily="50" charset="-127"/>
              </a:rPr>
              <a:t> except for those that are incident with the vertex</a:t>
            </a:r>
            <a:r>
              <a:rPr lang="en-US" altLang="ko-KR" sz="2400" i="1" dirty="0">
                <a:solidFill>
                  <a:srgbClr val="0000FF"/>
                </a:solidFill>
                <a:latin typeface="Bookman Old Style" pitchFamily="18" charset="0"/>
                <a:ea typeface="굴림" pitchFamily="50" charset="-127"/>
              </a:rPr>
              <a:t> v</a:t>
            </a:r>
            <a:r>
              <a:rPr lang="en-US" altLang="ko-KR" sz="2400" dirty="0">
                <a:solidFill>
                  <a:srgbClr val="0000FF"/>
                </a:solidFill>
                <a:ea typeface="굴림" pitchFamily="50" charset="-127"/>
              </a:rPr>
              <a:t>.</a:t>
            </a:r>
          </a:p>
          <a:p>
            <a:pPr marL="312738" indent="-268288">
              <a:defRPr/>
            </a:pPr>
            <a:r>
              <a:rPr lang="en-US" altLang="ko-KR" sz="2800" b="1" dirty="0">
                <a:effectLst>
                  <a:outerShdw blurRad="38100" dist="38100" dir="2700000" algn="tl">
                    <a:srgbClr val="000000">
                      <a:alpha val="43137"/>
                    </a:srgbClr>
                  </a:outerShdw>
                </a:effectLst>
              </a:rPr>
              <a:t>G - e </a:t>
            </a:r>
          </a:p>
          <a:p>
            <a:pPr marL="712788" lvl="1" indent="-268288">
              <a:buFont typeface="Wingdings" panose="05000000000000000000" pitchFamily="2" charset="2"/>
              <a:buNone/>
              <a:defRPr/>
            </a:pPr>
            <a:r>
              <a:rPr lang="en-US" altLang="ko-KR" sz="2400" dirty="0">
                <a:solidFill>
                  <a:srgbClr val="0000FF"/>
                </a:solidFill>
                <a:ea typeface="굴림" pitchFamily="50" charset="-127"/>
              </a:rPr>
              <a:t>(a) the set of edges </a:t>
            </a:r>
            <a:r>
              <a:rPr lang="en-US" altLang="ko-KR" sz="2400" i="1" dirty="0">
                <a:solidFill>
                  <a:srgbClr val="0000FF"/>
                </a:solidFill>
                <a:latin typeface="Bookman Old Style" pitchFamily="18" charset="0"/>
                <a:ea typeface="굴림" pitchFamily="50" charset="-127"/>
              </a:rPr>
              <a:t>E</a:t>
            </a:r>
            <a:r>
              <a:rPr lang="en-US" altLang="ko-KR" sz="1400" i="1" dirty="0">
                <a:solidFill>
                  <a:srgbClr val="0000FF"/>
                </a:solidFill>
                <a:latin typeface="Bookman Old Style" pitchFamily="18" charset="0"/>
                <a:ea typeface="굴림" pitchFamily="50" charset="-127"/>
              </a:rPr>
              <a:t>1</a:t>
            </a:r>
            <a:r>
              <a:rPr lang="en-US" altLang="ko-KR" sz="2400" i="1" dirty="0">
                <a:solidFill>
                  <a:srgbClr val="0000FF"/>
                </a:solidFill>
                <a:latin typeface="Bookman Old Style" pitchFamily="18" charset="0"/>
                <a:ea typeface="굴림" pitchFamily="50" charset="-127"/>
              </a:rPr>
              <a:t> = E </a:t>
            </a:r>
            <a:r>
              <a:rPr lang="en-US" altLang="ko-KR" sz="2400" dirty="0">
                <a:solidFill>
                  <a:srgbClr val="0000FF"/>
                </a:solidFill>
                <a:latin typeface="Bookman Old Style" pitchFamily="18" charset="0"/>
                <a:ea typeface="굴림" pitchFamily="50" charset="-127"/>
              </a:rPr>
              <a:t>- {</a:t>
            </a:r>
            <a:r>
              <a:rPr lang="en-US" altLang="ko-KR" sz="2400" i="1" dirty="0">
                <a:solidFill>
                  <a:srgbClr val="0000FF"/>
                </a:solidFill>
                <a:latin typeface="Bookman Old Style" pitchFamily="18" charset="0"/>
                <a:ea typeface="굴림" pitchFamily="50" charset="-127"/>
              </a:rPr>
              <a:t>e</a:t>
            </a:r>
            <a:r>
              <a:rPr lang="en-US" altLang="ko-KR" sz="2400" dirty="0">
                <a:solidFill>
                  <a:srgbClr val="0000FF"/>
                </a:solidFill>
                <a:latin typeface="Bookman Old Style" pitchFamily="18" charset="0"/>
                <a:ea typeface="굴림" pitchFamily="50" charset="-127"/>
              </a:rPr>
              <a:t>}</a:t>
            </a:r>
            <a:r>
              <a:rPr lang="en-US" altLang="ko-KR" sz="2400" dirty="0">
                <a:solidFill>
                  <a:srgbClr val="0000FF"/>
                </a:solidFill>
                <a:ea typeface="굴림" pitchFamily="50" charset="-127"/>
              </a:rPr>
              <a:t> and</a:t>
            </a:r>
          </a:p>
          <a:p>
            <a:pPr marL="712788" lvl="1" indent="-268288">
              <a:buFont typeface="Wingdings" panose="05000000000000000000" pitchFamily="2" charset="2"/>
              <a:buNone/>
              <a:defRPr/>
            </a:pPr>
            <a:r>
              <a:rPr lang="en-US" altLang="ko-KR" sz="2400" dirty="0">
                <a:solidFill>
                  <a:srgbClr val="0000FF"/>
                </a:solidFill>
                <a:ea typeface="굴림" pitchFamily="50" charset="-127"/>
              </a:rPr>
              <a:t>(b) unchanged vertex set </a:t>
            </a:r>
            <a:r>
              <a:rPr lang="en-US" altLang="ko-KR" sz="2400" dirty="0">
                <a:ea typeface="굴림" pitchFamily="50" charset="-127"/>
                <a:sym typeface="Symbol" pitchFamily="18" charset="2"/>
              </a:rPr>
              <a:t></a:t>
            </a:r>
            <a:r>
              <a:rPr lang="en-US" altLang="ko-KR" sz="2400" dirty="0">
                <a:ea typeface="굴림" pitchFamily="50" charset="-127"/>
              </a:rPr>
              <a:t> </a:t>
            </a:r>
            <a:r>
              <a:rPr lang="en-US" altLang="ko-KR" sz="2400" dirty="0">
                <a:solidFill>
                  <a:srgbClr val="008000"/>
                </a:solidFill>
                <a:ea typeface="굴림" pitchFamily="50" charset="-127"/>
              </a:rPr>
              <a:t>spanning </a:t>
            </a:r>
            <a:r>
              <a:rPr lang="en-US" altLang="ko-KR" sz="2400" dirty="0" err="1">
                <a:solidFill>
                  <a:srgbClr val="008000"/>
                </a:solidFill>
                <a:ea typeface="굴림" pitchFamily="50" charset="-127"/>
              </a:rPr>
              <a:t>subgraph</a:t>
            </a:r>
            <a:r>
              <a:rPr lang="en-US" altLang="ko-KR" sz="2400" dirty="0">
                <a:solidFill>
                  <a:srgbClr val="008000"/>
                </a:solidFill>
                <a:ea typeface="굴림" pitchFamily="50" charset="-127"/>
              </a:rPr>
              <a:t> (vertex</a:t>
            </a:r>
            <a:r>
              <a:rPr lang="ko-KR" altLang="en-US" sz="2400" dirty="0">
                <a:solidFill>
                  <a:srgbClr val="008000"/>
                </a:solidFill>
                <a:ea typeface="굴림" pitchFamily="50" charset="-127"/>
              </a:rPr>
              <a:t>는 모두 가짐</a:t>
            </a:r>
            <a:r>
              <a:rPr lang="en-US" altLang="ko-KR" sz="2400" dirty="0">
                <a:solidFill>
                  <a:srgbClr val="008000"/>
                </a:solidFill>
                <a:ea typeface="굴림" pitchFamily="50" charset="-127"/>
              </a:rPr>
              <a:t>)</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066800" y="152400"/>
            <a:ext cx="7518400" cy="755650"/>
          </a:xfrm>
        </p:spPr>
        <p:txBody>
          <a:bodyPr/>
          <a:lstStyle/>
          <a:p>
            <a:r>
              <a:rPr lang="en-US" altLang="ko-KR" smtClean="0">
                <a:ea typeface="굴림" panose="020B0600000101010101" pitchFamily="50" charset="-127"/>
              </a:rPr>
              <a:t>Examples</a:t>
            </a:r>
          </a:p>
        </p:txBody>
      </p:sp>
      <p:sp>
        <p:nvSpPr>
          <p:cNvPr id="58371" name="Text Box 26"/>
          <p:cNvSpPr txBox="1">
            <a:spLocks noChangeArrowheads="1"/>
          </p:cNvSpPr>
          <p:nvPr/>
        </p:nvSpPr>
        <p:spPr bwMode="gray">
          <a:xfrm>
            <a:off x="4716463" y="5618163"/>
            <a:ext cx="328771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rtl="1" eaLnBrk="1" latinLnBrk="1" hangingPunct="1">
              <a:spcBef>
                <a:spcPct val="0"/>
              </a:spcBef>
              <a:buClrTx/>
              <a:buSzTx/>
              <a:buFontTx/>
              <a:buNone/>
            </a:pPr>
            <a:r>
              <a:rPr kumimoji="1" lang="en-US" altLang="ko-KR" sz="2000" b="1">
                <a:solidFill>
                  <a:srgbClr val="008000"/>
                </a:solidFill>
                <a:latin typeface="Verdana" panose="020B0604030504040204" pitchFamily="34" charset="0"/>
                <a:ea typeface="궁서체" panose="02030609000101010101" pitchFamily="17" charset="-127"/>
              </a:rPr>
              <a:t>an induced subgraph</a:t>
            </a:r>
          </a:p>
          <a:p>
            <a:pPr rtl="1" eaLnBrk="1" latinLnBrk="1" hangingPunct="1">
              <a:spcBef>
                <a:spcPct val="0"/>
              </a:spcBef>
              <a:buClrTx/>
              <a:buSzTx/>
              <a:buFontTx/>
              <a:buNone/>
            </a:pPr>
            <a:r>
              <a:rPr kumimoji="1" lang="en-US" altLang="ko-KR" sz="2000" b="1">
                <a:solidFill>
                  <a:srgbClr val="008000"/>
                </a:solidFill>
                <a:latin typeface="Verdana" panose="020B0604030504040204" pitchFamily="34" charset="0"/>
                <a:ea typeface="궁서체" panose="02030609000101010101" pitchFamily="17" charset="-127"/>
              </a:rPr>
              <a:t>(</a:t>
            </a:r>
            <a:r>
              <a:rPr kumimoji="1" lang="ko-KR" altLang="en-US" sz="2000" b="1">
                <a:solidFill>
                  <a:srgbClr val="008000"/>
                </a:solidFill>
                <a:latin typeface="Verdana" panose="020B0604030504040204" pitchFamily="34" charset="0"/>
                <a:ea typeface="궁서체" panose="02030609000101010101" pitchFamily="17" charset="-127"/>
              </a:rPr>
              <a:t>해당 </a:t>
            </a:r>
            <a:r>
              <a:rPr kumimoji="1" lang="en-US" altLang="ko-KR" sz="2000" b="1">
                <a:solidFill>
                  <a:srgbClr val="008000"/>
                </a:solidFill>
                <a:latin typeface="Verdana" panose="020B0604030504040204" pitchFamily="34" charset="0"/>
                <a:ea typeface="궁서체" panose="02030609000101010101" pitchFamily="17" charset="-127"/>
              </a:rPr>
              <a:t>vertex</a:t>
            </a:r>
            <a:r>
              <a:rPr kumimoji="1" lang="ko-KR" altLang="en-US" sz="2000" b="1">
                <a:solidFill>
                  <a:srgbClr val="008000"/>
                </a:solidFill>
                <a:latin typeface="Verdana" panose="020B0604030504040204" pitchFamily="34" charset="0"/>
                <a:ea typeface="궁서체" panose="02030609000101010101" pitchFamily="17" charset="-127"/>
              </a:rPr>
              <a:t>에 대한 </a:t>
            </a:r>
            <a:r>
              <a:rPr kumimoji="1" lang="en-US" altLang="ko-KR" sz="2000" b="1">
                <a:solidFill>
                  <a:srgbClr val="008000"/>
                </a:solidFill>
                <a:latin typeface="Verdana" panose="020B0604030504040204" pitchFamily="34" charset="0"/>
                <a:ea typeface="궁서체" panose="02030609000101010101" pitchFamily="17" charset="-127"/>
              </a:rPr>
              <a:t>edge </a:t>
            </a:r>
            <a:r>
              <a:rPr kumimoji="1" lang="ko-KR" altLang="en-US" sz="2000" b="1">
                <a:solidFill>
                  <a:srgbClr val="008000"/>
                </a:solidFill>
                <a:latin typeface="Verdana" panose="020B0604030504040204" pitchFamily="34" charset="0"/>
                <a:ea typeface="궁서체" panose="02030609000101010101" pitchFamily="17" charset="-127"/>
              </a:rPr>
              <a:t>모두 포함</a:t>
            </a:r>
            <a:r>
              <a:rPr kumimoji="1" lang="en-US" altLang="ko-KR" sz="2000" b="1">
                <a:solidFill>
                  <a:srgbClr val="008000"/>
                </a:solidFill>
                <a:latin typeface="Verdana" panose="020B0604030504040204" pitchFamily="34" charset="0"/>
                <a:ea typeface="궁서체" panose="02030609000101010101" pitchFamily="17" charset="-127"/>
              </a:rPr>
              <a:t>)</a:t>
            </a:r>
          </a:p>
        </p:txBody>
      </p:sp>
      <p:grpSp>
        <p:nvGrpSpPr>
          <p:cNvPr id="58372" name="Group 56"/>
          <p:cNvGrpSpPr>
            <a:grpSpLocks/>
          </p:cNvGrpSpPr>
          <p:nvPr/>
        </p:nvGrpSpPr>
        <p:grpSpPr bwMode="auto">
          <a:xfrm>
            <a:off x="685800" y="1341438"/>
            <a:ext cx="3149600" cy="2032000"/>
            <a:chOff x="704" y="1104"/>
            <a:chExt cx="1984" cy="1280"/>
          </a:xfrm>
        </p:grpSpPr>
        <p:sp>
          <p:nvSpPr>
            <p:cNvPr id="58422" name="Line 57"/>
            <p:cNvSpPr>
              <a:spLocks noChangeShapeType="1"/>
            </p:cNvSpPr>
            <p:nvPr/>
          </p:nvSpPr>
          <p:spPr bwMode="gray">
            <a:xfrm flipH="1">
              <a:off x="1152" y="1392"/>
              <a:ext cx="576"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58423" name="Text Box 58"/>
            <p:cNvSpPr txBox="1">
              <a:spLocks noChangeArrowheads="1"/>
            </p:cNvSpPr>
            <p:nvPr/>
          </p:nvSpPr>
          <p:spPr bwMode="gray">
            <a:xfrm>
              <a:off x="704" y="1560"/>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1</a:t>
              </a:r>
            </a:p>
          </p:txBody>
        </p:sp>
        <p:grpSp>
          <p:nvGrpSpPr>
            <p:cNvPr id="58424" name="Group 59"/>
            <p:cNvGrpSpPr>
              <a:grpSpLocks/>
            </p:cNvGrpSpPr>
            <p:nvPr/>
          </p:nvGrpSpPr>
          <p:grpSpPr bwMode="auto">
            <a:xfrm>
              <a:off x="2448" y="1248"/>
              <a:ext cx="240" cy="288"/>
              <a:chOff x="768" y="960"/>
              <a:chExt cx="240" cy="288"/>
            </a:xfrm>
          </p:grpSpPr>
          <p:sp>
            <p:nvSpPr>
              <p:cNvPr id="58447" name="Oval 60"/>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58448" name="Text Box 61"/>
              <p:cNvSpPr txBox="1">
                <a:spLocks noChangeArrowheads="1"/>
              </p:cNvSpPr>
              <p:nvPr/>
            </p:nvSpPr>
            <p:spPr bwMode="gray">
              <a:xfrm>
                <a:off x="771" y="960"/>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c</a:t>
                </a:r>
              </a:p>
            </p:txBody>
          </p:sp>
        </p:grpSp>
        <p:grpSp>
          <p:nvGrpSpPr>
            <p:cNvPr id="58425" name="Group 62"/>
            <p:cNvGrpSpPr>
              <a:grpSpLocks/>
            </p:cNvGrpSpPr>
            <p:nvPr/>
          </p:nvGrpSpPr>
          <p:grpSpPr bwMode="auto">
            <a:xfrm>
              <a:off x="1728" y="2016"/>
              <a:ext cx="240" cy="288"/>
              <a:chOff x="768" y="960"/>
              <a:chExt cx="240" cy="288"/>
            </a:xfrm>
          </p:grpSpPr>
          <p:sp>
            <p:nvSpPr>
              <p:cNvPr id="58445" name="Oval 63"/>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58446" name="Text Box 64"/>
              <p:cNvSpPr txBox="1">
                <a:spLocks noChangeArrowheads="1"/>
              </p:cNvSpPr>
              <p:nvPr/>
            </p:nvSpPr>
            <p:spPr bwMode="gray">
              <a:xfrm>
                <a:off x="771" y="960"/>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e</a:t>
                </a:r>
              </a:p>
            </p:txBody>
          </p:sp>
        </p:grpSp>
        <p:grpSp>
          <p:nvGrpSpPr>
            <p:cNvPr id="58426" name="Group 65"/>
            <p:cNvGrpSpPr>
              <a:grpSpLocks/>
            </p:cNvGrpSpPr>
            <p:nvPr/>
          </p:nvGrpSpPr>
          <p:grpSpPr bwMode="auto">
            <a:xfrm>
              <a:off x="888" y="2024"/>
              <a:ext cx="264" cy="288"/>
              <a:chOff x="888" y="2024"/>
              <a:chExt cx="264" cy="288"/>
            </a:xfrm>
          </p:grpSpPr>
          <p:sp>
            <p:nvSpPr>
              <p:cNvPr id="58443" name="Oval 66"/>
              <p:cNvSpPr>
                <a:spLocks noChangeArrowheads="1"/>
              </p:cNvSpPr>
              <p:nvPr/>
            </p:nvSpPr>
            <p:spPr bwMode="gray">
              <a:xfrm>
                <a:off x="912" y="2064"/>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58444" name="Text Box 67"/>
              <p:cNvSpPr txBox="1">
                <a:spLocks noChangeArrowheads="1"/>
              </p:cNvSpPr>
              <p:nvPr/>
            </p:nvSpPr>
            <p:spPr bwMode="gray">
              <a:xfrm>
                <a:off x="888" y="2024"/>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d</a:t>
                </a:r>
              </a:p>
            </p:txBody>
          </p:sp>
        </p:grpSp>
        <p:grpSp>
          <p:nvGrpSpPr>
            <p:cNvPr id="58427" name="Group 68"/>
            <p:cNvGrpSpPr>
              <a:grpSpLocks/>
            </p:cNvGrpSpPr>
            <p:nvPr/>
          </p:nvGrpSpPr>
          <p:grpSpPr bwMode="auto">
            <a:xfrm>
              <a:off x="904" y="1248"/>
              <a:ext cx="248" cy="288"/>
              <a:chOff x="760" y="960"/>
              <a:chExt cx="248" cy="288"/>
            </a:xfrm>
          </p:grpSpPr>
          <p:sp>
            <p:nvSpPr>
              <p:cNvPr id="58441" name="Oval 69"/>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58442" name="Text Box 70"/>
              <p:cNvSpPr txBox="1">
                <a:spLocks noChangeArrowheads="1"/>
              </p:cNvSpPr>
              <p:nvPr/>
            </p:nvSpPr>
            <p:spPr bwMode="gray">
              <a:xfrm>
                <a:off x="760" y="960"/>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a</a:t>
                </a:r>
              </a:p>
            </p:txBody>
          </p:sp>
        </p:grpSp>
        <p:grpSp>
          <p:nvGrpSpPr>
            <p:cNvPr id="58428" name="Group 71"/>
            <p:cNvGrpSpPr>
              <a:grpSpLocks/>
            </p:cNvGrpSpPr>
            <p:nvPr/>
          </p:nvGrpSpPr>
          <p:grpSpPr bwMode="auto">
            <a:xfrm>
              <a:off x="1728" y="1256"/>
              <a:ext cx="240" cy="288"/>
              <a:chOff x="1728" y="1256"/>
              <a:chExt cx="240" cy="288"/>
            </a:xfrm>
          </p:grpSpPr>
          <p:sp>
            <p:nvSpPr>
              <p:cNvPr id="58439" name="Oval 72"/>
              <p:cNvSpPr>
                <a:spLocks noChangeArrowheads="1"/>
              </p:cNvSpPr>
              <p:nvPr/>
            </p:nvSpPr>
            <p:spPr bwMode="gray">
              <a:xfrm>
                <a:off x="1728" y="1296"/>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58440" name="Text Box 73"/>
              <p:cNvSpPr txBox="1">
                <a:spLocks noChangeArrowheads="1"/>
              </p:cNvSpPr>
              <p:nvPr/>
            </p:nvSpPr>
            <p:spPr bwMode="gray">
              <a:xfrm>
                <a:off x="1736" y="1256"/>
                <a:ext cx="23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b</a:t>
                </a:r>
              </a:p>
            </p:txBody>
          </p:sp>
        </p:grpSp>
        <p:sp>
          <p:nvSpPr>
            <p:cNvPr id="58429" name="Line 74"/>
            <p:cNvSpPr>
              <a:spLocks noChangeShapeType="1"/>
            </p:cNvSpPr>
            <p:nvPr/>
          </p:nvSpPr>
          <p:spPr bwMode="gray">
            <a:xfrm flipH="1">
              <a:off x="1152" y="2160"/>
              <a:ext cx="576"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58430" name="Line 75"/>
            <p:cNvSpPr>
              <a:spLocks noChangeShapeType="1"/>
            </p:cNvSpPr>
            <p:nvPr/>
          </p:nvSpPr>
          <p:spPr bwMode="gray">
            <a:xfrm flipH="1">
              <a:off x="1856" y="1528"/>
              <a:ext cx="0" cy="528"/>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58431" name="Line 76"/>
            <p:cNvSpPr>
              <a:spLocks noChangeShapeType="1"/>
            </p:cNvSpPr>
            <p:nvPr/>
          </p:nvSpPr>
          <p:spPr bwMode="gray">
            <a:xfrm flipH="1">
              <a:off x="1968" y="1392"/>
              <a:ext cx="480"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58432" name="Line 77"/>
            <p:cNvSpPr>
              <a:spLocks noChangeShapeType="1"/>
            </p:cNvSpPr>
            <p:nvPr/>
          </p:nvSpPr>
          <p:spPr bwMode="gray">
            <a:xfrm flipH="1">
              <a:off x="1032" y="1520"/>
              <a:ext cx="0" cy="528"/>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58433" name="Line 78"/>
            <p:cNvSpPr>
              <a:spLocks noChangeShapeType="1"/>
            </p:cNvSpPr>
            <p:nvPr/>
          </p:nvSpPr>
          <p:spPr bwMode="gray">
            <a:xfrm flipH="1" flipV="1">
              <a:off x="1104" y="1488"/>
              <a:ext cx="672" cy="624"/>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58434" name="Text Box 79"/>
            <p:cNvSpPr txBox="1">
              <a:spLocks noChangeArrowheads="1"/>
            </p:cNvSpPr>
            <p:nvPr/>
          </p:nvSpPr>
          <p:spPr bwMode="gray">
            <a:xfrm>
              <a:off x="1152" y="1680"/>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5</a:t>
              </a:r>
            </a:p>
          </p:txBody>
        </p:sp>
        <p:sp>
          <p:nvSpPr>
            <p:cNvPr id="58435" name="Text Box 80"/>
            <p:cNvSpPr txBox="1">
              <a:spLocks noChangeArrowheads="1"/>
            </p:cNvSpPr>
            <p:nvPr/>
          </p:nvSpPr>
          <p:spPr bwMode="gray">
            <a:xfrm>
              <a:off x="1784" y="1584"/>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4</a:t>
              </a:r>
            </a:p>
          </p:txBody>
        </p:sp>
        <p:sp>
          <p:nvSpPr>
            <p:cNvPr id="58436" name="Text Box 81"/>
            <p:cNvSpPr txBox="1">
              <a:spLocks noChangeArrowheads="1"/>
            </p:cNvSpPr>
            <p:nvPr/>
          </p:nvSpPr>
          <p:spPr bwMode="gray">
            <a:xfrm>
              <a:off x="1256" y="1112"/>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2</a:t>
              </a:r>
            </a:p>
          </p:txBody>
        </p:sp>
        <p:sp>
          <p:nvSpPr>
            <p:cNvPr id="58437" name="Text Box 82"/>
            <p:cNvSpPr txBox="1">
              <a:spLocks noChangeArrowheads="1"/>
            </p:cNvSpPr>
            <p:nvPr/>
          </p:nvSpPr>
          <p:spPr bwMode="gray">
            <a:xfrm>
              <a:off x="2016" y="1104"/>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6</a:t>
              </a:r>
            </a:p>
          </p:txBody>
        </p:sp>
        <p:sp>
          <p:nvSpPr>
            <p:cNvPr id="58438" name="Text Box 83"/>
            <p:cNvSpPr txBox="1">
              <a:spLocks noChangeArrowheads="1"/>
            </p:cNvSpPr>
            <p:nvPr/>
          </p:nvSpPr>
          <p:spPr bwMode="gray">
            <a:xfrm>
              <a:off x="1248" y="2096"/>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3</a:t>
              </a:r>
            </a:p>
          </p:txBody>
        </p:sp>
      </p:grpSp>
      <p:grpSp>
        <p:nvGrpSpPr>
          <p:cNvPr id="58373" name="Group 173"/>
          <p:cNvGrpSpPr>
            <a:grpSpLocks/>
          </p:cNvGrpSpPr>
          <p:nvPr/>
        </p:nvGrpSpPr>
        <p:grpSpPr bwMode="auto">
          <a:xfrm>
            <a:off x="4810125" y="3817938"/>
            <a:ext cx="3159125" cy="1557337"/>
            <a:chOff x="3030" y="2568"/>
            <a:chExt cx="1990" cy="981"/>
          </a:xfrm>
        </p:grpSpPr>
        <p:sp>
          <p:nvSpPr>
            <p:cNvPr id="58412" name="Text Box 43"/>
            <p:cNvSpPr txBox="1">
              <a:spLocks noChangeArrowheads="1"/>
            </p:cNvSpPr>
            <p:nvPr/>
          </p:nvSpPr>
          <p:spPr bwMode="gray">
            <a:xfrm>
              <a:off x="4032" y="2995"/>
              <a:ext cx="988"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rtl="1" eaLnBrk="1" latinLnBrk="1" hangingPunct="1">
                <a:spcBef>
                  <a:spcPct val="0"/>
                </a:spcBef>
                <a:buClrTx/>
                <a:buSzTx/>
                <a:buFontTx/>
                <a:buNone/>
              </a:pPr>
              <a:r>
                <a:rPr kumimoji="1" lang="en-US" altLang="ko-KR" sz="2800" b="1" i="1">
                  <a:solidFill>
                    <a:srgbClr val="000099"/>
                  </a:solidFill>
                  <a:latin typeface="Bookman Old Style" panose="02050604050505020204" pitchFamily="18" charset="0"/>
                  <a:ea typeface="궁서체" panose="02030609000101010101" pitchFamily="17" charset="-127"/>
                </a:rPr>
                <a:t>G </a:t>
              </a:r>
              <a:r>
                <a:rPr kumimoji="1" lang="en-US" altLang="ko-KR" sz="2800" b="1" i="1">
                  <a:solidFill>
                    <a:srgbClr val="000099"/>
                  </a:solidFill>
                  <a:ea typeface="궁서체" panose="02030609000101010101" pitchFamily="17" charset="-127"/>
                </a:rPr>
                <a:t>-</a:t>
              </a:r>
              <a:r>
                <a:rPr kumimoji="1" lang="en-US" altLang="ko-KR" sz="2800" b="1" i="1">
                  <a:solidFill>
                    <a:srgbClr val="000099"/>
                  </a:solidFill>
                  <a:latin typeface="Bookman Old Style" panose="02050604050505020204" pitchFamily="18" charset="0"/>
                  <a:ea typeface="궁서체" panose="02030609000101010101" pitchFamily="17" charset="-127"/>
                </a:rPr>
                <a:t> d</a:t>
              </a:r>
            </a:p>
          </p:txBody>
        </p:sp>
        <p:grpSp>
          <p:nvGrpSpPr>
            <p:cNvPr id="58413" name="Group 137"/>
            <p:cNvGrpSpPr>
              <a:grpSpLocks/>
            </p:cNvGrpSpPr>
            <p:nvPr/>
          </p:nvGrpSpPr>
          <p:grpSpPr bwMode="auto">
            <a:xfrm>
              <a:off x="3030" y="2568"/>
              <a:ext cx="1776" cy="981"/>
              <a:chOff x="2080" y="2976"/>
              <a:chExt cx="1776" cy="981"/>
            </a:xfrm>
          </p:grpSpPr>
          <p:sp>
            <p:nvSpPr>
              <p:cNvPr id="58414" name="Line 85"/>
              <p:cNvSpPr>
                <a:spLocks noChangeShapeType="1"/>
              </p:cNvSpPr>
              <p:nvPr/>
            </p:nvSpPr>
            <p:spPr bwMode="gray">
              <a:xfrm flipH="1">
                <a:off x="2320" y="3072"/>
                <a:ext cx="576"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58415" name="Oval 88"/>
              <p:cNvSpPr>
                <a:spLocks noChangeArrowheads="1"/>
              </p:cNvSpPr>
              <p:nvPr/>
            </p:nvSpPr>
            <p:spPr bwMode="gray">
              <a:xfrm>
                <a:off x="3616" y="2976"/>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58416" name="Oval 91"/>
              <p:cNvSpPr>
                <a:spLocks noChangeArrowheads="1"/>
              </p:cNvSpPr>
              <p:nvPr/>
            </p:nvSpPr>
            <p:spPr bwMode="gray">
              <a:xfrm>
                <a:off x="2896" y="3744"/>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58417" name="Oval 97"/>
              <p:cNvSpPr>
                <a:spLocks noChangeArrowheads="1"/>
              </p:cNvSpPr>
              <p:nvPr/>
            </p:nvSpPr>
            <p:spPr bwMode="gray">
              <a:xfrm>
                <a:off x="2080" y="2976"/>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58418" name="Oval 100"/>
              <p:cNvSpPr>
                <a:spLocks noChangeArrowheads="1"/>
              </p:cNvSpPr>
              <p:nvPr/>
            </p:nvSpPr>
            <p:spPr bwMode="gray">
              <a:xfrm>
                <a:off x="2896" y="2976"/>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58419" name="Line 103"/>
              <p:cNvSpPr>
                <a:spLocks noChangeShapeType="1"/>
              </p:cNvSpPr>
              <p:nvPr/>
            </p:nvSpPr>
            <p:spPr bwMode="gray">
              <a:xfrm flipH="1">
                <a:off x="3024" y="3208"/>
                <a:ext cx="0" cy="528"/>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58420" name="Line 104"/>
              <p:cNvSpPr>
                <a:spLocks noChangeShapeType="1"/>
              </p:cNvSpPr>
              <p:nvPr/>
            </p:nvSpPr>
            <p:spPr bwMode="gray">
              <a:xfrm flipH="1">
                <a:off x="3136" y="3072"/>
                <a:ext cx="480"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58421" name="Line 106"/>
              <p:cNvSpPr>
                <a:spLocks noChangeShapeType="1"/>
              </p:cNvSpPr>
              <p:nvPr/>
            </p:nvSpPr>
            <p:spPr bwMode="gray">
              <a:xfrm flipH="1" flipV="1">
                <a:off x="2272" y="3168"/>
                <a:ext cx="672" cy="624"/>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grpSp>
      </p:grpSp>
      <p:grpSp>
        <p:nvGrpSpPr>
          <p:cNvPr id="58374" name="Group 172"/>
          <p:cNvGrpSpPr>
            <a:grpSpLocks/>
          </p:cNvGrpSpPr>
          <p:nvPr/>
        </p:nvGrpSpPr>
        <p:grpSpPr bwMode="auto">
          <a:xfrm>
            <a:off x="4572000" y="1570038"/>
            <a:ext cx="3581400" cy="1689100"/>
            <a:chOff x="2880" y="1152"/>
            <a:chExt cx="2256" cy="1064"/>
          </a:xfrm>
        </p:grpSpPr>
        <p:grpSp>
          <p:nvGrpSpPr>
            <p:cNvPr id="58395" name="Group 168"/>
            <p:cNvGrpSpPr>
              <a:grpSpLocks/>
            </p:cNvGrpSpPr>
            <p:nvPr/>
          </p:nvGrpSpPr>
          <p:grpSpPr bwMode="auto">
            <a:xfrm>
              <a:off x="2880" y="1152"/>
              <a:ext cx="1800" cy="1064"/>
              <a:chOff x="3352" y="1152"/>
              <a:chExt cx="1800" cy="1064"/>
            </a:xfrm>
          </p:grpSpPr>
          <p:grpSp>
            <p:nvGrpSpPr>
              <p:cNvPr id="58397" name="Group 143"/>
              <p:cNvGrpSpPr>
                <a:grpSpLocks/>
              </p:cNvGrpSpPr>
              <p:nvPr/>
            </p:nvGrpSpPr>
            <p:grpSpPr bwMode="auto">
              <a:xfrm>
                <a:off x="4912" y="1152"/>
                <a:ext cx="240" cy="288"/>
                <a:chOff x="768" y="960"/>
                <a:chExt cx="240" cy="288"/>
              </a:xfrm>
            </p:grpSpPr>
            <p:sp>
              <p:nvSpPr>
                <p:cNvPr id="58410" name="Oval 144"/>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58411" name="Text Box 145"/>
                <p:cNvSpPr txBox="1">
                  <a:spLocks noChangeArrowheads="1"/>
                </p:cNvSpPr>
                <p:nvPr/>
              </p:nvSpPr>
              <p:spPr bwMode="gray">
                <a:xfrm>
                  <a:off x="771" y="960"/>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c</a:t>
                  </a:r>
                </a:p>
              </p:txBody>
            </p:sp>
          </p:grpSp>
          <p:grpSp>
            <p:nvGrpSpPr>
              <p:cNvPr id="58398" name="Group 146"/>
              <p:cNvGrpSpPr>
                <a:grpSpLocks/>
              </p:cNvGrpSpPr>
              <p:nvPr/>
            </p:nvGrpSpPr>
            <p:grpSpPr bwMode="auto">
              <a:xfrm>
                <a:off x="4192" y="1920"/>
                <a:ext cx="240" cy="288"/>
                <a:chOff x="768" y="960"/>
                <a:chExt cx="240" cy="288"/>
              </a:xfrm>
            </p:grpSpPr>
            <p:sp>
              <p:nvSpPr>
                <p:cNvPr id="58408" name="Oval 147"/>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58409" name="Text Box 148"/>
                <p:cNvSpPr txBox="1">
                  <a:spLocks noChangeArrowheads="1"/>
                </p:cNvSpPr>
                <p:nvPr/>
              </p:nvSpPr>
              <p:spPr bwMode="gray">
                <a:xfrm>
                  <a:off x="771" y="960"/>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e</a:t>
                  </a:r>
                </a:p>
              </p:txBody>
            </p:sp>
          </p:grpSp>
          <p:grpSp>
            <p:nvGrpSpPr>
              <p:cNvPr id="58399" name="Group 149"/>
              <p:cNvGrpSpPr>
                <a:grpSpLocks/>
              </p:cNvGrpSpPr>
              <p:nvPr/>
            </p:nvGrpSpPr>
            <p:grpSpPr bwMode="auto">
              <a:xfrm>
                <a:off x="3352" y="1928"/>
                <a:ext cx="264" cy="288"/>
                <a:chOff x="888" y="2024"/>
                <a:chExt cx="264" cy="288"/>
              </a:xfrm>
            </p:grpSpPr>
            <p:sp>
              <p:nvSpPr>
                <p:cNvPr id="58406" name="Oval 150"/>
                <p:cNvSpPr>
                  <a:spLocks noChangeArrowheads="1"/>
                </p:cNvSpPr>
                <p:nvPr/>
              </p:nvSpPr>
              <p:spPr bwMode="gray">
                <a:xfrm>
                  <a:off x="912" y="2064"/>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58407" name="Text Box 151"/>
                <p:cNvSpPr txBox="1">
                  <a:spLocks noChangeArrowheads="1"/>
                </p:cNvSpPr>
                <p:nvPr/>
              </p:nvSpPr>
              <p:spPr bwMode="gray">
                <a:xfrm>
                  <a:off x="888" y="2024"/>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d</a:t>
                  </a:r>
                </a:p>
              </p:txBody>
            </p:sp>
          </p:grpSp>
          <p:grpSp>
            <p:nvGrpSpPr>
              <p:cNvPr id="58400" name="Group 152"/>
              <p:cNvGrpSpPr>
                <a:grpSpLocks/>
              </p:cNvGrpSpPr>
              <p:nvPr/>
            </p:nvGrpSpPr>
            <p:grpSpPr bwMode="auto">
              <a:xfrm>
                <a:off x="3368" y="1152"/>
                <a:ext cx="248" cy="288"/>
                <a:chOff x="760" y="960"/>
                <a:chExt cx="248" cy="288"/>
              </a:xfrm>
            </p:grpSpPr>
            <p:sp>
              <p:nvSpPr>
                <p:cNvPr id="58404" name="Oval 153"/>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58405" name="Text Box 154"/>
                <p:cNvSpPr txBox="1">
                  <a:spLocks noChangeArrowheads="1"/>
                </p:cNvSpPr>
                <p:nvPr/>
              </p:nvSpPr>
              <p:spPr bwMode="gray">
                <a:xfrm>
                  <a:off x="760" y="960"/>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a</a:t>
                  </a:r>
                </a:p>
              </p:txBody>
            </p:sp>
          </p:grpSp>
          <p:sp>
            <p:nvSpPr>
              <p:cNvPr id="58401" name="Line 158"/>
              <p:cNvSpPr>
                <a:spLocks noChangeShapeType="1"/>
              </p:cNvSpPr>
              <p:nvPr/>
            </p:nvSpPr>
            <p:spPr bwMode="gray">
              <a:xfrm flipH="1">
                <a:off x="3616" y="2064"/>
                <a:ext cx="576"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58402" name="Line 161"/>
              <p:cNvSpPr>
                <a:spLocks noChangeShapeType="1"/>
              </p:cNvSpPr>
              <p:nvPr/>
            </p:nvSpPr>
            <p:spPr bwMode="gray">
              <a:xfrm flipH="1">
                <a:off x="3496" y="1424"/>
                <a:ext cx="0" cy="528"/>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58403" name="Line 162"/>
              <p:cNvSpPr>
                <a:spLocks noChangeShapeType="1"/>
              </p:cNvSpPr>
              <p:nvPr/>
            </p:nvSpPr>
            <p:spPr bwMode="gray">
              <a:xfrm flipH="1" flipV="1">
                <a:off x="3568" y="1392"/>
                <a:ext cx="672" cy="624"/>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grpSp>
        <p:sp>
          <p:nvSpPr>
            <p:cNvPr id="58396" name="Text Box 169"/>
            <p:cNvSpPr txBox="1">
              <a:spLocks noChangeArrowheads="1"/>
            </p:cNvSpPr>
            <p:nvPr/>
          </p:nvSpPr>
          <p:spPr bwMode="gray">
            <a:xfrm>
              <a:off x="4128" y="1795"/>
              <a:ext cx="1008"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rtl="1" eaLnBrk="1" latinLnBrk="1" hangingPunct="1">
                <a:spcBef>
                  <a:spcPct val="0"/>
                </a:spcBef>
                <a:buClrTx/>
                <a:buSzTx/>
                <a:buFontTx/>
                <a:buNone/>
              </a:pPr>
              <a:r>
                <a:rPr kumimoji="1" lang="en-US" altLang="ko-KR" sz="2800" b="1" i="1">
                  <a:solidFill>
                    <a:srgbClr val="000099"/>
                  </a:solidFill>
                  <a:latin typeface="Bookman Old Style" panose="02050604050505020204" pitchFamily="18" charset="0"/>
                  <a:ea typeface="궁서체" panose="02030609000101010101" pitchFamily="17" charset="-127"/>
                </a:rPr>
                <a:t>G </a:t>
              </a:r>
              <a:r>
                <a:rPr kumimoji="1" lang="en-US" altLang="ko-KR" sz="2800" b="1" i="1">
                  <a:solidFill>
                    <a:srgbClr val="000099"/>
                  </a:solidFill>
                  <a:ea typeface="궁서체" panose="02030609000101010101" pitchFamily="17" charset="-127"/>
                </a:rPr>
                <a:t>-</a:t>
              </a:r>
              <a:r>
                <a:rPr kumimoji="1" lang="en-US" altLang="ko-KR" sz="2800" b="1" i="1">
                  <a:solidFill>
                    <a:srgbClr val="000099"/>
                  </a:solidFill>
                  <a:latin typeface="Bookman Old Style" panose="02050604050505020204" pitchFamily="18" charset="0"/>
                  <a:ea typeface="궁서체" panose="02030609000101010101" pitchFamily="17" charset="-127"/>
                </a:rPr>
                <a:t> b</a:t>
              </a:r>
            </a:p>
          </p:txBody>
        </p:sp>
      </p:grpSp>
      <p:grpSp>
        <p:nvGrpSpPr>
          <p:cNvPr id="58375" name="Group 174"/>
          <p:cNvGrpSpPr>
            <a:grpSpLocks/>
          </p:cNvGrpSpPr>
          <p:nvPr/>
        </p:nvGrpSpPr>
        <p:grpSpPr bwMode="auto">
          <a:xfrm>
            <a:off x="933450" y="3817938"/>
            <a:ext cx="3663950" cy="1557337"/>
            <a:chOff x="588" y="2568"/>
            <a:chExt cx="2308" cy="981"/>
          </a:xfrm>
        </p:grpSpPr>
        <p:sp>
          <p:nvSpPr>
            <p:cNvPr id="58383" name="Text Box 55"/>
            <p:cNvSpPr txBox="1">
              <a:spLocks noChangeArrowheads="1"/>
            </p:cNvSpPr>
            <p:nvPr/>
          </p:nvSpPr>
          <p:spPr bwMode="gray">
            <a:xfrm>
              <a:off x="1632" y="2995"/>
              <a:ext cx="1264"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rtl="1" eaLnBrk="1" latinLnBrk="1" hangingPunct="1">
                <a:spcBef>
                  <a:spcPct val="0"/>
                </a:spcBef>
                <a:buClrTx/>
                <a:buSzTx/>
                <a:buFontTx/>
                <a:buNone/>
              </a:pPr>
              <a:r>
                <a:rPr kumimoji="1" lang="en-US" altLang="ko-KR" sz="2800" b="1" i="1">
                  <a:solidFill>
                    <a:srgbClr val="000099"/>
                  </a:solidFill>
                  <a:latin typeface="Bookman Old Style" panose="02050604050505020204" pitchFamily="18" charset="0"/>
                  <a:ea typeface="궁서체" panose="02030609000101010101" pitchFamily="17" charset="-127"/>
                </a:rPr>
                <a:t>G </a:t>
              </a:r>
              <a:r>
                <a:rPr kumimoji="1" lang="en-US" altLang="ko-KR" sz="2800" b="1" i="1">
                  <a:solidFill>
                    <a:srgbClr val="000099"/>
                  </a:solidFill>
                  <a:ea typeface="궁서체" panose="02030609000101010101" pitchFamily="17" charset="-127"/>
                </a:rPr>
                <a:t>–</a:t>
              </a:r>
              <a:r>
                <a:rPr kumimoji="1" lang="en-US" altLang="ko-KR" sz="2800" b="1" i="1">
                  <a:solidFill>
                    <a:srgbClr val="000099"/>
                  </a:solidFill>
                  <a:latin typeface="Bookman Old Style" panose="02050604050505020204" pitchFamily="18" charset="0"/>
                  <a:ea typeface="궁서체" panose="02030609000101010101" pitchFamily="17" charset="-127"/>
                </a:rPr>
                <a:t> e</a:t>
              </a:r>
              <a:r>
                <a:rPr kumimoji="1" lang="en-US" altLang="ko-KR" sz="2800" b="1" i="1" baseline="-25000">
                  <a:solidFill>
                    <a:srgbClr val="000099"/>
                  </a:solidFill>
                  <a:latin typeface="Bookman Old Style" panose="02050604050505020204" pitchFamily="18" charset="0"/>
                  <a:ea typeface="궁서체" panose="02030609000101010101" pitchFamily="17" charset="-127"/>
                </a:rPr>
                <a:t>1</a:t>
              </a:r>
            </a:p>
          </p:txBody>
        </p:sp>
        <p:grpSp>
          <p:nvGrpSpPr>
            <p:cNvPr id="58384" name="Group 138"/>
            <p:cNvGrpSpPr>
              <a:grpSpLocks/>
            </p:cNvGrpSpPr>
            <p:nvPr/>
          </p:nvGrpSpPr>
          <p:grpSpPr bwMode="auto">
            <a:xfrm>
              <a:off x="588" y="2568"/>
              <a:ext cx="1776" cy="981"/>
              <a:chOff x="3984" y="2360"/>
              <a:chExt cx="1776" cy="981"/>
            </a:xfrm>
          </p:grpSpPr>
          <p:sp>
            <p:nvSpPr>
              <p:cNvPr id="58385" name="Line 125"/>
              <p:cNvSpPr>
                <a:spLocks noChangeShapeType="1"/>
              </p:cNvSpPr>
              <p:nvPr/>
            </p:nvSpPr>
            <p:spPr bwMode="gray">
              <a:xfrm flipH="1">
                <a:off x="4224" y="2456"/>
                <a:ext cx="576"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58386" name="Oval 126"/>
              <p:cNvSpPr>
                <a:spLocks noChangeArrowheads="1"/>
              </p:cNvSpPr>
              <p:nvPr/>
            </p:nvSpPr>
            <p:spPr bwMode="gray">
              <a:xfrm>
                <a:off x="5520" y="2360"/>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58387" name="Oval 127"/>
              <p:cNvSpPr>
                <a:spLocks noChangeArrowheads="1"/>
              </p:cNvSpPr>
              <p:nvPr/>
            </p:nvSpPr>
            <p:spPr bwMode="gray">
              <a:xfrm>
                <a:off x="4800" y="312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58388" name="Oval 128"/>
              <p:cNvSpPr>
                <a:spLocks noChangeArrowheads="1"/>
              </p:cNvSpPr>
              <p:nvPr/>
            </p:nvSpPr>
            <p:spPr bwMode="gray">
              <a:xfrm>
                <a:off x="3984" y="312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58389" name="Oval 129"/>
              <p:cNvSpPr>
                <a:spLocks noChangeArrowheads="1"/>
              </p:cNvSpPr>
              <p:nvPr/>
            </p:nvSpPr>
            <p:spPr bwMode="gray">
              <a:xfrm>
                <a:off x="3984" y="2360"/>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58390" name="Oval 130"/>
              <p:cNvSpPr>
                <a:spLocks noChangeArrowheads="1"/>
              </p:cNvSpPr>
              <p:nvPr/>
            </p:nvSpPr>
            <p:spPr bwMode="gray">
              <a:xfrm>
                <a:off x="4800" y="2360"/>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58391" name="Line 131"/>
              <p:cNvSpPr>
                <a:spLocks noChangeShapeType="1"/>
              </p:cNvSpPr>
              <p:nvPr/>
            </p:nvSpPr>
            <p:spPr bwMode="gray">
              <a:xfrm flipH="1">
                <a:off x="4224" y="3224"/>
                <a:ext cx="576"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58392" name="Line 132"/>
              <p:cNvSpPr>
                <a:spLocks noChangeShapeType="1"/>
              </p:cNvSpPr>
              <p:nvPr/>
            </p:nvSpPr>
            <p:spPr bwMode="gray">
              <a:xfrm flipH="1">
                <a:off x="4928" y="2592"/>
                <a:ext cx="0" cy="528"/>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58393" name="Line 133"/>
              <p:cNvSpPr>
                <a:spLocks noChangeShapeType="1"/>
              </p:cNvSpPr>
              <p:nvPr/>
            </p:nvSpPr>
            <p:spPr bwMode="gray">
              <a:xfrm flipH="1">
                <a:off x="5040" y="2456"/>
                <a:ext cx="480"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58394" name="Line 135"/>
              <p:cNvSpPr>
                <a:spLocks noChangeShapeType="1"/>
              </p:cNvSpPr>
              <p:nvPr/>
            </p:nvSpPr>
            <p:spPr bwMode="gray">
              <a:xfrm flipH="1" flipV="1">
                <a:off x="4176" y="2552"/>
                <a:ext cx="672" cy="624"/>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grpSp>
      </p:grpSp>
      <p:sp>
        <p:nvSpPr>
          <p:cNvPr id="58376" name="Text Box 170"/>
          <p:cNvSpPr txBox="1">
            <a:spLocks noChangeArrowheads="1"/>
          </p:cNvSpPr>
          <p:nvPr/>
        </p:nvSpPr>
        <p:spPr bwMode="gray">
          <a:xfrm>
            <a:off x="900113" y="5618163"/>
            <a:ext cx="328771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rtl="1" eaLnBrk="1" latinLnBrk="1" hangingPunct="1">
              <a:spcBef>
                <a:spcPct val="0"/>
              </a:spcBef>
              <a:buClrTx/>
              <a:buSzTx/>
              <a:buFontTx/>
              <a:buNone/>
            </a:pPr>
            <a:r>
              <a:rPr kumimoji="1" lang="en-US" altLang="ko-KR" sz="2000" b="1">
                <a:solidFill>
                  <a:srgbClr val="008000"/>
                </a:solidFill>
                <a:latin typeface="Verdana" panose="020B0604030504040204" pitchFamily="34" charset="0"/>
                <a:ea typeface="궁서체" panose="02030609000101010101" pitchFamily="17" charset="-127"/>
              </a:rPr>
              <a:t>a spanning subgraph</a:t>
            </a:r>
          </a:p>
          <a:p>
            <a:pPr rtl="1" eaLnBrk="1" latinLnBrk="1" hangingPunct="1">
              <a:spcBef>
                <a:spcPct val="0"/>
              </a:spcBef>
              <a:buClrTx/>
              <a:buSzTx/>
              <a:buFontTx/>
              <a:buNone/>
            </a:pPr>
            <a:r>
              <a:rPr kumimoji="1" lang="en-US" altLang="ko-KR" sz="2000" b="1">
                <a:solidFill>
                  <a:srgbClr val="008000"/>
                </a:solidFill>
                <a:latin typeface="Verdana" panose="020B0604030504040204" pitchFamily="34" charset="0"/>
                <a:ea typeface="궁서체" panose="02030609000101010101" pitchFamily="17" charset="-127"/>
              </a:rPr>
              <a:t>(vertex</a:t>
            </a:r>
            <a:r>
              <a:rPr kumimoji="1" lang="ko-KR" altLang="en-US" sz="2000" b="1">
                <a:solidFill>
                  <a:srgbClr val="008000"/>
                </a:solidFill>
                <a:latin typeface="Verdana" panose="020B0604030504040204" pitchFamily="34" charset="0"/>
                <a:ea typeface="궁서체" panose="02030609000101010101" pitchFamily="17" charset="-127"/>
              </a:rPr>
              <a:t>모두 포함</a:t>
            </a:r>
            <a:r>
              <a:rPr kumimoji="1" lang="en-US" altLang="ko-KR" sz="2000" b="1">
                <a:solidFill>
                  <a:srgbClr val="008000"/>
                </a:solidFill>
                <a:latin typeface="Verdana" panose="020B0604030504040204" pitchFamily="34" charset="0"/>
                <a:ea typeface="궁서체" panose="02030609000101010101" pitchFamily="17" charset="-127"/>
              </a:rPr>
              <a:t>)</a:t>
            </a:r>
          </a:p>
        </p:txBody>
      </p:sp>
      <p:cxnSp>
        <p:nvCxnSpPr>
          <p:cNvPr id="58377" name="직선 연결선 74"/>
          <p:cNvCxnSpPr>
            <a:cxnSpLocks noChangeShapeType="1"/>
          </p:cNvCxnSpPr>
          <p:nvPr/>
        </p:nvCxnSpPr>
        <p:spPr bwMode="auto">
          <a:xfrm rot="16200000" flipH="1">
            <a:off x="1831182" y="3655218"/>
            <a:ext cx="5029200" cy="157163"/>
          </a:xfrm>
          <a:prstGeom prst="line">
            <a:avLst/>
          </a:prstGeom>
          <a:noFill/>
          <a:ln w="25400" algn="ctr">
            <a:solidFill>
              <a:schemeClr val="tx1"/>
            </a:solidFill>
            <a:prstDash val="sysDash"/>
            <a:round/>
            <a:headEnd/>
            <a:tailEnd/>
          </a:ln>
          <a:extLst>
            <a:ext uri="{909E8E84-426E-40DD-AFC4-6F175D3DCCD1}">
              <a14:hiddenFill xmlns:a14="http://schemas.microsoft.com/office/drawing/2010/main">
                <a:noFill/>
              </a14:hiddenFill>
            </a:ext>
          </a:extLst>
        </p:spPr>
      </p:cxnSp>
      <p:cxnSp>
        <p:nvCxnSpPr>
          <p:cNvPr id="58378" name="직선 연결선 75"/>
          <p:cNvCxnSpPr>
            <a:cxnSpLocks noChangeShapeType="1"/>
          </p:cNvCxnSpPr>
          <p:nvPr/>
        </p:nvCxnSpPr>
        <p:spPr bwMode="auto">
          <a:xfrm flipV="1">
            <a:off x="1143000" y="3624263"/>
            <a:ext cx="3200400" cy="33337"/>
          </a:xfrm>
          <a:prstGeom prst="line">
            <a:avLst/>
          </a:prstGeom>
          <a:noFill/>
          <a:ln w="25400" algn="ctr">
            <a:solidFill>
              <a:schemeClr val="tx1"/>
            </a:solidFill>
            <a:prstDash val="sysDash"/>
            <a:round/>
            <a:headEnd/>
            <a:tailEnd/>
          </a:ln>
          <a:extLst>
            <a:ext uri="{909E8E84-426E-40DD-AFC4-6F175D3DCCD1}">
              <a14:hiddenFill xmlns:a14="http://schemas.microsoft.com/office/drawing/2010/main">
                <a:noFill/>
              </a14:hiddenFill>
            </a:ext>
          </a:extLst>
        </p:spPr>
      </p:cxnSp>
      <p:sp>
        <p:nvSpPr>
          <p:cNvPr id="58379" name="Text Box 58"/>
          <p:cNvSpPr txBox="1">
            <a:spLocks noChangeArrowheads="1"/>
          </p:cNvSpPr>
          <p:nvPr/>
        </p:nvSpPr>
        <p:spPr bwMode="gray">
          <a:xfrm>
            <a:off x="381000" y="4343400"/>
            <a:ext cx="1295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1</a:t>
            </a:r>
            <a:r>
              <a:rPr kumimoji="1" lang="en-US" altLang="ko-KR" sz="2800" b="1" i="1">
                <a:solidFill>
                  <a:srgbClr val="008000"/>
                </a:solidFill>
                <a:latin typeface="Bookman Old Style" panose="02050604050505020204" pitchFamily="18" charset="0"/>
                <a:ea typeface="궁서체" panose="02030609000101010101" pitchFamily="17" charset="-127"/>
              </a:rPr>
              <a:t>?</a:t>
            </a:r>
          </a:p>
        </p:txBody>
      </p:sp>
      <p:sp>
        <p:nvSpPr>
          <p:cNvPr id="58380" name="Text Box 58"/>
          <p:cNvSpPr txBox="1">
            <a:spLocks noChangeArrowheads="1"/>
          </p:cNvSpPr>
          <p:nvPr/>
        </p:nvSpPr>
        <p:spPr bwMode="gray">
          <a:xfrm>
            <a:off x="5562600" y="1524000"/>
            <a:ext cx="1295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b?</a:t>
            </a:r>
          </a:p>
        </p:txBody>
      </p:sp>
      <p:sp>
        <p:nvSpPr>
          <p:cNvPr id="58381" name="Text Box 58"/>
          <p:cNvSpPr txBox="1">
            <a:spLocks noChangeArrowheads="1"/>
          </p:cNvSpPr>
          <p:nvPr/>
        </p:nvSpPr>
        <p:spPr bwMode="gray">
          <a:xfrm>
            <a:off x="4419600" y="5029200"/>
            <a:ext cx="1295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d?</a:t>
            </a:r>
          </a:p>
        </p:txBody>
      </p:sp>
      <p:sp>
        <p:nvSpPr>
          <p:cNvPr id="58382" name="Text Box 26"/>
          <p:cNvSpPr txBox="1">
            <a:spLocks noChangeArrowheads="1"/>
          </p:cNvSpPr>
          <p:nvPr/>
        </p:nvSpPr>
        <p:spPr bwMode="gray">
          <a:xfrm>
            <a:off x="4495800" y="3200400"/>
            <a:ext cx="32877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rtl="1" eaLnBrk="1" latinLnBrk="1" hangingPunct="1">
              <a:spcBef>
                <a:spcPct val="0"/>
              </a:spcBef>
              <a:buClrTx/>
              <a:buSzTx/>
              <a:buFontTx/>
              <a:buNone/>
            </a:pPr>
            <a:r>
              <a:rPr kumimoji="1" lang="en-US" altLang="ko-KR" sz="2000" b="1">
                <a:solidFill>
                  <a:srgbClr val="008000"/>
                </a:solidFill>
                <a:latin typeface="Verdana" panose="020B0604030504040204" pitchFamily="34" charset="0"/>
                <a:ea typeface="궁서체" panose="02030609000101010101" pitchFamily="17" charset="-127"/>
              </a:rPr>
              <a:t>an induced subgraph</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418" name="Group 17"/>
          <p:cNvGrpSpPr>
            <a:grpSpLocks/>
          </p:cNvGrpSpPr>
          <p:nvPr/>
        </p:nvGrpSpPr>
        <p:grpSpPr bwMode="auto">
          <a:xfrm>
            <a:off x="1219200" y="1905000"/>
            <a:ext cx="6629400" cy="3886200"/>
            <a:chOff x="768" y="1200"/>
            <a:chExt cx="4176" cy="2448"/>
          </a:xfrm>
        </p:grpSpPr>
        <p:sp>
          <p:nvSpPr>
            <p:cNvPr id="60433" name="Oval 4"/>
            <p:cNvSpPr>
              <a:spLocks noChangeArrowheads="1"/>
            </p:cNvSpPr>
            <p:nvPr/>
          </p:nvSpPr>
          <p:spPr bwMode="auto">
            <a:xfrm>
              <a:off x="768" y="1200"/>
              <a:ext cx="4176" cy="2448"/>
            </a:xfrm>
            <a:prstGeom prst="ellipse">
              <a:avLst/>
            </a:prstGeom>
            <a:solidFill>
              <a:srgbClr val="FFFF99"/>
            </a:solidFill>
            <a:ln w="9525">
              <a:solidFill>
                <a:srgbClr val="0000CC"/>
              </a:solidFill>
              <a:round/>
              <a:headEnd/>
              <a:tailEnd/>
            </a:ln>
          </p:spPr>
          <p:txBody>
            <a:bodyPr wrap="none" lIns="90000" tIns="46800" rIns="90000" bIns="46800"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60434" name="Text Box 9"/>
            <p:cNvSpPr txBox="1">
              <a:spLocks noChangeArrowheads="1"/>
            </p:cNvSpPr>
            <p:nvPr/>
          </p:nvSpPr>
          <p:spPr bwMode="auto">
            <a:xfrm>
              <a:off x="2256" y="1248"/>
              <a:ext cx="120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50000"/>
                </a:spcBef>
                <a:buClrTx/>
                <a:buSzTx/>
                <a:buFontTx/>
                <a:buNone/>
              </a:pPr>
              <a:r>
                <a:rPr lang="en-US" altLang="ko-KR" sz="2800">
                  <a:latin typeface="Comic Sans MS" panose="030F0702030302020204" pitchFamily="66" charset="0"/>
                  <a:ea typeface="굴림" panose="020B0600000101010101" pitchFamily="50" charset="-127"/>
                </a:rPr>
                <a:t>subgraph</a:t>
              </a:r>
            </a:p>
          </p:txBody>
        </p:sp>
      </p:grpSp>
      <p:grpSp>
        <p:nvGrpSpPr>
          <p:cNvPr id="60419" name="Group 18"/>
          <p:cNvGrpSpPr>
            <a:grpSpLocks/>
          </p:cNvGrpSpPr>
          <p:nvPr/>
        </p:nvGrpSpPr>
        <p:grpSpPr bwMode="auto">
          <a:xfrm>
            <a:off x="1676400" y="2514600"/>
            <a:ext cx="3429000" cy="2743200"/>
            <a:chOff x="1056" y="1584"/>
            <a:chExt cx="2160" cy="1728"/>
          </a:xfrm>
        </p:grpSpPr>
        <p:sp>
          <p:nvSpPr>
            <p:cNvPr id="60431" name="Oval 5"/>
            <p:cNvSpPr>
              <a:spLocks noChangeArrowheads="1"/>
            </p:cNvSpPr>
            <p:nvPr/>
          </p:nvSpPr>
          <p:spPr bwMode="auto">
            <a:xfrm>
              <a:off x="1056" y="1584"/>
              <a:ext cx="2160" cy="1728"/>
            </a:xfrm>
            <a:prstGeom prst="ellipse">
              <a:avLst/>
            </a:prstGeom>
            <a:solidFill>
              <a:srgbClr val="CCFFCC"/>
            </a:solidFill>
            <a:ln w="9525">
              <a:solidFill>
                <a:srgbClr val="0000CC"/>
              </a:solidFill>
              <a:round/>
              <a:headEnd/>
              <a:tailEnd/>
            </a:ln>
          </p:spPr>
          <p:txBody>
            <a:bodyPr wrap="none" lIns="90000" tIns="46800" rIns="90000" bIns="46800"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60432" name="Text Box 10"/>
            <p:cNvSpPr txBox="1">
              <a:spLocks noChangeArrowheads="1"/>
            </p:cNvSpPr>
            <p:nvPr/>
          </p:nvSpPr>
          <p:spPr bwMode="auto">
            <a:xfrm>
              <a:off x="1536" y="1632"/>
              <a:ext cx="1200"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50000"/>
                </a:spcBef>
                <a:buClrTx/>
                <a:buSzTx/>
                <a:buFontTx/>
                <a:buNone/>
              </a:pPr>
              <a:r>
                <a:rPr lang="en-US" altLang="ko-KR" sz="2800">
                  <a:latin typeface="Comic Sans MS" panose="030F0702030302020204" pitchFamily="66" charset="0"/>
                  <a:ea typeface="굴림" panose="020B0600000101010101" pitchFamily="50" charset="-127"/>
                </a:rPr>
                <a:t>Spanning subgraph</a:t>
              </a:r>
            </a:p>
          </p:txBody>
        </p:sp>
      </p:grpSp>
      <p:sp>
        <p:nvSpPr>
          <p:cNvPr id="60420" name="Rectangle 2"/>
          <p:cNvSpPr>
            <a:spLocks noGrp="1" noChangeArrowheads="1"/>
          </p:cNvSpPr>
          <p:nvPr>
            <p:ph type="title"/>
          </p:nvPr>
        </p:nvSpPr>
        <p:spPr/>
        <p:txBody>
          <a:bodyPr/>
          <a:lstStyle/>
          <a:p>
            <a:r>
              <a:rPr lang="en-US" altLang="ko-KR" smtClean="0">
                <a:ea typeface="굴림" panose="020B0600000101010101" pitchFamily="50" charset="-127"/>
              </a:rPr>
              <a:t>Summary of Subgraphs</a:t>
            </a:r>
          </a:p>
        </p:txBody>
      </p:sp>
      <p:grpSp>
        <p:nvGrpSpPr>
          <p:cNvPr id="60421" name="Group 21"/>
          <p:cNvGrpSpPr>
            <a:grpSpLocks/>
          </p:cNvGrpSpPr>
          <p:nvPr/>
        </p:nvGrpSpPr>
        <p:grpSpPr bwMode="auto">
          <a:xfrm>
            <a:off x="3962400" y="2514600"/>
            <a:ext cx="3429000" cy="2743200"/>
            <a:chOff x="2496" y="1584"/>
            <a:chExt cx="2160" cy="1728"/>
          </a:xfrm>
        </p:grpSpPr>
        <p:sp>
          <p:nvSpPr>
            <p:cNvPr id="60429" name="Oval 6"/>
            <p:cNvSpPr>
              <a:spLocks noChangeArrowheads="1"/>
            </p:cNvSpPr>
            <p:nvPr/>
          </p:nvSpPr>
          <p:spPr bwMode="auto">
            <a:xfrm>
              <a:off x="2496" y="1584"/>
              <a:ext cx="2160" cy="1728"/>
            </a:xfrm>
            <a:prstGeom prst="ellipse">
              <a:avLst/>
            </a:prstGeom>
            <a:solidFill>
              <a:srgbClr val="FFCCFF">
                <a:alpha val="50195"/>
              </a:srgbClr>
            </a:solidFill>
            <a:ln w="9525">
              <a:solidFill>
                <a:srgbClr val="0000CC"/>
              </a:solidFill>
              <a:round/>
              <a:headEnd/>
              <a:tailEnd/>
            </a:ln>
          </p:spPr>
          <p:txBody>
            <a:bodyPr wrap="none" lIns="90000" tIns="46800" rIns="90000" bIns="46800"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60430" name="Text Box 11"/>
            <p:cNvSpPr txBox="1">
              <a:spLocks noChangeArrowheads="1"/>
            </p:cNvSpPr>
            <p:nvPr/>
          </p:nvSpPr>
          <p:spPr bwMode="auto">
            <a:xfrm>
              <a:off x="3024" y="1632"/>
              <a:ext cx="1200"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50000"/>
                </a:spcBef>
                <a:buClrTx/>
                <a:buSzTx/>
                <a:buFontTx/>
                <a:buNone/>
              </a:pPr>
              <a:r>
                <a:rPr lang="en-US" altLang="ko-KR" sz="2800">
                  <a:latin typeface="Comic Sans MS" panose="030F0702030302020204" pitchFamily="66" charset="0"/>
                  <a:ea typeface="굴림" panose="020B0600000101010101" pitchFamily="50" charset="-127"/>
                </a:rPr>
                <a:t>Induced subgraph</a:t>
              </a:r>
            </a:p>
          </p:txBody>
        </p:sp>
      </p:grpSp>
      <p:grpSp>
        <p:nvGrpSpPr>
          <p:cNvPr id="60422" name="Group 19"/>
          <p:cNvGrpSpPr>
            <a:grpSpLocks/>
          </p:cNvGrpSpPr>
          <p:nvPr/>
        </p:nvGrpSpPr>
        <p:grpSpPr bwMode="auto">
          <a:xfrm>
            <a:off x="1752600" y="3429000"/>
            <a:ext cx="1905000" cy="990600"/>
            <a:chOff x="1104" y="2160"/>
            <a:chExt cx="1200" cy="624"/>
          </a:xfrm>
        </p:grpSpPr>
        <p:sp>
          <p:nvSpPr>
            <p:cNvPr id="60427" name="Oval 7"/>
            <p:cNvSpPr>
              <a:spLocks noChangeArrowheads="1"/>
            </p:cNvSpPr>
            <p:nvPr/>
          </p:nvSpPr>
          <p:spPr bwMode="auto">
            <a:xfrm>
              <a:off x="1392" y="2160"/>
              <a:ext cx="624" cy="624"/>
            </a:xfrm>
            <a:prstGeom prst="ellipse">
              <a:avLst/>
            </a:prstGeom>
            <a:solidFill>
              <a:srgbClr val="CCFF99"/>
            </a:solidFill>
            <a:ln w="9525">
              <a:solidFill>
                <a:srgbClr val="0000CC"/>
              </a:solidFill>
              <a:round/>
              <a:headEnd/>
              <a:tailEnd/>
            </a:ln>
          </p:spPr>
          <p:txBody>
            <a:bodyPr wrap="none" lIns="90000" tIns="46800" rIns="90000" bIns="46800"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60428" name="Text Box 12"/>
            <p:cNvSpPr txBox="1">
              <a:spLocks noChangeArrowheads="1"/>
            </p:cNvSpPr>
            <p:nvPr/>
          </p:nvSpPr>
          <p:spPr bwMode="auto">
            <a:xfrm>
              <a:off x="1104" y="2304"/>
              <a:ext cx="120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50000"/>
                </a:spcBef>
                <a:buClrTx/>
                <a:buSzTx/>
                <a:buFontTx/>
                <a:buNone/>
              </a:pPr>
              <a:r>
                <a:rPr lang="en-US" altLang="ko-KR" sz="2800" b="1" i="1">
                  <a:latin typeface="Bookman Old Style" panose="02050604050505020204" pitchFamily="18" charset="0"/>
                  <a:ea typeface="굴림" panose="020B0600000101010101" pitchFamily="50" charset="-127"/>
                </a:rPr>
                <a:t>G </a:t>
              </a:r>
              <a:r>
                <a:rPr lang="en-US" altLang="ko-KR" sz="2800">
                  <a:latin typeface="Comic Sans MS" panose="030F0702030302020204" pitchFamily="66" charset="0"/>
                  <a:ea typeface="굴림" panose="020B0600000101010101" pitchFamily="50" charset="-127"/>
                </a:rPr>
                <a:t>- </a:t>
              </a:r>
              <a:r>
                <a:rPr lang="en-US" altLang="ko-KR" sz="2800" b="1" i="1">
                  <a:latin typeface="Bookman Old Style" panose="02050604050505020204" pitchFamily="18" charset="0"/>
                  <a:ea typeface="굴림" panose="020B0600000101010101" pitchFamily="50" charset="-127"/>
                </a:rPr>
                <a:t>e</a:t>
              </a:r>
            </a:p>
          </p:txBody>
        </p:sp>
      </p:grpSp>
      <p:grpSp>
        <p:nvGrpSpPr>
          <p:cNvPr id="60423" name="Group 20"/>
          <p:cNvGrpSpPr>
            <a:grpSpLocks/>
          </p:cNvGrpSpPr>
          <p:nvPr/>
        </p:nvGrpSpPr>
        <p:grpSpPr bwMode="auto">
          <a:xfrm>
            <a:off x="5334000" y="3429000"/>
            <a:ext cx="1905000" cy="990600"/>
            <a:chOff x="3360" y="2160"/>
            <a:chExt cx="1200" cy="624"/>
          </a:xfrm>
        </p:grpSpPr>
        <p:sp>
          <p:nvSpPr>
            <p:cNvPr id="60425" name="Oval 8"/>
            <p:cNvSpPr>
              <a:spLocks noChangeArrowheads="1"/>
            </p:cNvSpPr>
            <p:nvPr/>
          </p:nvSpPr>
          <p:spPr bwMode="auto">
            <a:xfrm>
              <a:off x="3648" y="2160"/>
              <a:ext cx="624" cy="624"/>
            </a:xfrm>
            <a:prstGeom prst="ellipse">
              <a:avLst/>
            </a:prstGeom>
            <a:solidFill>
              <a:srgbClr val="FF99FF"/>
            </a:solidFill>
            <a:ln w="9525">
              <a:solidFill>
                <a:srgbClr val="0000CC"/>
              </a:solidFill>
              <a:round/>
              <a:headEnd/>
              <a:tailEnd/>
            </a:ln>
          </p:spPr>
          <p:txBody>
            <a:bodyPr wrap="none" lIns="90000" tIns="46800" rIns="90000" bIns="46800"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60426" name="Text Box 13"/>
            <p:cNvSpPr txBox="1">
              <a:spLocks noChangeArrowheads="1"/>
            </p:cNvSpPr>
            <p:nvPr/>
          </p:nvSpPr>
          <p:spPr bwMode="auto">
            <a:xfrm>
              <a:off x="3360" y="2304"/>
              <a:ext cx="120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50000"/>
                </a:spcBef>
                <a:buClrTx/>
                <a:buSzTx/>
                <a:buFontTx/>
                <a:buNone/>
              </a:pPr>
              <a:r>
                <a:rPr lang="en-US" altLang="ko-KR" sz="2800" b="1" i="1">
                  <a:latin typeface="Bookman Old Style" panose="02050604050505020204" pitchFamily="18" charset="0"/>
                  <a:ea typeface="굴림" panose="020B0600000101010101" pitchFamily="50" charset="-127"/>
                </a:rPr>
                <a:t>G </a:t>
              </a:r>
              <a:r>
                <a:rPr lang="en-US" altLang="ko-KR" sz="2800">
                  <a:latin typeface="Comic Sans MS" panose="030F0702030302020204" pitchFamily="66" charset="0"/>
                  <a:ea typeface="굴림" panose="020B0600000101010101" pitchFamily="50" charset="-127"/>
                </a:rPr>
                <a:t>- </a:t>
              </a:r>
              <a:r>
                <a:rPr lang="en-US" altLang="ko-KR" sz="2800" b="1" i="1">
                  <a:latin typeface="Bookman Old Style" panose="02050604050505020204" pitchFamily="18" charset="0"/>
                  <a:ea typeface="굴림" panose="020B0600000101010101" pitchFamily="50" charset="-127"/>
                </a:rPr>
                <a:t>v</a:t>
              </a:r>
            </a:p>
          </p:txBody>
        </p:sp>
      </p:grpSp>
      <p:sp>
        <p:nvSpPr>
          <p:cNvPr id="60424" name="Text Box 16"/>
          <p:cNvSpPr txBox="1">
            <a:spLocks noChangeArrowheads="1"/>
          </p:cNvSpPr>
          <p:nvPr/>
        </p:nvSpPr>
        <p:spPr bwMode="auto">
          <a:xfrm>
            <a:off x="3886200" y="3521075"/>
            <a:ext cx="1371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50000"/>
              </a:spcBef>
              <a:buClrTx/>
              <a:buSzTx/>
              <a:buFontTx/>
              <a:buNone/>
            </a:pPr>
            <a:r>
              <a:rPr lang="en-US" altLang="ko-KR" sz="2800">
                <a:latin typeface="Comic Sans MS" panose="030F0702030302020204" pitchFamily="66" charset="0"/>
                <a:ea typeface="굴림" panose="020B0600000101010101" pitchFamily="50" charset="-127"/>
              </a:rPr>
              <a:t>Graph itself</a:t>
            </a:r>
            <a:endParaRPr lang="en-US" altLang="ko-KR" sz="2800" b="1" i="1">
              <a:latin typeface="Bookman Old Style" panose="02050604050505020204" pitchFamily="18" charset="0"/>
              <a:ea typeface="굴림" panose="020B0600000101010101" pitchFamily="50" charset="-127"/>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ltLang="ko-KR" smtClean="0">
                <a:ea typeface="굴림" panose="020B0600000101010101" pitchFamily="50" charset="-127"/>
              </a:rPr>
              <a:t>Complete Graph</a:t>
            </a:r>
          </a:p>
        </p:txBody>
      </p:sp>
      <p:sp>
        <p:nvSpPr>
          <p:cNvPr id="48131" name="Rectangle 3">
            <a:extLst>
              <a:ext uri="{FF2B5EF4-FFF2-40B4-BE49-F238E27FC236}">
                <a16:creationId xmlns:a16="http://schemas.microsoft.com/office/drawing/2014/main" id="{2F139168-13AD-4FC3-8BF4-F5CC6DF484B8}"/>
              </a:ext>
            </a:extLst>
          </p:cNvPr>
          <p:cNvSpPr>
            <a:spLocks noGrp="1" noChangeArrowheads="1"/>
          </p:cNvSpPr>
          <p:nvPr>
            <p:ph type="body" idx="1"/>
          </p:nvPr>
        </p:nvSpPr>
        <p:spPr>
          <a:xfrm>
            <a:off x="323850" y="1268413"/>
            <a:ext cx="8286750" cy="2201862"/>
          </a:xfrm>
          <a:solidFill>
            <a:schemeClr val="bg1"/>
          </a:solidFill>
        </p:spPr>
        <p:txBody>
          <a:bodyPr/>
          <a:lstStyle/>
          <a:p>
            <a:pPr>
              <a:defRPr/>
            </a:pPr>
            <a:r>
              <a:rPr lang="en-US" altLang="ko-KR" dirty="0"/>
              <a:t> Complete graph </a:t>
            </a:r>
            <a:r>
              <a:rPr kumimoji="1" lang="en-US" altLang="ko-KR" b="1" kern="1200" dirty="0" err="1">
                <a:solidFill>
                  <a:srgbClr val="FF0000"/>
                </a:solidFill>
                <a:latin typeface="Verdana" pitchFamily="34" charset="0"/>
                <a:ea typeface="궁서체" pitchFamily="17" charset="-127"/>
              </a:rPr>
              <a:t>K</a:t>
            </a:r>
            <a:r>
              <a:rPr kumimoji="1" lang="en-US" altLang="ko-KR" b="1" kern="1200" baseline="-25000" dirty="0" err="1">
                <a:solidFill>
                  <a:srgbClr val="FF0000"/>
                </a:solidFill>
                <a:latin typeface="Verdana" pitchFamily="34" charset="0"/>
                <a:ea typeface="궁서체" pitchFamily="17" charset="-127"/>
              </a:rPr>
              <a:t>n</a:t>
            </a:r>
            <a:endParaRPr kumimoji="1" lang="en-US" altLang="ko-KR" b="1" kern="1200" baseline="-25000" dirty="0">
              <a:solidFill>
                <a:srgbClr val="FF0000"/>
              </a:solidFill>
              <a:latin typeface="Verdana" pitchFamily="34" charset="0"/>
              <a:ea typeface="궁서체" pitchFamily="17" charset="-127"/>
            </a:endParaRPr>
          </a:p>
          <a:p>
            <a:pPr lvl="1">
              <a:buFont typeface="Wingdings" panose="05000000000000000000" pitchFamily="2" charset="2"/>
              <a:buNone/>
              <a:defRPr/>
            </a:pPr>
            <a:r>
              <a:rPr lang="en-US" altLang="ko-KR" dirty="0">
                <a:ea typeface="굴림" pitchFamily="50" charset="-127"/>
              </a:rPr>
              <a:t>Let </a:t>
            </a:r>
            <a:r>
              <a:rPr lang="en-US" altLang="ko-KR" i="1" dirty="0">
                <a:latin typeface="Bookman Old Style" pitchFamily="18" charset="0"/>
                <a:ea typeface="굴림" pitchFamily="50" charset="-127"/>
              </a:rPr>
              <a:t>V</a:t>
            </a:r>
            <a:r>
              <a:rPr lang="en-US" altLang="ko-KR" dirty="0">
                <a:ea typeface="굴림" pitchFamily="50" charset="-127"/>
              </a:rPr>
              <a:t> be a set of </a:t>
            </a:r>
            <a:r>
              <a:rPr lang="en-US" altLang="ko-KR" i="1" dirty="0">
                <a:latin typeface="Bookman Old Style" pitchFamily="18" charset="0"/>
                <a:ea typeface="굴림" pitchFamily="50" charset="-127"/>
              </a:rPr>
              <a:t>n</a:t>
            </a:r>
            <a:r>
              <a:rPr lang="en-US" altLang="ko-KR" dirty="0">
                <a:ea typeface="굴림" pitchFamily="50" charset="-127"/>
              </a:rPr>
              <a:t> vertices. The complete graph on </a:t>
            </a:r>
            <a:r>
              <a:rPr lang="en-US" altLang="ko-KR" i="1" dirty="0">
                <a:latin typeface="Bookman Old Style" pitchFamily="18" charset="0"/>
                <a:ea typeface="굴림" pitchFamily="50" charset="-127"/>
              </a:rPr>
              <a:t>V</a:t>
            </a:r>
            <a:r>
              <a:rPr lang="en-US" altLang="ko-KR" dirty="0">
                <a:ea typeface="굴림" pitchFamily="50" charset="-127"/>
              </a:rPr>
              <a:t>, denoted by</a:t>
            </a:r>
            <a:r>
              <a:rPr lang="en-US" altLang="ko-KR" i="1" dirty="0">
                <a:ea typeface="굴림" pitchFamily="50" charset="-127"/>
              </a:rPr>
              <a:t> </a:t>
            </a:r>
            <a:r>
              <a:rPr lang="en-US" altLang="ko-KR" i="1" dirty="0" err="1">
                <a:latin typeface="Bookman Old Style" pitchFamily="18" charset="0"/>
                <a:ea typeface="굴림" pitchFamily="50" charset="-127"/>
              </a:rPr>
              <a:t>K</a:t>
            </a:r>
            <a:r>
              <a:rPr lang="en-US" altLang="ko-KR" sz="1800" i="1" dirty="0" err="1">
                <a:latin typeface="Bookman Old Style" pitchFamily="18" charset="0"/>
                <a:ea typeface="굴림" pitchFamily="50" charset="-127"/>
              </a:rPr>
              <a:t>n</a:t>
            </a:r>
            <a:r>
              <a:rPr lang="en-US" altLang="ko-KR" dirty="0">
                <a:ea typeface="굴림" pitchFamily="50" charset="-127"/>
              </a:rPr>
              <a:t>, is a loop-free undirected graph where </a:t>
            </a:r>
            <a:r>
              <a:rPr lang="en-US" altLang="ko-KR" dirty="0">
                <a:solidFill>
                  <a:srgbClr val="C00000"/>
                </a:solidFill>
                <a:ea typeface="굴림" pitchFamily="50" charset="-127"/>
              </a:rPr>
              <a:t>for all </a:t>
            </a:r>
            <a:r>
              <a:rPr lang="en-US" altLang="ko-KR" i="1" dirty="0">
                <a:solidFill>
                  <a:srgbClr val="C00000"/>
                </a:solidFill>
                <a:latin typeface="Bookman Old Style" pitchFamily="18" charset="0"/>
                <a:ea typeface="굴림" pitchFamily="50" charset="-127"/>
              </a:rPr>
              <a:t>a, b </a:t>
            </a:r>
            <a:r>
              <a:rPr lang="en-US" altLang="ko-KR" dirty="0">
                <a:latin typeface="Bookman Old Style" pitchFamily="18" charset="0"/>
                <a:ea typeface="굴림" pitchFamily="50" charset="-127"/>
                <a:sym typeface="Symbol" pitchFamily="18" charset="2"/>
              </a:rPr>
              <a:t></a:t>
            </a:r>
            <a:r>
              <a:rPr lang="en-US" altLang="ko-KR" i="1" dirty="0">
                <a:latin typeface="Bookman Old Style" pitchFamily="18" charset="0"/>
                <a:ea typeface="굴림" pitchFamily="50" charset="-127"/>
              </a:rPr>
              <a:t> V, a </a:t>
            </a:r>
            <a:r>
              <a:rPr lang="en-US" altLang="ko-KR" dirty="0">
                <a:latin typeface="Bookman Old Style" pitchFamily="18" charset="0"/>
                <a:ea typeface="굴림" pitchFamily="50" charset="-127"/>
                <a:sym typeface="Symbol" pitchFamily="18" charset="2"/>
              </a:rPr>
              <a:t></a:t>
            </a:r>
            <a:r>
              <a:rPr lang="en-US" altLang="ko-KR" i="1" dirty="0">
                <a:latin typeface="Bookman Old Style" pitchFamily="18" charset="0"/>
                <a:ea typeface="굴림" pitchFamily="50" charset="-127"/>
                <a:sym typeface="Symbol" pitchFamily="18" charset="2"/>
              </a:rPr>
              <a:t> b</a:t>
            </a:r>
            <a:r>
              <a:rPr lang="en-US" altLang="ko-KR" i="1" dirty="0">
                <a:solidFill>
                  <a:srgbClr val="C00000"/>
                </a:solidFill>
                <a:ea typeface="굴림" pitchFamily="50" charset="-127"/>
              </a:rPr>
              <a:t>, </a:t>
            </a:r>
            <a:r>
              <a:rPr lang="en-US" altLang="ko-KR" dirty="0">
                <a:solidFill>
                  <a:srgbClr val="C00000"/>
                </a:solidFill>
                <a:ea typeface="굴림" pitchFamily="50" charset="-127"/>
              </a:rPr>
              <a:t>there is an edge </a:t>
            </a:r>
            <a:r>
              <a:rPr lang="en-US" altLang="ko-KR" dirty="0">
                <a:solidFill>
                  <a:srgbClr val="C00000"/>
                </a:solidFill>
                <a:latin typeface="Bookman Old Style" pitchFamily="18" charset="0"/>
                <a:ea typeface="굴림" pitchFamily="50" charset="-127"/>
              </a:rPr>
              <a:t>{</a:t>
            </a:r>
            <a:r>
              <a:rPr lang="en-US" altLang="ko-KR" i="1" dirty="0" err="1">
                <a:solidFill>
                  <a:srgbClr val="C00000"/>
                </a:solidFill>
                <a:latin typeface="Bookman Old Style" pitchFamily="18" charset="0"/>
                <a:ea typeface="굴림" pitchFamily="50" charset="-127"/>
              </a:rPr>
              <a:t>a,b</a:t>
            </a:r>
            <a:r>
              <a:rPr lang="en-US" altLang="ko-KR" dirty="0">
                <a:solidFill>
                  <a:srgbClr val="C00000"/>
                </a:solidFill>
                <a:latin typeface="Bookman Old Style" pitchFamily="18" charset="0"/>
                <a:ea typeface="굴림" pitchFamily="50" charset="-127"/>
              </a:rPr>
              <a:t>}</a:t>
            </a:r>
            <a:r>
              <a:rPr lang="en-US" altLang="ko-KR" i="1" dirty="0">
                <a:solidFill>
                  <a:srgbClr val="C00000"/>
                </a:solidFill>
                <a:latin typeface="Bookman Old Style" pitchFamily="18" charset="0"/>
                <a:ea typeface="굴림" pitchFamily="50" charset="-127"/>
              </a:rPr>
              <a:t>.</a:t>
            </a:r>
          </a:p>
        </p:txBody>
      </p:sp>
      <p:sp>
        <p:nvSpPr>
          <p:cNvPr id="62468" name="Text Box 30"/>
          <p:cNvSpPr txBox="1">
            <a:spLocks noChangeArrowheads="1"/>
          </p:cNvSpPr>
          <p:nvPr/>
        </p:nvSpPr>
        <p:spPr bwMode="auto">
          <a:xfrm>
            <a:off x="615950" y="3886200"/>
            <a:ext cx="495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rtl="1" eaLnBrk="1" latinLnBrk="1" hangingPunct="1">
              <a:spcBef>
                <a:spcPct val="0"/>
              </a:spcBef>
              <a:buClrTx/>
              <a:buSzTx/>
              <a:buFontTx/>
              <a:buNone/>
            </a:pPr>
            <a:r>
              <a:rPr kumimoji="1" lang="en-US" altLang="ko-KR" sz="2000" b="1">
                <a:solidFill>
                  <a:srgbClr val="FF0000"/>
                </a:solidFill>
                <a:latin typeface="Verdana" panose="020B0604030504040204" pitchFamily="34" charset="0"/>
                <a:ea typeface="궁서체" panose="02030609000101010101" pitchFamily="17" charset="-127"/>
              </a:rPr>
              <a:t>K</a:t>
            </a:r>
            <a:r>
              <a:rPr kumimoji="1" lang="en-US" altLang="ko-KR" sz="1200" b="1">
                <a:solidFill>
                  <a:srgbClr val="FF0000"/>
                </a:solidFill>
                <a:latin typeface="Verdana" panose="020B0604030504040204" pitchFamily="34" charset="0"/>
                <a:ea typeface="궁서체" panose="02030609000101010101" pitchFamily="17" charset="-127"/>
              </a:rPr>
              <a:t>1</a:t>
            </a:r>
          </a:p>
        </p:txBody>
      </p:sp>
      <p:sp>
        <p:nvSpPr>
          <p:cNvPr id="62469" name="Oval 48"/>
          <p:cNvSpPr>
            <a:spLocks noChangeArrowheads="1"/>
          </p:cNvSpPr>
          <p:nvPr/>
        </p:nvSpPr>
        <p:spPr bwMode="auto">
          <a:xfrm>
            <a:off x="844550" y="4343400"/>
            <a:ext cx="228600" cy="228600"/>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grpSp>
        <p:nvGrpSpPr>
          <p:cNvPr id="62470" name="Group 66"/>
          <p:cNvGrpSpPr>
            <a:grpSpLocks/>
          </p:cNvGrpSpPr>
          <p:nvPr/>
        </p:nvGrpSpPr>
        <p:grpSpPr bwMode="auto">
          <a:xfrm>
            <a:off x="1624013" y="3962400"/>
            <a:ext cx="1676400" cy="623888"/>
            <a:chOff x="1152" y="2160"/>
            <a:chExt cx="1056" cy="393"/>
          </a:xfrm>
        </p:grpSpPr>
        <p:sp>
          <p:nvSpPr>
            <p:cNvPr id="62508" name="Line 5"/>
            <p:cNvSpPr>
              <a:spLocks noChangeShapeType="1"/>
            </p:cNvSpPr>
            <p:nvPr/>
          </p:nvSpPr>
          <p:spPr bwMode="auto">
            <a:xfrm flipH="1">
              <a:off x="1241" y="2496"/>
              <a:ext cx="886"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2509" name="Text Box 29"/>
            <p:cNvSpPr txBox="1">
              <a:spLocks noChangeArrowheads="1"/>
            </p:cNvSpPr>
            <p:nvPr/>
          </p:nvSpPr>
          <p:spPr bwMode="auto">
            <a:xfrm>
              <a:off x="1200" y="2160"/>
              <a:ext cx="31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rtl="1" eaLnBrk="1" latinLnBrk="1" hangingPunct="1">
                <a:spcBef>
                  <a:spcPct val="0"/>
                </a:spcBef>
                <a:buClrTx/>
                <a:buSzTx/>
                <a:buFontTx/>
                <a:buNone/>
              </a:pPr>
              <a:r>
                <a:rPr kumimoji="1" lang="en-US" altLang="ko-KR" sz="2000" b="1">
                  <a:solidFill>
                    <a:srgbClr val="FF0000"/>
                  </a:solidFill>
                  <a:latin typeface="Verdana" panose="020B0604030504040204" pitchFamily="34" charset="0"/>
                  <a:ea typeface="궁서체" panose="02030609000101010101" pitchFamily="17" charset="-127"/>
                </a:rPr>
                <a:t>K</a:t>
              </a:r>
              <a:r>
                <a:rPr kumimoji="1" lang="en-US" altLang="ko-KR" sz="1200" b="1">
                  <a:solidFill>
                    <a:srgbClr val="FF0000"/>
                  </a:solidFill>
                  <a:latin typeface="Verdana" panose="020B0604030504040204" pitchFamily="34" charset="0"/>
                  <a:ea typeface="궁서체" panose="02030609000101010101" pitchFamily="17" charset="-127"/>
                </a:rPr>
                <a:t>2</a:t>
              </a:r>
            </a:p>
          </p:txBody>
        </p:sp>
        <p:sp>
          <p:nvSpPr>
            <p:cNvPr id="62510" name="Oval 49"/>
            <p:cNvSpPr>
              <a:spLocks noChangeArrowheads="1"/>
            </p:cNvSpPr>
            <p:nvPr/>
          </p:nvSpPr>
          <p:spPr bwMode="auto">
            <a:xfrm>
              <a:off x="2064" y="2409"/>
              <a:ext cx="144" cy="144"/>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62511" name="Oval 50"/>
            <p:cNvSpPr>
              <a:spLocks noChangeArrowheads="1"/>
            </p:cNvSpPr>
            <p:nvPr/>
          </p:nvSpPr>
          <p:spPr bwMode="auto">
            <a:xfrm>
              <a:off x="1152" y="2409"/>
              <a:ext cx="144" cy="144"/>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grpSp>
      <p:grpSp>
        <p:nvGrpSpPr>
          <p:cNvPr id="62471" name="Group 65"/>
          <p:cNvGrpSpPr>
            <a:grpSpLocks/>
          </p:cNvGrpSpPr>
          <p:nvPr/>
        </p:nvGrpSpPr>
        <p:grpSpPr bwMode="auto">
          <a:xfrm>
            <a:off x="1554163" y="4829175"/>
            <a:ext cx="1746250" cy="1724025"/>
            <a:chOff x="1108" y="2706"/>
            <a:chExt cx="1100" cy="1086"/>
          </a:xfrm>
        </p:grpSpPr>
        <p:sp>
          <p:nvSpPr>
            <p:cNvPr id="62501" name="Line 10"/>
            <p:cNvSpPr>
              <a:spLocks noChangeShapeType="1"/>
            </p:cNvSpPr>
            <p:nvPr/>
          </p:nvSpPr>
          <p:spPr bwMode="auto">
            <a:xfrm flipH="1">
              <a:off x="1244" y="2795"/>
              <a:ext cx="887"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2502" name="Line 14"/>
            <p:cNvSpPr>
              <a:spLocks noChangeShapeType="1"/>
            </p:cNvSpPr>
            <p:nvPr/>
          </p:nvSpPr>
          <p:spPr bwMode="auto">
            <a:xfrm flipH="1">
              <a:off x="2131" y="2795"/>
              <a:ext cx="0" cy="95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2503" name="Line 15"/>
            <p:cNvSpPr>
              <a:spLocks noChangeShapeType="1"/>
            </p:cNvSpPr>
            <p:nvPr/>
          </p:nvSpPr>
          <p:spPr bwMode="auto">
            <a:xfrm flipH="1" flipV="1">
              <a:off x="1244" y="2795"/>
              <a:ext cx="887" cy="95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2504" name="Text Box 28"/>
            <p:cNvSpPr txBox="1">
              <a:spLocks noChangeArrowheads="1"/>
            </p:cNvSpPr>
            <p:nvPr/>
          </p:nvSpPr>
          <p:spPr bwMode="auto">
            <a:xfrm>
              <a:off x="1108" y="2880"/>
              <a:ext cx="31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rtl="1" eaLnBrk="1" latinLnBrk="1" hangingPunct="1">
                <a:spcBef>
                  <a:spcPct val="0"/>
                </a:spcBef>
                <a:buClrTx/>
                <a:buSzTx/>
                <a:buFontTx/>
                <a:buNone/>
              </a:pPr>
              <a:r>
                <a:rPr kumimoji="1" lang="en-US" altLang="ko-KR" sz="2000" b="1">
                  <a:solidFill>
                    <a:srgbClr val="FF0000"/>
                  </a:solidFill>
                  <a:latin typeface="Verdana" panose="020B0604030504040204" pitchFamily="34" charset="0"/>
                  <a:ea typeface="궁서체" panose="02030609000101010101" pitchFamily="17" charset="-127"/>
                </a:rPr>
                <a:t>K</a:t>
              </a:r>
              <a:r>
                <a:rPr kumimoji="1" lang="en-US" altLang="ko-KR" sz="1200" b="1">
                  <a:solidFill>
                    <a:srgbClr val="FF0000"/>
                  </a:solidFill>
                  <a:latin typeface="Verdana" panose="020B0604030504040204" pitchFamily="34" charset="0"/>
                  <a:ea typeface="궁서체" panose="02030609000101010101" pitchFamily="17" charset="-127"/>
                </a:rPr>
                <a:t>3</a:t>
              </a:r>
            </a:p>
          </p:txBody>
        </p:sp>
        <p:sp>
          <p:nvSpPr>
            <p:cNvPr id="62505" name="Oval 51"/>
            <p:cNvSpPr>
              <a:spLocks noChangeArrowheads="1"/>
            </p:cNvSpPr>
            <p:nvPr/>
          </p:nvSpPr>
          <p:spPr bwMode="auto">
            <a:xfrm>
              <a:off x="1182" y="2706"/>
              <a:ext cx="144" cy="144"/>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62506" name="Oval 52"/>
            <p:cNvSpPr>
              <a:spLocks noChangeArrowheads="1"/>
            </p:cNvSpPr>
            <p:nvPr/>
          </p:nvSpPr>
          <p:spPr bwMode="auto">
            <a:xfrm>
              <a:off x="2055" y="3648"/>
              <a:ext cx="144" cy="144"/>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62507" name="Oval 53"/>
            <p:cNvSpPr>
              <a:spLocks noChangeArrowheads="1"/>
            </p:cNvSpPr>
            <p:nvPr/>
          </p:nvSpPr>
          <p:spPr bwMode="auto">
            <a:xfrm>
              <a:off x="2064" y="2718"/>
              <a:ext cx="144" cy="144"/>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grpSp>
      <p:grpSp>
        <p:nvGrpSpPr>
          <p:cNvPr id="62472" name="Group 64"/>
          <p:cNvGrpSpPr>
            <a:grpSpLocks/>
          </p:cNvGrpSpPr>
          <p:nvPr/>
        </p:nvGrpSpPr>
        <p:grpSpPr bwMode="auto">
          <a:xfrm>
            <a:off x="3857625" y="4343400"/>
            <a:ext cx="1662113" cy="2162175"/>
            <a:chOff x="2697" y="2400"/>
            <a:chExt cx="1047" cy="1362"/>
          </a:xfrm>
        </p:grpSpPr>
        <p:sp>
          <p:nvSpPr>
            <p:cNvPr id="62490" name="Line 17"/>
            <p:cNvSpPr>
              <a:spLocks noChangeShapeType="1"/>
            </p:cNvSpPr>
            <p:nvPr/>
          </p:nvSpPr>
          <p:spPr bwMode="auto">
            <a:xfrm flipH="1">
              <a:off x="2780" y="2747"/>
              <a:ext cx="887"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2491" name="Line 18"/>
            <p:cNvSpPr>
              <a:spLocks noChangeShapeType="1"/>
            </p:cNvSpPr>
            <p:nvPr/>
          </p:nvSpPr>
          <p:spPr bwMode="auto">
            <a:xfrm flipH="1">
              <a:off x="2780" y="2747"/>
              <a:ext cx="0" cy="95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2492" name="Line 23"/>
            <p:cNvSpPr>
              <a:spLocks noChangeShapeType="1"/>
            </p:cNvSpPr>
            <p:nvPr/>
          </p:nvSpPr>
          <p:spPr bwMode="auto">
            <a:xfrm flipH="1">
              <a:off x="2780" y="3697"/>
              <a:ext cx="887"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2493" name="Line 24"/>
            <p:cNvSpPr>
              <a:spLocks noChangeShapeType="1"/>
            </p:cNvSpPr>
            <p:nvPr/>
          </p:nvSpPr>
          <p:spPr bwMode="auto">
            <a:xfrm flipH="1">
              <a:off x="3667" y="2747"/>
              <a:ext cx="0" cy="95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2494" name="Line 25"/>
            <p:cNvSpPr>
              <a:spLocks noChangeShapeType="1"/>
            </p:cNvSpPr>
            <p:nvPr/>
          </p:nvSpPr>
          <p:spPr bwMode="auto">
            <a:xfrm flipH="1" flipV="1">
              <a:off x="2780" y="2747"/>
              <a:ext cx="887" cy="95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2495" name="Line 26"/>
            <p:cNvSpPr>
              <a:spLocks noChangeShapeType="1"/>
            </p:cNvSpPr>
            <p:nvPr/>
          </p:nvSpPr>
          <p:spPr bwMode="auto">
            <a:xfrm flipH="1">
              <a:off x="2780" y="2757"/>
              <a:ext cx="887" cy="94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2496" name="Text Box 27"/>
            <p:cNvSpPr txBox="1">
              <a:spLocks noChangeArrowheads="1"/>
            </p:cNvSpPr>
            <p:nvPr/>
          </p:nvSpPr>
          <p:spPr bwMode="auto">
            <a:xfrm>
              <a:off x="2832" y="2400"/>
              <a:ext cx="31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rtl="1" eaLnBrk="1" latinLnBrk="1" hangingPunct="1">
                <a:spcBef>
                  <a:spcPct val="0"/>
                </a:spcBef>
                <a:buClrTx/>
                <a:buSzTx/>
                <a:buFontTx/>
                <a:buNone/>
              </a:pPr>
              <a:r>
                <a:rPr kumimoji="1" lang="en-US" altLang="ko-KR" sz="2000" b="1">
                  <a:solidFill>
                    <a:srgbClr val="FF0000"/>
                  </a:solidFill>
                  <a:latin typeface="Verdana" panose="020B0604030504040204" pitchFamily="34" charset="0"/>
                  <a:ea typeface="궁서체" panose="02030609000101010101" pitchFamily="17" charset="-127"/>
                </a:rPr>
                <a:t>K</a:t>
              </a:r>
              <a:r>
                <a:rPr kumimoji="1" lang="en-US" altLang="ko-KR" sz="1200" b="1">
                  <a:solidFill>
                    <a:srgbClr val="FF0000"/>
                  </a:solidFill>
                  <a:latin typeface="Verdana" panose="020B0604030504040204" pitchFamily="34" charset="0"/>
                  <a:ea typeface="궁서체" panose="02030609000101010101" pitchFamily="17" charset="-127"/>
                </a:rPr>
                <a:t>4</a:t>
              </a:r>
            </a:p>
          </p:txBody>
        </p:sp>
        <p:sp>
          <p:nvSpPr>
            <p:cNvPr id="62497" name="Oval 54"/>
            <p:cNvSpPr>
              <a:spLocks noChangeArrowheads="1"/>
            </p:cNvSpPr>
            <p:nvPr/>
          </p:nvSpPr>
          <p:spPr bwMode="auto">
            <a:xfrm>
              <a:off x="3600" y="3609"/>
              <a:ext cx="144" cy="144"/>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62498" name="Oval 55"/>
            <p:cNvSpPr>
              <a:spLocks noChangeArrowheads="1"/>
            </p:cNvSpPr>
            <p:nvPr/>
          </p:nvSpPr>
          <p:spPr bwMode="auto">
            <a:xfrm>
              <a:off x="2697" y="3618"/>
              <a:ext cx="144" cy="144"/>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62499" name="Oval 56"/>
            <p:cNvSpPr>
              <a:spLocks noChangeArrowheads="1"/>
            </p:cNvSpPr>
            <p:nvPr/>
          </p:nvSpPr>
          <p:spPr bwMode="auto">
            <a:xfrm>
              <a:off x="3597" y="2688"/>
              <a:ext cx="144" cy="144"/>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62500" name="Oval 57"/>
            <p:cNvSpPr>
              <a:spLocks noChangeArrowheads="1"/>
            </p:cNvSpPr>
            <p:nvPr/>
          </p:nvSpPr>
          <p:spPr bwMode="auto">
            <a:xfrm>
              <a:off x="2700" y="2688"/>
              <a:ext cx="144" cy="144"/>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grpSp>
      <p:grpSp>
        <p:nvGrpSpPr>
          <p:cNvPr id="62473" name="Group 63"/>
          <p:cNvGrpSpPr>
            <a:grpSpLocks/>
          </p:cNvGrpSpPr>
          <p:nvPr/>
        </p:nvGrpSpPr>
        <p:grpSpPr bwMode="auto">
          <a:xfrm>
            <a:off x="6172200" y="4191000"/>
            <a:ext cx="2181225" cy="2362200"/>
            <a:chOff x="4155" y="2304"/>
            <a:chExt cx="1374" cy="1488"/>
          </a:xfrm>
        </p:grpSpPr>
        <p:sp>
          <p:nvSpPr>
            <p:cNvPr id="62474" name="Text Box 32"/>
            <p:cNvSpPr txBox="1">
              <a:spLocks noChangeArrowheads="1"/>
            </p:cNvSpPr>
            <p:nvPr/>
          </p:nvSpPr>
          <p:spPr bwMode="auto">
            <a:xfrm>
              <a:off x="4265" y="2304"/>
              <a:ext cx="31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rtl="1" eaLnBrk="1" latinLnBrk="1" hangingPunct="1">
                <a:spcBef>
                  <a:spcPct val="0"/>
                </a:spcBef>
                <a:buClrTx/>
                <a:buSzTx/>
                <a:buFontTx/>
                <a:buNone/>
              </a:pPr>
              <a:r>
                <a:rPr kumimoji="1" lang="en-US" altLang="ko-KR" sz="2000" b="1">
                  <a:solidFill>
                    <a:srgbClr val="FF0000"/>
                  </a:solidFill>
                  <a:latin typeface="Verdana" panose="020B0604030504040204" pitchFamily="34" charset="0"/>
                  <a:ea typeface="궁서체" panose="02030609000101010101" pitchFamily="17" charset="-127"/>
                </a:rPr>
                <a:t>K</a:t>
              </a:r>
              <a:r>
                <a:rPr kumimoji="1" lang="en-US" altLang="ko-KR" sz="1200" b="1">
                  <a:solidFill>
                    <a:srgbClr val="FF0000"/>
                  </a:solidFill>
                  <a:latin typeface="Verdana" panose="020B0604030504040204" pitchFamily="34" charset="0"/>
                  <a:ea typeface="궁서체" panose="02030609000101010101" pitchFamily="17" charset="-127"/>
                </a:rPr>
                <a:t>5</a:t>
              </a:r>
            </a:p>
          </p:txBody>
        </p:sp>
        <p:sp>
          <p:nvSpPr>
            <p:cNvPr id="62475" name="Line 34"/>
            <p:cNvSpPr>
              <a:spLocks noChangeShapeType="1"/>
            </p:cNvSpPr>
            <p:nvPr/>
          </p:nvSpPr>
          <p:spPr bwMode="auto">
            <a:xfrm flipH="1" flipV="1">
              <a:off x="4850" y="2382"/>
              <a:ext cx="620" cy="528"/>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2476" name="Line 35"/>
            <p:cNvSpPr>
              <a:spLocks noChangeShapeType="1"/>
            </p:cNvSpPr>
            <p:nvPr/>
          </p:nvSpPr>
          <p:spPr bwMode="auto">
            <a:xfrm flipH="1">
              <a:off x="4211" y="2361"/>
              <a:ext cx="621" cy="528"/>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2477" name="Line 36"/>
            <p:cNvSpPr>
              <a:spLocks noChangeShapeType="1"/>
            </p:cNvSpPr>
            <p:nvPr/>
          </p:nvSpPr>
          <p:spPr bwMode="auto">
            <a:xfrm>
              <a:off x="4220" y="2928"/>
              <a:ext cx="178" cy="816"/>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2478" name="Line 41"/>
            <p:cNvSpPr>
              <a:spLocks noChangeShapeType="1"/>
            </p:cNvSpPr>
            <p:nvPr/>
          </p:nvSpPr>
          <p:spPr bwMode="auto">
            <a:xfrm flipH="1">
              <a:off x="4389" y="3744"/>
              <a:ext cx="886"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2479" name="Line 42"/>
            <p:cNvSpPr>
              <a:spLocks noChangeShapeType="1"/>
            </p:cNvSpPr>
            <p:nvPr/>
          </p:nvSpPr>
          <p:spPr bwMode="auto">
            <a:xfrm>
              <a:off x="4265" y="2928"/>
              <a:ext cx="1151"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2480" name="Line 43"/>
            <p:cNvSpPr>
              <a:spLocks noChangeShapeType="1"/>
            </p:cNvSpPr>
            <p:nvPr/>
          </p:nvSpPr>
          <p:spPr bwMode="auto">
            <a:xfrm flipH="1" flipV="1">
              <a:off x="4220" y="2880"/>
              <a:ext cx="1064" cy="864"/>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2481" name="Line 44"/>
            <p:cNvSpPr>
              <a:spLocks noChangeShapeType="1"/>
            </p:cNvSpPr>
            <p:nvPr/>
          </p:nvSpPr>
          <p:spPr bwMode="auto">
            <a:xfrm flipH="1">
              <a:off x="4398" y="2928"/>
              <a:ext cx="1063" cy="817"/>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2482" name="Line 45"/>
            <p:cNvSpPr>
              <a:spLocks noChangeShapeType="1"/>
            </p:cNvSpPr>
            <p:nvPr/>
          </p:nvSpPr>
          <p:spPr bwMode="auto">
            <a:xfrm>
              <a:off x="4841" y="2400"/>
              <a:ext cx="443" cy="1392"/>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2483" name="Line 46"/>
            <p:cNvSpPr>
              <a:spLocks noChangeShapeType="1"/>
            </p:cNvSpPr>
            <p:nvPr/>
          </p:nvSpPr>
          <p:spPr bwMode="auto">
            <a:xfrm flipH="1">
              <a:off x="4398" y="2400"/>
              <a:ext cx="443" cy="1344"/>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2484" name="Line 47"/>
            <p:cNvSpPr>
              <a:spLocks noChangeShapeType="1"/>
            </p:cNvSpPr>
            <p:nvPr/>
          </p:nvSpPr>
          <p:spPr bwMode="auto">
            <a:xfrm flipH="1">
              <a:off x="5284" y="2928"/>
              <a:ext cx="177" cy="816"/>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2485" name="Oval 58"/>
            <p:cNvSpPr>
              <a:spLocks noChangeArrowheads="1"/>
            </p:cNvSpPr>
            <p:nvPr/>
          </p:nvSpPr>
          <p:spPr bwMode="auto">
            <a:xfrm>
              <a:off x="5205" y="3648"/>
              <a:ext cx="144" cy="144"/>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62486" name="Oval 59"/>
            <p:cNvSpPr>
              <a:spLocks noChangeArrowheads="1"/>
            </p:cNvSpPr>
            <p:nvPr/>
          </p:nvSpPr>
          <p:spPr bwMode="auto">
            <a:xfrm>
              <a:off x="4329" y="3648"/>
              <a:ext cx="144" cy="144"/>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62487" name="Oval 60"/>
            <p:cNvSpPr>
              <a:spLocks noChangeArrowheads="1"/>
            </p:cNvSpPr>
            <p:nvPr/>
          </p:nvSpPr>
          <p:spPr bwMode="auto">
            <a:xfrm>
              <a:off x="5385" y="2850"/>
              <a:ext cx="144" cy="144"/>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62488" name="Oval 61"/>
            <p:cNvSpPr>
              <a:spLocks noChangeArrowheads="1"/>
            </p:cNvSpPr>
            <p:nvPr/>
          </p:nvSpPr>
          <p:spPr bwMode="auto">
            <a:xfrm>
              <a:off x="4155" y="2832"/>
              <a:ext cx="144" cy="144"/>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62489" name="Oval 62"/>
            <p:cNvSpPr>
              <a:spLocks noChangeArrowheads="1"/>
            </p:cNvSpPr>
            <p:nvPr/>
          </p:nvSpPr>
          <p:spPr bwMode="auto">
            <a:xfrm>
              <a:off x="4773" y="2304"/>
              <a:ext cx="144" cy="144"/>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gr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spcBef>
                <a:spcPct val="0"/>
              </a:spcBef>
              <a:buClrTx/>
              <a:buSzTx/>
              <a:buFontTx/>
              <a:buNone/>
            </a:pPr>
            <a:fld id="{B66954DA-CD61-4FCF-9FFE-8910FAC7E6A5}" type="slidenum">
              <a:rPr lang="en-US" altLang="zh-TW" sz="1000" smtClean="0"/>
              <a:pPr>
                <a:spcBef>
                  <a:spcPct val="0"/>
                </a:spcBef>
                <a:buClrTx/>
                <a:buSzTx/>
                <a:buFontTx/>
                <a:buNone/>
              </a:pPr>
              <a:t>3</a:t>
            </a:fld>
            <a:endParaRPr lang="en-US" altLang="zh-TW" sz="1000" smtClean="0"/>
          </a:p>
        </p:txBody>
      </p:sp>
      <p:sp>
        <p:nvSpPr>
          <p:cNvPr id="9219" name="Rectangle 2"/>
          <p:cNvSpPr>
            <a:spLocks noGrp="1" noChangeArrowheads="1"/>
          </p:cNvSpPr>
          <p:nvPr>
            <p:ph type="title"/>
          </p:nvPr>
        </p:nvSpPr>
        <p:spPr/>
        <p:txBody>
          <a:bodyPr/>
          <a:lstStyle/>
          <a:p>
            <a:r>
              <a:rPr lang="en-US" altLang="zh-TW" smtClean="0">
                <a:ea typeface="新細明體" pitchFamily="18" charset="-120"/>
              </a:rPr>
              <a:t>What is Graph?</a:t>
            </a:r>
          </a:p>
        </p:txBody>
      </p:sp>
      <p:sp>
        <p:nvSpPr>
          <p:cNvPr id="46083" name="Rectangle 3">
            <a:extLst>
              <a:ext uri="{FF2B5EF4-FFF2-40B4-BE49-F238E27FC236}">
                <a16:creationId xmlns:a16="http://schemas.microsoft.com/office/drawing/2014/main" id="{42F4B816-C4D0-4509-A760-233B7E87402E}"/>
              </a:ext>
            </a:extLst>
          </p:cNvPr>
          <p:cNvSpPr>
            <a:spLocks noGrp="1" noChangeArrowheads="1"/>
          </p:cNvSpPr>
          <p:nvPr>
            <p:ph type="body" idx="1"/>
          </p:nvPr>
        </p:nvSpPr>
        <p:spPr/>
        <p:txBody>
          <a:bodyPr/>
          <a:lstStyle/>
          <a:p>
            <a:pPr>
              <a:defRPr/>
            </a:pPr>
            <a:r>
              <a:rPr lang="en-US" altLang="zh-TW" sz="2800">
                <a:ea typeface="新細明體" charset="-120"/>
              </a:rPr>
              <a:t>Graph G=(V,E) consists of two sets</a:t>
            </a:r>
          </a:p>
          <a:p>
            <a:pPr lvl="1">
              <a:defRPr/>
            </a:pPr>
            <a:r>
              <a:rPr lang="en-US" altLang="zh-TW" sz="2400">
                <a:solidFill>
                  <a:srgbClr val="0000FF"/>
                </a:solidFill>
                <a:ea typeface="新細明體" charset="-120"/>
              </a:rPr>
              <a:t>V is a nonempty finite set of </a:t>
            </a:r>
            <a:r>
              <a:rPr lang="en-US" altLang="zh-TW" sz="2400">
                <a:solidFill>
                  <a:schemeClr val="hlink"/>
                </a:solidFill>
                <a:ea typeface="新細明體" charset="-120"/>
              </a:rPr>
              <a:t>vertices</a:t>
            </a:r>
          </a:p>
          <a:p>
            <a:pPr lvl="2">
              <a:defRPr/>
            </a:pPr>
            <a:r>
              <a:rPr lang="en-US" altLang="ko-KR" sz="2000" i="1">
                <a:solidFill>
                  <a:srgbClr val="008000"/>
                </a:solidFill>
                <a:latin typeface="Bookman Old Style" pitchFamily="18" charset="0"/>
                <a:ea typeface="굴림" pitchFamily="50" charset="-127"/>
              </a:rPr>
              <a:t>V = </a:t>
            </a:r>
            <a:r>
              <a:rPr lang="en-US" altLang="ko-KR" sz="2000">
                <a:solidFill>
                  <a:srgbClr val="008000"/>
                </a:solidFill>
                <a:latin typeface="Bookman Old Style" pitchFamily="18" charset="0"/>
                <a:ea typeface="굴림" pitchFamily="50" charset="-127"/>
              </a:rPr>
              <a:t>{</a:t>
            </a:r>
            <a:r>
              <a:rPr lang="en-US" altLang="ko-KR" sz="2000" i="1">
                <a:solidFill>
                  <a:srgbClr val="008000"/>
                </a:solidFill>
                <a:latin typeface="Bookman Old Style" pitchFamily="18" charset="0"/>
                <a:ea typeface="굴림" pitchFamily="50" charset="-127"/>
              </a:rPr>
              <a:t>v</a:t>
            </a:r>
            <a:r>
              <a:rPr lang="en-US" altLang="ko-KR" sz="1100" i="1">
                <a:solidFill>
                  <a:srgbClr val="008000"/>
                </a:solidFill>
                <a:latin typeface="Bookman Old Style" pitchFamily="18" charset="0"/>
                <a:ea typeface="굴림" pitchFamily="50" charset="-127"/>
              </a:rPr>
              <a:t>1</a:t>
            </a:r>
            <a:r>
              <a:rPr lang="en-US" altLang="ko-KR" sz="2000" i="1">
                <a:solidFill>
                  <a:srgbClr val="008000"/>
                </a:solidFill>
                <a:latin typeface="Bookman Old Style" pitchFamily="18" charset="0"/>
                <a:ea typeface="굴림" pitchFamily="50" charset="-127"/>
              </a:rPr>
              <a:t>, v</a:t>
            </a:r>
            <a:r>
              <a:rPr lang="en-US" altLang="ko-KR" sz="1100" i="1">
                <a:solidFill>
                  <a:srgbClr val="008000"/>
                </a:solidFill>
                <a:latin typeface="Bookman Old Style" pitchFamily="18" charset="0"/>
                <a:ea typeface="굴림" pitchFamily="50" charset="-127"/>
              </a:rPr>
              <a:t>2</a:t>
            </a:r>
            <a:r>
              <a:rPr lang="en-US" altLang="ko-KR" sz="2000" i="1">
                <a:solidFill>
                  <a:srgbClr val="008000"/>
                </a:solidFill>
                <a:latin typeface="Bookman Old Style" pitchFamily="18" charset="0"/>
                <a:ea typeface="굴림" pitchFamily="50" charset="-127"/>
              </a:rPr>
              <a:t>, …, v</a:t>
            </a:r>
            <a:r>
              <a:rPr lang="en-US" altLang="ko-KR" sz="1100" i="1">
                <a:solidFill>
                  <a:srgbClr val="008000"/>
                </a:solidFill>
                <a:latin typeface="Bookman Old Style" pitchFamily="18" charset="0"/>
                <a:ea typeface="굴림" pitchFamily="50" charset="-127"/>
              </a:rPr>
              <a:t>n</a:t>
            </a:r>
            <a:r>
              <a:rPr lang="en-US" altLang="ko-KR" sz="2000">
                <a:solidFill>
                  <a:srgbClr val="008000"/>
                </a:solidFill>
                <a:latin typeface="Bookman Old Style" pitchFamily="18" charset="0"/>
                <a:ea typeface="굴림" pitchFamily="50" charset="-127"/>
              </a:rPr>
              <a:t>}</a:t>
            </a:r>
            <a:endParaRPr lang="en-US" altLang="zh-TW" sz="2000">
              <a:solidFill>
                <a:schemeClr val="hlink"/>
              </a:solidFill>
              <a:ea typeface="新細明體" charset="-120"/>
            </a:endParaRPr>
          </a:p>
          <a:p>
            <a:pPr lvl="1">
              <a:defRPr/>
            </a:pPr>
            <a:r>
              <a:rPr lang="en-US" altLang="zh-TW" sz="2400">
                <a:solidFill>
                  <a:srgbClr val="0000FF"/>
                </a:solidFill>
                <a:ea typeface="新細明體" charset="-120"/>
              </a:rPr>
              <a:t>E is a binary relation on V , called </a:t>
            </a:r>
            <a:r>
              <a:rPr lang="en-US" altLang="zh-TW" sz="2400">
                <a:solidFill>
                  <a:schemeClr val="hlink"/>
                </a:solidFill>
                <a:ea typeface="新細明體" charset="-120"/>
              </a:rPr>
              <a:t>edges</a:t>
            </a:r>
          </a:p>
          <a:p>
            <a:pPr lvl="2">
              <a:defRPr/>
            </a:pPr>
            <a:r>
              <a:rPr lang="en-US" altLang="ko-KR" sz="2000" i="1">
                <a:solidFill>
                  <a:srgbClr val="008000"/>
                </a:solidFill>
                <a:latin typeface="Bookman Old Style" pitchFamily="18" charset="0"/>
                <a:ea typeface="굴림" pitchFamily="50" charset="-127"/>
              </a:rPr>
              <a:t>E = </a:t>
            </a:r>
            <a:r>
              <a:rPr lang="en-US" altLang="ko-KR" sz="2000">
                <a:solidFill>
                  <a:srgbClr val="008000"/>
                </a:solidFill>
                <a:latin typeface="Bookman Old Style" pitchFamily="18" charset="0"/>
                <a:ea typeface="굴림" pitchFamily="50" charset="-127"/>
              </a:rPr>
              <a:t>{</a:t>
            </a:r>
            <a:r>
              <a:rPr lang="en-US" altLang="ko-KR" sz="2000" i="1">
                <a:solidFill>
                  <a:srgbClr val="008000"/>
                </a:solidFill>
                <a:latin typeface="Bookman Old Style" pitchFamily="18" charset="0"/>
                <a:ea typeface="굴림" pitchFamily="50" charset="-127"/>
              </a:rPr>
              <a:t>e</a:t>
            </a:r>
            <a:r>
              <a:rPr lang="en-US" altLang="ko-KR" sz="1100" i="1">
                <a:solidFill>
                  <a:srgbClr val="008000"/>
                </a:solidFill>
                <a:latin typeface="Bookman Old Style" pitchFamily="18" charset="0"/>
                <a:ea typeface="굴림" pitchFamily="50" charset="-127"/>
              </a:rPr>
              <a:t>1</a:t>
            </a:r>
            <a:r>
              <a:rPr lang="en-US" altLang="ko-KR" sz="2000" i="1">
                <a:solidFill>
                  <a:srgbClr val="008000"/>
                </a:solidFill>
                <a:latin typeface="Bookman Old Style" pitchFamily="18" charset="0"/>
                <a:ea typeface="굴림" pitchFamily="50" charset="-127"/>
              </a:rPr>
              <a:t>, e</a:t>
            </a:r>
            <a:r>
              <a:rPr lang="en-US" altLang="ko-KR" sz="1100" i="1">
                <a:solidFill>
                  <a:srgbClr val="008000"/>
                </a:solidFill>
                <a:latin typeface="Bookman Old Style" pitchFamily="18" charset="0"/>
                <a:ea typeface="굴림" pitchFamily="50" charset="-127"/>
              </a:rPr>
              <a:t>2</a:t>
            </a:r>
            <a:r>
              <a:rPr lang="en-US" altLang="ko-KR" sz="2000" i="1">
                <a:solidFill>
                  <a:srgbClr val="008000"/>
                </a:solidFill>
                <a:latin typeface="Bookman Old Style" pitchFamily="18" charset="0"/>
                <a:ea typeface="굴림" pitchFamily="50" charset="-127"/>
              </a:rPr>
              <a:t>, …, e</a:t>
            </a:r>
            <a:r>
              <a:rPr lang="en-US" altLang="ko-KR" sz="1100" i="1">
                <a:solidFill>
                  <a:srgbClr val="008000"/>
                </a:solidFill>
                <a:latin typeface="Bookman Old Style" pitchFamily="18" charset="0"/>
                <a:ea typeface="굴림" pitchFamily="50" charset="-127"/>
              </a:rPr>
              <a:t>n</a:t>
            </a:r>
            <a:r>
              <a:rPr lang="en-US" altLang="ko-KR" sz="2000">
                <a:solidFill>
                  <a:srgbClr val="008000"/>
                </a:solidFill>
                <a:latin typeface="Bookman Old Style" pitchFamily="18" charset="0"/>
                <a:ea typeface="굴림" pitchFamily="50" charset="-127"/>
              </a:rPr>
              <a:t>}</a:t>
            </a:r>
            <a:endParaRPr lang="en-US" altLang="zh-TW" sz="2000">
              <a:solidFill>
                <a:schemeClr val="hlink"/>
              </a:solidFill>
              <a:ea typeface="新細明體" charset="-120"/>
            </a:endParaRPr>
          </a:p>
          <a:p>
            <a:pPr>
              <a:defRPr/>
            </a:pPr>
            <a:r>
              <a:rPr lang="ko-KR" altLang="en-US" sz="2800">
                <a:ea typeface="굴림" pitchFamily="50" charset="-127"/>
              </a:rPr>
              <a:t> </a:t>
            </a:r>
            <a:r>
              <a:rPr lang="en-US" altLang="ko-KR" sz="2800">
                <a:ea typeface="굴림" pitchFamily="50" charset="-127"/>
              </a:rPr>
              <a:t>Directed graph vs. Undirected graph</a:t>
            </a:r>
          </a:p>
          <a:p>
            <a:pPr lvl="1">
              <a:defRPr/>
            </a:pPr>
            <a:r>
              <a:rPr lang="en-US" altLang="ko-KR" sz="2400">
                <a:solidFill>
                  <a:srgbClr val="0000FF"/>
                </a:solidFill>
                <a:ea typeface="굴림" pitchFamily="50" charset="-127"/>
              </a:rPr>
              <a:t>Depending on the definition of </a:t>
            </a:r>
            <a:r>
              <a:rPr lang="en-US" altLang="ko-KR" sz="2400" i="1">
                <a:solidFill>
                  <a:srgbClr val="0000FF"/>
                </a:solidFill>
                <a:effectLst>
                  <a:outerShdw blurRad="38100" dist="38100" dir="2700000" algn="tl">
                    <a:srgbClr val="C0C0C0"/>
                  </a:outerShdw>
                </a:effectLst>
                <a:latin typeface="Bookman Old Style" pitchFamily="18" charset="0"/>
                <a:ea typeface="굴림" pitchFamily="50" charset="-127"/>
              </a:rPr>
              <a:t>E</a:t>
            </a:r>
          </a:p>
          <a:p>
            <a:pPr lvl="2">
              <a:defRPr/>
            </a:pPr>
            <a:r>
              <a:rPr lang="en-US" altLang="ko-KR" sz="2000">
                <a:ea typeface="굴림" pitchFamily="50" charset="-127"/>
              </a:rPr>
              <a:t>ordered pair </a:t>
            </a:r>
            <a:r>
              <a:rPr lang="en-US" altLang="ko-KR" sz="2000" i="1">
                <a:solidFill>
                  <a:srgbClr val="008000"/>
                </a:solidFill>
                <a:latin typeface="Bookman Old Style" pitchFamily="18" charset="0"/>
                <a:ea typeface="굴림" pitchFamily="50" charset="-127"/>
              </a:rPr>
              <a:t>e</a:t>
            </a:r>
            <a:r>
              <a:rPr lang="en-US" altLang="ko-KR" sz="1400" i="1">
                <a:solidFill>
                  <a:srgbClr val="008000"/>
                </a:solidFill>
                <a:latin typeface="Bookman Old Style" pitchFamily="18" charset="0"/>
                <a:ea typeface="굴림" pitchFamily="50" charset="-127"/>
              </a:rPr>
              <a:t>k</a:t>
            </a:r>
            <a:r>
              <a:rPr lang="en-US" altLang="ko-KR" sz="2000" i="1">
                <a:solidFill>
                  <a:srgbClr val="008000"/>
                </a:solidFill>
                <a:latin typeface="Bookman Old Style" pitchFamily="18" charset="0"/>
                <a:ea typeface="굴림" pitchFamily="50" charset="-127"/>
              </a:rPr>
              <a:t> = </a:t>
            </a:r>
            <a:r>
              <a:rPr lang="en-US" altLang="ko-KR" sz="2000">
                <a:solidFill>
                  <a:srgbClr val="008000"/>
                </a:solidFill>
                <a:ea typeface="굴림" pitchFamily="50" charset="-127"/>
              </a:rPr>
              <a:t>(</a:t>
            </a:r>
            <a:r>
              <a:rPr lang="en-US" altLang="ko-KR" sz="2000" i="1">
                <a:solidFill>
                  <a:srgbClr val="008000"/>
                </a:solidFill>
                <a:latin typeface="Bookman Old Style" pitchFamily="18" charset="0"/>
                <a:ea typeface="굴림" pitchFamily="50" charset="-127"/>
              </a:rPr>
              <a:t>v</a:t>
            </a:r>
            <a:r>
              <a:rPr lang="en-US" altLang="ko-KR" sz="1600" i="1">
                <a:solidFill>
                  <a:srgbClr val="008000"/>
                </a:solidFill>
                <a:latin typeface="Bookman Old Style" pitchFamily="18" charset="0"/>
                <a:ea typeface="굴림" pitchFamily="50" charset="-127"/>
              </a:rPr>
              <a:t>i</a:t>
            </a:r>
            <a:r>
              <a:rPr lang="en-US" altLang="ko-KR" sz="2000" i="1">
                <a:solidFill>
                  <a:srgbClr val="008000"/>
                </a:solidFill>
                <a:latin typeface="Bookman Old Style" pitchFamily="18" charset="0"/>
                <a:ea typeface="굴림" pitchFamily="50" charset="-127"/>
              </a:rPr>
              <a:t>, v</a:t>
            </a:r>
            <a:r>
              <a:rPr lang="en-US" altLang="ko-KR" sz="1600" i="1">
                <a:solidFill>
                  <a:srgbClr val="008000"/>
                </a:solidFill>
                <a:latin typeface="Bookman Old Style" pitchFamily="18" charset="0"/>
                <a:ea typeface="굴림" pitchFamily="50" charset="-127"/>
              </a:rPr>
              <a:t>j</a:t>
            </a:r>
            <a:r>
              <a:rPr lang="en-US" altLang="ko-KR" sz="2000">
                <a:solidFill>
                  <a:srgbClr val="008000"/>
                </a:solidFill>
                <a:ea typeface="굴림" pitchFamily="50" charset="-127"/>
              </a:rPr>
              <a:t>)</a:t>
            </a:r>
            <a:r>
              <a:rPr lang="en-US" altLang="ko-KR" sz="2000">
                <a:ea typeface="굴림" pitchFamily="50" charset="-127"/>
              </a:rPr>
              <a:t> for a directed graph (with direction)</a:t>
            </a:r>
          </a:p>
          <a:p>
            <a:pPr lvl="2">
              <a:defRPr/>
            </a:pPr>
            <a:r>
              <a:rPr lang="en-US" altLang="ko-KR" sz="2000">
                <a:ea typeface="굴림" pitchFamily="50" charset="-127"/>
              </a:rPr>
              <a:t>unordered pair  </a:t>
            </a:r>
            <a:r>
              <a:rPr lang="en-US" altLang="ko-KR" sz="2000" i="1">
                <a:solidFill>
                  <a:srgbClr val="008000"/>
                </a:solidFill>
                <a:latin typeface="Bookman Old Style" pitchFamily="18" charset="0"/>
                <a:ea typeface="굴림" pitchFamily="50" charset="-127"/>
              </a:rPr>
              <a:t>e</a:t>
            </a:r>
            <a:r>
              <a:rPr lang="en-US" altLang="ko-KR" sz="1400" i="1">
                <a:solidFill>
                  <a:srgbClr val="008000"/>
                </a:solidFill>
                <a:latin typeface="Bookman Old Style" pitchFamily="18" charset="0"/>
                <a:ea typeface="굴림" pitchFamily="50" charset="-127"/>
              </a:rPr>
              <a:t>k</a:t>
            </a:r>
            <a:r>
              <a:rPr lang="en-US" altLang="ko-KR" sz="2000" i="1">
                <a:solidFill>
                  <a:srgbClr val="008000"/>
                </a:solidFill>
                <a:latin typeface="Bookman Old Style" pitchFamily="18" charset="0"/>
                <a:ea typeface="굴림" pitchFamily="50" charset="-127"/>
              </a:rPr>
              <a:t> = </a:t>
            </a:r>
            <a:r>
              <a:rPr lang="en-US" altLang="ko-KR" sz="2000">
                <a:solidFill>
                  <a:srgbClr val="008000"/>
                </a:solidFill>
                <a:latin typeface="Bookman Old Style" pitchFamily="18" charset="0"/>
                <a:ea typeface="굴림" pitchFamily="50" charset="-127"/>
              </a:rPr>
              <a:t>{</a:t>
            </a:r>
            <a:r>
              <a:rPr lang="en-US" altLang="ko-KR" sz="2000" i="1">
                <a:solidFill>
                  <a:srgbClr val="008000"/>
                </a:solidFill>
                <a:latin typeface="Bookman Old Style" pitchFamily="18" charset="0"/>
                <a:ea typeface="굴림" pitchFamily="50" charset="-127"/>
              </a:rPr>
              <a:t>v</a:t>
            </a:r>
            <a:r>
              <a:rPr lang="en-US" altLang="ko-KR" sz="1600" i="1">
                <a:solidFill>
                  <a:srgbClr val="008000"/>
                </a:solidFill>
                <a:latin typeface="Bookman Old Style" pitchFamily="18" charset="0"/>
                <a:ea typeface="굴림" pitchFamily="50" charset="-127"/>
              </a:rPr>
              <a:t>i</a:t>
            </a:r>
            <a:r>
              <a:rPr lang="en-US" altLang="ko-KR" sz="2000" i="1">
                <a:solidFill>
                  <a:srgbClr val="008000"/>
                </a:solidFill>
                <a:latin typeface="Bookman Old Style" pitchFamily="18" charset="0"/>
                <a:ea typeface="굴림" pitchFamily="50" charset="-127"/>
              </a:rPr>
              <a:t>, v</a:t>
            </a:r>
            <a:r>
              <a:rPr lang="en-US" altLang="ko-KR" sz="1600" i="1">
                <a:solidFill>
                  <a:srgbClr val="008000"/>
                </a:solidFill>
                <a:latin typeface="Bookman Old Style" pitchFamily="18" charset="0"/>
                <a:ea typeface="굴림" pitchFamily="50" charset="-127"/>
              </a:rPr>
              <a:t>j </a:t>
            </a:r>
            <a:r>
              <a:rPr lang="en-US" altLang="ko-KR" sz="2000">
                <a:solidFill>
                  <a:srgbClr val="008000"/>
                </a:solidFill>
                <a:latin typeface="Bookman Old Style" pitchFamily="18" charset="0"/>
                <a:ea typeface="굴림" pitchFamily="50" charset="-127"/>
              </a:rPr>
              <a:t>}</a:t>
            </a:r>
            <a:r>
              <a:rPr lang="en-US" altLang="ko-KR" sz="2000" i="1">
                <a:ea typeface="굴림" pitchFamily="50" charset="-127"/>
              </a:rPr>
              <a:t> </a:t>
            </a:r>
            <a:r>
              <a:rPr lang="en-US" altLang="ko-KR" sz="2000">
                <a:ea typeface="굴림" pitchFamily="50" charset="-127"/>
              </a:rPr>
              <a:t>for an undirected graph</a:t>
            </a:r>
            <a:endParaRPr lang="en-US" altLang="zh-TW" sz="2000">
              <a:solidFill>
                <a:schemeClr val="hlink"/>
              </a:solidFill>
              <a:ea typeface="新細明體" charset="-12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ltLang="ko-KR" smtClean="0">
                <a:ea typeface="굴림" panose="020B0600000101010101" pitchFamily="50" charset="-127"/>
              </a:rPr>
              <a:t>Complement Graph</a:t>
            </a:r>
          </a:p>
        </p:txBody>
      </p:sp>
      <p:sp>
        <p:nvSpPr>
          <p:cNvPr id="64515" name="Rectangle 3"/>
          <p:cNvSpPr>
            <a:spLocks noGrp="1" noChangeArrowheads="1"/>
          </p:cNvSpPr>
          <p:nvPr>
            <p:ph type="body" idx="1"/>
          </p:nvPr>
        </p:nvSpPr>
        <p:spPr>
          <a:xfrm>
            <a:off x="152400" y="1268413"/>
            <a:ext cx="8991600" cy="2557462"/>
          </a:xfrm>
          <a:solidFill>
            <a:schemeClr val="bg1"/>
          </a:solidFill>
        </p:spPr>
        <p:txBody>
          <a:bodyPr/>
          <a:lstStyle/>
          <a:p>
            <a:r>
              <a:rPr lang="en-US" altLang="ko-KR" smtClean="0">
                <a:ea typeface="굴림" panose="020B0600000101010101" pitchFamily="50" charset="-127"/>
              </a:rPr>
              <a:t> Complement graph </a:t>
            </a:r>
            <a:endParaRPr lang="en-US" altLang="ko-KR" sz="2000" smtClean="0">
              <a:ea typeface="굴림" panose="020B0600000101010101" pitchFamily="50" charset="-127"/>
            </a:endParaRPr>
          </a:p>
          <a:p>
            <a:pPr lvl="1">
              <a:buFont typeface="Wingdings" panose="05000000000000000000" pitchFamily="2" charset="2"/>
              <a:buNone/>
            </a:pPr>
            <a:r>
              <a:rPr lang="en-US" altLang="ko-KR" sz="2400" smtClean="0">
                <a:ea typeface="굴림" panose="020B0600000101010101" pitchFamily="50" charset="-127"/>
              </a:rPr>
              <a:t>Let </a:t>
            </a:r>
            <a:r>
              <a:rPr lang="en-US" altLang="ko-KR" sz="2400" i="1" smtClean="0">
                <a:latin typeface="Bookman Old Style" panose="02050604050505020204" pitchFamily="18" charset="0"/>
                <a:ea typeface="굴림" panose="020B0600000101010101" pitchFamily="50" charset="-127"/>
              </a:rPr>
              <a:t>G</a:t>
            </a:r>
            <a:r>
              <a:rPr lang="en-US" altLang="ko-KR" sz="2400" smtClean="0">
                <a:ea typeface="굴림" panose="020B0600000101010101" pitchFamily="50" charset="-127"/>
              </a:rPr>
              <a:t> be a loop free undirected graph on </a:t>
            </a:r>
            <a:r>
              <a:rPr lang="en-US" altLang="ko-KR" sz="2400" i="1" smtClean="0">
                <a:latin typeface="Bookman Old Style" panose="02050604050505020204" pitchFamily="18" charset="0"/>
                <a:ea typeface="굴림" panose="020B0600000101010101" pitchFamily="50" charset="-127"/>
              </a:rPr>
              <a:t>n</a:t>
            </a:r>
            <a:r>
              <a:rPr lang="en-US" altLang="ko-KR" sz="2400" smtClean="0">
                <a:ea typeface="굴림" panose="020B0600000101010101" pitchFamily="50" charset="-127"/>
              </a:rPr>
              <a:t> vertices. </a:t>
            </a:r>
          </a:p>
          <a:p>
            <a:pPr lvl="1">
              <a:buFont typeface="Wingdings" panose="05000000000000000000" pitchFamily="2" charset="2"/>
              <a:buNone/>
            </a:pPr>
            <a:r>
              <a:rPr lang="en-US" altLang="ko-KR" sz="2400" smtClean="0">
                <a:ea typeface="굴림" panose="020B0600000101010101" pitchFamily="50" charset="-127"/>
              </a:rPr>
              <a:t>The </a:t>
            </a:r>
            <a:r>
              <a:rPr lang="en-US" altLang="ko-KR" sz="2400" smtClean="0">
                <a:solidFill>
                  <a:srgbClr val="FF3300"/>
                </a:solidFill>
                <a:ea typeface="굴림" panose="020B0600000101010101" pitchFamily="50" charset="-127"/>
              </a:rPr>
              <a:t>complement</a:t>
            </a:r>
            <a:r>
              <a:rPr lang="en-US" altLang="ko-KR" sz="2400" smtClean="0">
                <a:solidFill>
                  <a:srgbClr val="FF9966"/>
                </a:solidFill>
                <a:ea typeface="굴림" panose="020B0600000101010101" pitchFamily="50" charset="-127"/>
              </a:rPr>
              <a:t> </a:t>
            </a:r>
            <a:r>
              <a:rPr lang="en-US" altLang="ko-KR" sz="2400" smtClean="0">
                <a:ea typeface="굴림" panose="020B0600000101010101" pitchFamily="50" charset="-127"/>
              </a:rPr>
              <a:t>of </a:t>
            </a:r>
            <a:r>
              <a:rPr lang="en-US" altLang="ko-KR" sz="2400" i="1" smtClean="0">
                <a:latin typeface="Bookman Old Style" panose="02050604050505020204" pitchFamily="18" charset="0"/>
                <a:ea typeface="굴림" panose="020B0600000101010101" pitchFamily="50" charset="-127"/>
              </a:rPr>
              <a:t>G</a:t>
            </a:r>
            <a:r>
              <a:rPr lang="en-US" altLang="ko-KR" sz="2400" smtClean="0">
                <a:ea typeface="굴림" panose="020B0600000101010101" pitchFamily="50" charset="-127"/>
              </a:rPr>
              <a:t> is </a:t>
            </a:r>
            <a:r>
              <a:rPr lang="en-US" altLang="ko-KR" sz="2400" smtClean="0">
                <a:solidFill>
                  <a:srgbClr val="C00000"/>
                </a:solidFill>
                <a:ea typeface="굴림" panose="020B0600000101010101" pitchFamily="50" charset="-127"/>
              </a:rPr>
              <a:t>the subgraph of </a:t>
            </a:r>
            <a:r>
              <a:rPr lang="en-US" altLang="ko-KR" sz="2400" i="1" smtClean="0">
                <a:solidFill>
                  <a:srgbClr val="C00000"/>
                </a:solidFill>
                <a:latin typeface="Bookman Old Style" panose="02050604050505020204" pitchFamily="18" charset="0"/>
                <a:ea typeface="굴림" panose="020B0600000101010101" pitchFamily="50" charset="-127"/>
              </a:rPr>
              <a:t>K</a:t>
            </a:r>
            <a:r>
              <a:rPr lang="en-US" altLang="ko-KR" sz="1600" i="1" smtClean="0">
                <a:solidFill>
                  <a:srgbClr val="C00000"/>
                </a:solidFill>
                <a:latin typeface="Bookman Old Style" panose="02050604050505020204" pitchFamily="18" charset="0"/>
                <a:ea typeface="굴림" panose="020B0600000101010101" pitchFamily="50" charset="-127"/>
              </a:rPr>
              <a:t>n</a:t>
            </a:r>
            <a:r>
              <a:rPr lang="en-US" altLang="ko-KR" sz="2400" smtClean="0">
                <a:solidFill>
                  <a:srgbClr val="C00000"/>
                </a:solidFill>
                <a:ea typeface="굴림" panose="020B0600000101010101" pitchFamily="50" charset="-127"/>
              </a:rPr>
              <a:t> </a:t>
            </a:r>
            <a:r>
              <a:rPr lang="en-US" altLang="ko-KR" sz="2400" smtClean="0">
                <a:ea typeface="굴림" panose="020B0600000101010101" pitchFamily="50" charset="-127"/>
              </a:rPr>
              <a:t>consisting of the </a:t>
            </a:r>
            <a:r>
              <a:rPr lang="en-US" altLang="ko-KR" sz="2400" i="1" smtClean="0">
                <a:latin typeface="Bookman Old Style" panose="02050604050505020204" pitchFamily="18" charset="0"/>
                <a:ea typeface="굴림" panose="020B0600000101010101" pitchFamily="50" charset="-127"/>
              </a:rPr>
              <a:t>n</a:t>
            </a:r>
            <a:r>
              <a:rPr lang="en-US" altLang="ko-KR" sz="2400" smtClean="0">
                <a:ea typeface="굴림" panose="020B0600000101010101" pitchFamily="50" charset="-127"/>
              </a:rPr>
              <a:t> vertices in </a:t>
            </a:r>
            <a:r>
              <a:rPr lang="en-US" altLang="ko-KR" sz="2400" i="1" smtClean="0">
                <a:latin typeface="Bookman Old Style" panose="02050604050505020204" pitchFamily="18" charset="0"/>
                <a:ea typeface="굴림" panose="020B0600000101010101" pitchFamily="50" charset="-127"/>
              </a:rPr>
              <a:t>G</a:t>
            </a:r>
            <a:r>
              <a:rPr lang="en-US" altLang="ko-KR" sz="2400" smtClean="0">
                <a:ea typeface="굴림" panose="020B0600000101010101" pitchFamily="50" charset="-127"/>
              </a:rPr>
              <a:t>  and </a:t>
            </a:r>
            <a:r>
              <a:rPr lang="en-US" altLang="ko-KR" sz="2400" smtClean="0">
                <a:solidFill>
                  <a:srgbClr val="C00000"/>
                </a:solidFill>
                <a:ea typeface="굴림" panose="020B0600000101010101" pitchFamily="50" charset="-127"/>
              </a:rPr>
              <a:t>all edges that are not in </a:t>
            </a:r>
            <a:r>
              <a:rPr lang="en-US" altLang="ko-KR" sz="2400" i="1" smtClean="0">
                <a:solidFill>
                  <a:srgbClr val="C00000"/>
                </a:solidFill>
                <a:latin typeface="Bookman Old Style" panose="02050604050505020204" pitchFamily="18" charset="0"/>
                <a:ea typeface="굴림" panose="020B0600000101010101" pitchFamily="50" charset="-127"/>
              </a:rPr>
              <a:t>G</a:t>
            </a:r>
            <a:r>
              <a:rPr lang="en-US" altLang="ko-KR" sz="2400" smtClean="0">
                <a:ea typeface="굴림" panose="020B0600000101010101" pitchFamily="50" charset="-127"/>
              </a:rPr>
              <a:t>.</a:t>
            </a:r>
          </a:p>
          <a:p>
            <a:pPr lvl="1">
              <a:buFont typeface="Wingdings" panose="05000000000000000000" pitchFamily="2" charset="2"/>
              <a:buNone/>
            </a:pPr>
            <a:r>
              <a:rPr lang="en-US" altLang="ko-KR" sz="2400" smtClean="0">
                <a:ea typeface="굴림" panose="020B0600000101010101" pitchFamily="50" charset="-127"/>
              </a:rPr>
              <a:t>The complement graph of </a:t>
            </a:r>
            <a:r>
              <a:rPr lang="en-US" altLang="ko-KR" sz="2400" i="1" smtClean="0">
                <a:latin typeface="Bookman Old Style" panose="02050604050505020204" pitchFamily="18" charset="0"/>
                <a:ea typeface="굴림" panose="020B0600000101010101" pitchFamily="50" charset="-127"/>
              </a:rPr>
              <a:t>K</a:t>
            </a:r>
            <a:r>
              <a:rPr lang="en-US" altLang="ko-KR" sz="1600" i="1" smtClean="0">
                <a:latin typeface="Bookman Old Style" panose="02050604050505020204" pitchFamily="18" charset="0"/>
                <a:ea typeface="굴림" panose="020B0600000101010101" pitchFamily="50" charset="-127"/>
              </a:rPr>
              <a:t>n</a:t>
            </a:r>
            <a:r>
              <a:rPr lang="en-US" altLang="ko-KR" sz="2400" smtClean="0">
                <a:ea typeface="굴림" panose="020B0600000101010101" pitchFamily="50" charset="-127"/>
              </a:rPr>
              <a:t> is called </a:t>
            </a:r>
            <a:r>
              <a:rPr lang="en-US" altLang="ko-KR" sz="2400" smtClean="0">
                <a:solidFill>
                  <a:srgbClr val="FF3300"/>
                </a:solidFill>
                <a:ea typeface="굴림" panose="020B0600000101010101" pitchFamily="50" charset="-127"/>
              </a:rPr>
              <a:t>null graph</a:t>
            </a:r>
            <a:r>
              <a:rPr lang="en-US" altLang="ko-KR" sz="2400" smtClean="0">
                <a:ea typeface="굴림" panose="020B0600000101010101" pitchFamily="50" charset="-127"/>
              </a:rPr>
              <a:t>.</a:t>
            </a:r>
          </a:p>
        </p:txBody>
      </p:sp>
      <p:sp>
        <p:nvSpPr>
          <p:cNvPr id="64516" name="Text Box 33"/>
          <p:cNvSpPr txBox="1">
            <a:spLocks noChangeArrowheads="1"/>
          </p:cNvSpPr>
          <p:nvPr/>
        </p:nvSpPr>
        <p:spPr bwMode="gray">
          <a:xfrm>
            <a:off x="1600200" y="5943600"/>
            <a:ext cx="53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rtl="1" eaLnBrk="1" latinLnBrk="1" hangingPunct="1">
              <a:spcBef>
                <a:spcPct val="0"/>
              </a:spcBef>
              <a:buClrTx/>
              <a:buSzTx/>
              <a:buFontTx/>
              <a:buNone/>
            </a:pPr>
            <a:r>
              <a:rPr kumimoji="1" lang="en-US" altLang="ko-KR" sz="2000" b="1">
                <a:solidFill>
                  <a:srgbClr val="000099"/>
                </a:solidFill>
                <a:latin typeface="Verdana" panose="020B0604030504040204" pitchFamily="34" charset="0"/>
                <a:ea typeface="궁서체" panose="02030609000101010101" pitchFamily="17" charset="-127"/>
              </a:rPr>
              <a:t>G</a:t>
            </a:r>
            <a:endParaRPr kumimoji="1" lang="en-US" altLang="ko-KR" sz="1200" b="1">
              <a:solidFill>
                <a:srgbClr val="000099"/>
              </a:solidFill>
              <a:latin typeface="Verdana" panose="020B0604030504040204" pitchFamily="34" charset="0"/>
              <a:ea typeface="궁서체" panose="02030609000101010101" pitchFamily="17" charset="-127"/>
            </a:endParaRPr>
          </a:p>
        </p:txBody>
      </p:sp>
      <p:grpSp>
        <p:nvGrpSpPr>
          <p:cNvPr id="64517" name="Group 91"/>
          <p:cNvGrpSpPr>
            <a:grpSpLocks/>
          </p:cNvGrpSpPr>
          <p:nvPr/>
        </p:nvGrpSpPr>
        <p:grpSpPr bwMode="auto">
          <a:xfrm>
            <a:off x="3563938" y="3844925"/>
            <a:ext cx="1900237" cy="2057400"/>
            <a:chOff x="480" y="2448"/>
            <a:chExt cx="1374" cy="1488"/>
          </a:xfrm>
        </p:grpSpPr>
        <p:sp>
          <p:nvSpPr>
            <p:cNvPr id="64555" name="Line 38"/>
            <p:cNvSpPr>
              <a:spLocks noChangeShapeType="1"/>
            </p:cNvSpPr>
            <p:nvPr/>
          </p:nvSpPr>
          <p:spPr bwMode="gray">
            <a:xfrm flipH="1">
              <a:off x="536" y="2505"/>
              <a:ext cx="621" cy="528"/>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4556" name="Line 39"/>
            <p:cNvSpPr>
              <a:spLocks noChangeShapeType="1"/>
            </p:cNvSpPr>
            <p:nvPr/>
          </p:nvSpPr>
          <p:spPr bwMode="gray">
            <a:xfrm>
              <a:off x="545" y="3072"/>
              <a:ext cx="178" cy="816"/>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4557" name="Line 41"/>
            <p:cNvSpPr>
              <a:spLocks noChangeShapeType="1"/>
            </p:cNvSpPr>
            <p:nvPr/>
          </p:nvSpPr>
          <p:spPr bwMode="gray">
            <a:xfrm>
              <a:off x="590" y="3072"/>
              <a:ext cx="1151" cy="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4558" name="Line 42"/>
            <p:cNvSpPr>
              <a:spLocks noChangeShapeType="1"/>
            </p:cNvSpPr>
            <p:nvPr/>
          </p:nvSpPr>
          <p:spPr bwMode="gray">
            <a:xfrm flipH="1" flipV="1">
              <a:off x="545" y="3024"/>
              <a:ext cx="1064" cy="864"/>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4559" name="Line 46"/>
            <p:cNvSpPr>
              <a:spLocks noChangeShapeType="1"/>
            </p:cNvSpPr>
            <p:nvPr/>
          </p:nvSpPr>
          <p:spPr bwMode="gray">
            <a:xfrm flipH="1">
              <a:off x="1609" y="3072"/>
              <a:ext cx="177" cy="816"/>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4560" name="Oval 47"/>
            <p:cNvSpPr>
              <a:spLocks noChangeArrowheads="1"/>
            </p:cNvSpPr>
            <p:nvPr/>
          </p:nvSpPr>
          <p:spPr bwMode="gray">
            <a:xfrm>
              <a:off x="1530" y="3792"/>
              <a:ext cx="144" cy="144"/>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64561" name="Oval 48"/>
            <p:cNvSpPr>
              <a:spLocks noChangeArrowheads="1"/>
            </p:cNvSpPr>
            <p:nvPr/>
          </p:nvSpPr>
          <p:spPr bwMode="gray">
            <a:xfrm>
              <a:off x="654" y="3792"/>
              <a:ext cx="144" cy="144"/>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64562" name="Oval 49"/>
            <p:cNvSpPr>
              <a:spLocks noChangeArrowheads="1"/>
            </p:cNvSpPr>
            <p:nvPr/>
          </p:nvSpPr>
          <p:spPr bwMode="gray">
            <a:xfrm>
              <a:off x="1710" y="2994"/>
              <a:ext cx="144" cy="144"/>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64563" name="Oval 50"/>
            <p:cNvSpPr>
              <a:spLocks noChangeArrowheads="1"/>
            </p:cNvSpPr>
            <p:nvPr/>
          </p:nvSpPr>
          <p:spPr bwMode="gray">
            <a:xfrm>
              <a:off x="480" y="2976"/>
              <a:ext cx="144" cy="144"/>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64564" name="Oval 51"/>
            <p:cNvSpPr>
              <a:spLocks noChangeArrowheads="1"/>
            </p:cNvSpPr>
            <p:nvPr/>
          </p:nvSpPr>
          <p:spPr bwMode="gray">
            <a:xfrm>
              <a:off x="1098" y="2448"/>
              <a:ext cx="144" cy="144"/>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grpSp>
      <p:sp>
        <p:nvSpPr>
          <p:cNvPr id="64518" name="Text Box 52"/>
          <p:cNvSpPr txBox="1">
            <a:spLocks noChangeArrowheads="1"/>
          </p:cNvSpPr>
          <p:nvPr/>
        </p:nvSpPr>
        <p:spPr bwMode="auto">
          <a:xfrm>
            <a:off x="3124200" y="6019800"/>
            <a:ext cx="2590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000" b="1">
                <a:latin typeface="Verdana" panose="020B0604030504040204" pitchFamily="34" charset="0"/>
                <a:ea typeface="궁서체" panose="02030609000101010101" pitchFamily="17" charset="-127"/>
              </a:rPr>
              <a:t>Complement graph</a:t>
            </a:r>
            <a:endParaRPr kumimoji="1" lang="en-US" altLang="ko-KR" sz="1200" b="1">
              <a:latin typeface="Verdana" panose="020B0604030504040204" pitchFamily="34" charset="0"/>
              <a:ea typeface="궁서체" panose="02030609000101010101" pitchFamily="17" charset="-127"/>
            </a:endParaRPr>
          </a:p>
        </p:txBody>
      </p:sp>
      <p:grpSp>
        <p:nvGrpSpPr>
          <p:cNvPr id="64519" name="Group 93"/>
          <p:cNvGrpSpPr>
            <a:grpSpLocks/>
          </p:cNvGrpSpPr>
          <p:nvPr/>
        </p:nvGrpSpPr>
        <p:grpSpPr bwMode="auto">
          <a:xfrm>
            <a:off x="827088" y="3844925"/>
            <a:ext cx="1900237" cy="2057400"/>
            <a:chOff x="2064" y="2448"/>
            <a:chExt cx="1374" cy="1488"/>
          </a:xfrm>
        </p:grpSpPr>
        <p:sp>
          <p:nvSpPr>
            <p:cNvPr id="64545" name="Line 92"/>
            <p:cNvSpPr>
              <a:spLocks noChangeShapeType="1"/>
            </p:cNvSpPr>
            <p:nvPr/>
          </p:nvSpPr>
          <p:spPr bwMode="gray">
            <a:xfrm flipH="1">
              <a:off x="2304" y="3888"/>
              <a:ext cx="886" cy="0"/>
            </a:xfrm>
            <a:prstGeom prst="line">
              <a:avLst/>
            </a:prstGeom>
            <a:noFill/>
            <a:ln w="25400">
              <a:solidFill>
                <a:srgbClr val="008000"/>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4546" name="Line 56"/>
            <p:cNvSpPr>
              <a:spLocks noChangeShapeType="1"/>
            </p:cNvSpPr>
            <p:nvPr/>
          </p:nvSpPr>
          <p:spPr bwMode="auto">
            <a:xfrm flipH="1" flipV="1">
              <a:off x="2759" y="2526"/>
              <a:ext cx="620" cy="528"/>
            </a:xfrm>
            <a:prstGeom prst="line">
              <a:avLst/>
            </a:prstGeom>
            <a:noFill/>
            <a:ln w="25400">
              <a:solidFill>
                <a:srgbClr val="008000"/>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4547" name="Line 62"/>
            <p:cNvSpPr>
              <a:spLocks noChangeShapeType="1"/>
            </p:cNvSpPr>
            <p:nvPr/>
          </p:nvSpPr>
          <p:spPr bwMode="auto">
            <a:xfrm flipH="1">
              <a:off x="2307" y="3072"/>
              <a:ext cx="1063" cy="817"/>
            </a:xfrm>
            <a:prstGeom prst="line">
              <a:avLst/>
            </a:prstGeom>
            <a:noFill/>
            <a:ln w="25400">
              <a:solidFill>
                <a:srgbClr val="008000"/>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4548" name="Line 63"/>
            <p:cNvSpPr>
              <a:spLocks noChangeShapeType="1"/>
            </p:cNvSpPr>
            <p:nvPr/>
          </p:nvSpPr>
          <p:spPr bwMode="auto">
            <a:xfrm>
              <a:off x="2750" y="2544"/>
              <a:ext cx="443" cy="1392"/>
            </a:xfrm>
            <a:prstGeom prst="line">
              <a:avLst/>
            </a:prstGeom>
            <a:noFill/>
            <a:ln w="25400">
              <a:solidFill>
                <a:srgbClr val="008000"/>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4549" name="Line 64"/>
            <p:cNvSpPr>
              <a:spLocks noChangeShapeType="1"/>
            </p:cNvSpPr>
            <p:nvPr/>
          </p:nvSpPr>
          <p:spPr bwMode="auto">
            <a:xfrm flipH="1">
              <a:off x="2307" y="2544"/>
              <a:ext cx="443" cy="1344"/>
            </a:xfrm>
            <a:prstGeom prst="line">
              <a:avLst/>
            </a:prstGeom>
            <a:noFill/>
            <a:ln w="25400">
              <a:solidFill>
                <a:srgbClr val="008000"/>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4550" name="Oval 66"/>
            <p:cNvSpPr>
              <a:spLocks noChangeArrowheads="1"/>
            </p:cNvSpPr>
            <p:nvPr/>
          </p:nvSpPr>
          <p:spPr bwMode="auto">
            <a:xfrm>
              <a:off x="3114" y="3792"/>
              <a:ext cx="144" cy="144"/>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64551" name="Oval 67"/>
            <p:cNvSpPr>
              <a:spLocks noChangeArrowheads="1"/>
            </p:cNvSpPr>
            <p:nvPr/>
          </p:nvSpPr>
          <p:spPr bwMode="auto">
            <a:xfrm>
              <a:off x="2238" y="3792"/>
              <a:ext cx="144" cy="144"/>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64552" name="Oval 68"/>
            <p:cNvSpPr>
              <a:spLocks noChangeArrowheads="1"/>
            </p:cNvSpPr>
            <p:nvPr/>
          </p:nvSpPr>
          <p:spPr bwMode="auto">
            <a:xfrm>
              <a:off x="3294" y="2994"/>
              <a:ext cx="144" cy="144"/>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64553" name="Oval 69"/>
            <p:cNvSpPr>
              <a:spLocks noChangeArrowheads="1"/>
            </p:cNvSpPr>
            <p:nvPr/>
          </p:nvSpPr>
          <p:spPr bwMode="auto">
            <a:xfrm>
              <a:off x="2064" y="2976"/>
              <a:ext cx="144" cy="144"/>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64554" name="Oval 70"/>
            <p:cNvSpPr>
              <a:spLocks noChangeArrowheads="1"/>
            </p:cNvSpPr>
            <p:nvPr/>
          </p:nvSpPr>
          <p:spPr bwMode="auto">
            <a:xfrm>
              <a:off x="2682" y="2448"/>
              <a:ext cx="144" cy="144"/>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grpSp>
      <p:grpSp>
        <p:nvGrpSpPr>
          <p:cNvPr id="64520" name="Group 95"/>
          <p:cNvGrpSpPr>
            <a:grpSpLocks/>
          </p:cNvGrpSpPr>
          <p:nvPr/>
        </p:nvGrpSpPr>
        <p:grpSpPr bwMode="auto">
          <a:xfrm>
            <a:off x="6362700" y="3924300"/>
            <a:ext cx="1728788" cy="2416175"/>
            <a:chOff x="4008" y="2664"/>
            <a:chExt cx="1089" cy="1522"/>
          </a:xfrm>
        </p:grpSpPr>
        <p:sp>
          <p:nvSpPr>
            <p:cNvPr id="64539" name="Text Box 75"/>
            <p:cNvSpPr txBox="1">
              <a:spLocks noChangeArrowheads="1"/>
            </p:cNvSpPr>
            <p:nvPr/>
          </p:nvSpPr>
          <p:spPr bwMode="gray">
            <a:xfrm>
              <a:off x="4416" y="3936"/>
              <a:ext cx="31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rtl="1" eaLnBrk="1" latinLnBrk="1" hangingPunct="1">
                <a:spcBef>
                  <a:spcPct val="0"/>
                </a:spcBef>
                <a:buClrTx/>
                <a:buSzTx/>
                <a:buFontTx/>
                <a:buNone/>
              </a:pPr>
              <a:r>
                <a:rPr kumimoji="1" lang="en-US" altLang="ko-KR" sz="2000" b="1">
                  <a:latin typeface="Verdana" panose="020B0604030504040204" pitchFamily="34" charset="0"/>
                  <a:ea typeface="궁서체" panose="02030609000101010101" pitchFamily="17" charset="-127"/>
                </a:rPr>
                <a:t>K</a:t>
              </a:r>
              <a:r>
                <a:rPr kumimoji="1" lang="en-US" altLang="ko-KR" sz="1200" b="1">
                  <a:latin typeface="Verdana" panose="020B0604030504040204" pitchFamily="34" charset="0"/>
                  <a:ea typeface="궁서체" panose="02030609000101010101" pitchFamily="17" charset="-127"/>
                </a:rPr>
                <a:t>5</a:t>
              </a:r>
            </a:p>
          </p:txBody>
        </p:sp>
        <p:sp>
          <p:nvSpPr>
            <p:cNvPr id="64540" name="Line 77"/>
            <p:cNvSpPr>
              <a:spLocks noChangeShapeType="1"/>
            </p:cNvSpPr>
            <p:nvPr/>
          </p:nvSpPr>
          <p:spPr bwMode="gray">
            <a:xfrm flipH="1">
              <a:off x="4008" y="2664"/>
              <a:ext cx="541" cy="46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4541" name="Line 78"/>
            <p:cNvSpPr>
              <a:spLocks noChangeShapeType="1"/>
            </p:cNvSpPr>
            <p:nvPr/>
          </p:nvSpPr>
          <p:spPr bwMode="gray">
            <a:xfrm>
              <a:off x="4016" y="3157"/>
              <a:ext cx="155" cy="711"/>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4542" name="Line 80"/>
            <p:cNvSpPr>
              <a:spLocks noChangeShapeType="1"/>
            </p:cNvSpPr>
            <p:nvPr/>
          </p:nvSpPr>
          <p:spPr bwMode="gray">
            <a:xfrm>
              <a:off x="4055" y="3157"/>
              <a:ext cx="1003" cy="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4543" name="Line 81"/>
            <p:cNvSpPr>
              <a:spLocks noChangeShapeType="1"/>
            </p:cNvSpPr>
            <p:nvPr/>
          </p:nvSpPr>
          <p:spPr bwMode="gray">
            <a:xfrm flipH="1" flipV="1">
              <a:off x="4016" y="3116"/>
              <a:ext cx="927" cy="752"/>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4544" name="Line 85"/>
            <p:cNvSpPr>
              <a:spLocks noChangeShapeType="1"/>
            </p:cNvSpPr>
            <p:nvPr/>
          </p:nvSpPr>
          <p:spPr bwMode="gray">
            <a:xfrm flipH="1">
              <a:off x="4943" y="3157"/>
              <a:ext cx="154" cy="711"/>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grpSp>
      <p:grpSp>
        <p:nvGrpSpPr>
          <p:cNvPr id="64521" name="Group 96"/>
          <p:cNvGrpSpPr>
            <a:grpSpLocks/>
          </p:cNvGrpSpPr>
          <p:nvPr/>
        </p:nvGrpSpPr>
        <p:grpSpPr bwMode="auto">
          <a:xfrm>
            <a:off x="6284913" y="3844925"/>
            <a:ext cx="1900237" cy="2057400"/>
            <a:chOff x="3959" y="2614"/>
            <a:chExt cx="1197" cy="1296"/>
          </a:xfrm>
        </p:grpSpPr>
        <p:sp>
          <p:nvSpPr>
            <p:cNvPr id="64529" name="Line 76"/>
            <p:cNvSpPr>
              <a:spLocks noChangeShapeType="1"/>
            </p:cNvSpPr>
            <p:nvPr/>
          </p:nvSpPr>
          <p:spPr bwMode="gray">
            <a:xfrm flipH="1" flipV="1">
              <a:off x="4564" y="2682"/>
              <a:ext cx="541" cy="460"/>
            </a:xfrm>
            <a:prstGeom prst="line">
              <a:avLst/>
            </a:prstGeom>
            <a:noFill/>
            <a:ln w="25400">
              <a:solidFill>
                <a:srgbClr val="008000"/>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4530" name="Line 79"/>
            <p:cNvSpPr>
              <a:spLocks noChangeShapeType="1"/>
            </p:cNvSpPr>
            <p:nvPr/>
          </p:nvSpPr>
          <p:spPr bwMode="gray">
            <a:xfrm flipH="1">
              <a:off x="4163" y="3868"/>
              <a:ext cx="772" cy="0"/>
            </a:xfrm>
            <a:prstGeom prst="line">
              <a:avLst/>
            </a:prstGeom>
            <a:noFill/>
            <a:ln w="25400">
              <a:solidFill>
                <a:srgbClr val="008000"/>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4531" name="Line 82"/>
            <p:cNvSpPr>
              <a:spLocks noChangeShapeType="1"/>
            </p:cNvSpPr>
            <p:nvPr/>
          </p:nvSpPr>
          <p:spPr bwMode="gray">
            <a:xfrm flipH="1">
              <a:off x="4171" y="3157"/>
              <a:ext cx="926" cy="712"/>
            </a:xfrm>
            <a:prstGeom prst="line">
              <a:avLst/>
            </a:prstGeom>
            <a:noFill/>
            <a:ln w="25400">
              <a:solidFill>
                <a:srgbClr val="008000"/>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4532" name="Line 83"/>
            <p:cNvSpPr>
              <a:spLocks noChangeShapeType="1"/>
            </p:cNvSpPr>
            <p:nvPr/>
          </p:nvSpPr>
          <p:spPr bwMode="gray">
            <a:xfrm>
              <a:off x="4557" y="2698"/>
              <a:ext cx="386" cy="1212"/>
            </a:xfrm>
            <a:prstGeom prst="line">
              <a:avLst/>
            </a:prstGeom>
            <a:noFill/>
            <a:ln w="25400">
              <a:solidFill>
                <a:srgbClr val="008000"/>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4533" name="Line 84"/>
            <p:cNvSpPr>
              <a:spLocks noChangeShapeType="1"/>
            </p:cNvSpPr>
            <p:nvPr/>
          </p:nvSpPr>
          <p:spPr bwMode="gray">
            <a:xfrm flipH="1">
              <a:off x="4171" y="2698"/>
              <a:ext cx="386" cy="1170"/>
            </a:xfrm>
            <a:prstGeom prst="line">
              <a:avLst/>
            </a:prstGeom>
            <a:noFill/>
            <a:ln w="25400">
              <a:solidFill>
                <a:srgbClr val="008000"/>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4534" name="Oval 86"/>
            <p:cNvSpPr>
              <a:spLocks noChangeArrowheads="1"/>
            </p:cNvSpPr>
            <p:nvPr/>
          </p:nvSpPr>
          <p:spPr bwMode="gray">
            <a:xfrm>
              <a:off x="4874" y="3785"/>
              <a:ext cx="125" cy="125"/>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64535" name="Oval 87"/>
            <p:cNvSpPr>
              <a:spLocks noChangeArrowheads="1"/>
            </p:cNvSpPr>
            <p:nvPr/>
          </p:nvSpPr>
          <p:spPr bwMode="gray">
            <a:xfrm>
              <a:off x="4111" y="3785"/>
              <a:ext cx="125" cy="125"/>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64536" name="Oval 88"/>
            <p:cNvSpPr>
              <a:spLocks noChangeArrowheads="1"/>
            </p:cNvSpPr>
            <p:nvPr/>
          </p:nvSpPr>
          <p:spPr bwMode="gray">
            <a:xfrm>
              <a:off x="5031" y="3090"/>
              <a:ext cx="125" cy="125"/>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64537" name="Oval 89"/>
            <p:cNvSpPr>
              <a:spLocks noChangeArrowheads="1"/>
            </p:cNvSpPr>
            <p:nvPr/>
          </p:nvSpPr>
          <p:spPr bwMode="gray">
            <a:xfrm>
              <a:off x="3959" y="3074"/>
              <a:ext cx="125" cy="125"/>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64538" name="Oval 90"/>
            <p:cNvSpPr>
              <a:spLocks noChangeArrowheads="1"/>
            </p:cNvSpPr>
            <p:nvPr/>
          </p:nvSpPr>
          <p:spPr bwMode="gray">
            <a:xfrm>
              <a:off x="4497" y="2614"/>
              <a:ext cx="126" cy="125"/>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grpSp>
      <p:grpSp>
        <p:nvGrpSpPr>
          <p:cNvPr id="64522" name="그룹 55"/>
          <p:cNvGrpSpPr>
            <a:grpSpLocks/>
          </p:cNvGrpSpPr>
          <p:nvPr/>
        </p:nvGrpSpPr>
        <p:grpSpPr bwMode="auto">
          <a:xfrm>
            <a:off x="2819400" y="4800600"/>
            <a:ext cx="533400" cy="455613"/>
            <a:chOff x="2939901" y="5182394"/>
            <a:chExt cx="533400" cy="456406"/>
          </a:xfrm>
        </p:grpSpPr>
        <p:cxnSp>
          <p:nvCxnSpPr>
            <p:cNvPr id="64527" name="직선 연결선 46"/>
            <p:cNvCxnSpPr>
              <a:cxnSpLocks noChangeShapeType="1"/>
            </p:cNvCxnSpPr>
            <p:nvPr/>
          </p:nvCxnSpPr>
          <p:spPr bwMode="auto">
            <a:xfrm>
              <a:off x="2939901" y="5410200"/>
              <a:ext cx="533400" cy="1588"/>
            </a:xfrm>
            <a:prstGeom prst="line">
              <a:avLst/>
            </a:prstGeom>
            <a:noFill/>
            <a:ln w="92075" algn="ctr">
              <a:solidFill>
                <a:schemeClr val="tx1"/>
              </a:solidFill>
              <a:round/>
              <a:headEnd/>
              <a:tailEnd/>
            </a:ln>
            <a:extLst>
              <a:ext uri="{909E8E84-426E-40DD-AFC4-6F175D3DCCD1}">
                <a14:hiddenFill xmlns:a14="http://schemas.microsoft.com/office/drawing/2010/main">
                  <a:noFill/>
                </a14:hiddenFill>
              </a:ext>
            </a:extLst>
          </p:spPr>
        </p:cxnSp>
        <p:cxnSp>
          <p:nvCxnSpPr>
            <p:cNvPr id="64528" name="직선 연결선 48"/>
            <p:cNvCxnSpPr>
              <a:cxnSpLocks noChangeShapeType="1"/>
            </p:cNvCxnSpPr>
            <p:nvPr/>
          </p:nvCxnSpPr>
          <p:spPr bwMode="auto">
            <a:xfrm rot="5400000" flipH="1" flipV="1">
              <a:off x="2972197" y="5409803"/>
              <a:ext cx="456406" cy="1588"/>
            </a:xfrm>
            <a:prstGeom prst="line">
              <a:avLst/>
            </a:prstGeom>
            <a:noFill/>
            <a:ln w="92075" algn="ctr">
              <a:solidFill>
                <a:schemeClr val="tx1"/>
              </a:solidFill>
              <a:round/>
              <a:headEnd/>
              <a:tailEnd/>
            </a:ln>
            <a:extLst>
              <a:ext uri="{909E8E84-426E-40DD-AFC4-6F175D3DCCD1}">
                <a14:hiddenFill xmlns:a14="http://schemas.microsoft.com/office/drawing/2010/main">
                  <a:noFill/>
                </a14:hiddenFill>
              </a:ext>
            </a:extLst>
          </p:spPr>
        </p:cxnSp>
      </p:grpSp>
      <p:grpSp>
        <p:nvGrpSpPr>
          <p:cNvPr id="64523" name="그룹 56"/>
          <p:cNvGrpSpPr>
            <a:grpSpLocks/>
          </p:cNvGrpSpPr>
          <p:nvPr/>
        </p:nvGrpSpPr>
        <p:grpSpPr bwMode="auto">
          <a:xfrm>
            <a:off x="5562600" y="4953000"/>
            <a:ext cx="533400" cy="230188"/>
            <a:chOff x="5562600" y="5257800"/>
            <a:chExt cx="533400" cy="230188"/>
          </a:xfrm>
        </p:grpSpPr>
        <p:cxnSp>
          <p:nvCxnSpPr>
            <p:cNvPr id="64525" name="직선 연결선 52"/>
            <p:cNvCxnSpPr>
              <a:cxnSpLocks noChangeShapeType="1"/>
            </p:cNvCxnSpPr>
            <p:nvPr/>
          </p:nvCxnSpPr>
          <p:spPr bwMode="auto">
            <a:xfrm>
              <a:off x="5562600" y="5257800"/>
              <a:ext cx="533400" cy="1588"/>
            </a:xfrm>
            <a:prstGeom prst="line">
              <a:avLst/>
            </a:prstGeom>
            <a:noFill/>
            <a:ln w="92075" algn="ctr">
              <a:solidFill>
                <a:schemeClr val="tx1"/>
              </a:solidFill>
              <a:round/>
              <a:headEnd/>
              <a:tailEnd/>
            </a:ln>
            <a:extLst>
              <a:ext uri="{909E8E84-426E-40DD-AFC4-6F175D3DCCD1}">
                <a14:hiddenFill xmlns:a14="http://schemas.microsoft.com/office/drawing/2010/main">
                  <a:noFill/>
                </a14:hiddenFill>
              </a:ext>
            </a:extLst>
          </p:spPr>
        </p:cxnSp>
        <p:cxnSp>
          <p:nvCxnSpPr>
            <p:cNvPr id="64526" name="직선 연결선 54"/>
            <p:cNvCxnSpPr>
              <a:cxnSpLocks noChangeShapeType="1"/>
            </p:cNvCxnSpPr>
            <p:nvPr/>
          </p:nvCxnSpPr>
          <p:spPr bwMode="auto">
            <a:xfrm>
              <a:off x="5562600" y="5486400"/>
              <a:ext cx="533400" cy="1588"/>
            </a:xfrm>
            <a:prstGeom prst="line">
              <a:avLst/>
            </a:prstGeom>
            <a:noFill/>
            <a:ln w="92075" algn="ctr">
              <a:solidFill>
                <a:schemeClr val="tx1"/>
              </a:solidFill>
              <a:round/>
              <a:headEnd/>
              <a:tailEnd/>
            </a:ln>
            <a:extLst>
              <a:ext uri="{909E8E84-426E-40DD-AFC4-6F175D3DCCD1}">
                <a14:hiddenFill xmlns:a14="http://schemas.microsoft.com/office/drawing/2010/main">
                  <a:noFill/>
                </a14:hiddenFill>
              </a:ext>
            </a:extLst>
          </p:spPr>
        </p:cxnSp>
      </p:grpSp>
      <p:cxnSp>
        <p:nvCxnSpPr>
          <p:cNvPr id="64524" name="직선 화살표 연결선 58"/>
          <p:cNvCxnSpPr>
            <a:cxnSpLocks noChangeShapeType="1"/>
          </p:cNvCxnSpPr>
          <p:nvPr/>
        </p:nvCxnSpPr>
        <p:spPr bwMode="auto">
          <a:xfrm rot="5400000">
            <a:off x="4152900" y="3619500"/>
            <a:ext cx="1676400" cy="533400"/>
          </a:xfrm>
          <a:prstGeom prst="straightConnector1">
            <a:avLst/>
          </a:prstGeom>
          <a:noFill/>
          <a:ln w="25400" algn="ctr">
            <a:solidFill>
              <a:schemeClr val="tx1"/>
            </a:solidFill>
            <a:round/>
            <a:headEnd/>
            <a:tailEnd type="arrow" w="med" len="med"/>
          </a:ln>
          <a:extLst>
            <a:ext uri="{909E8E84-426E-40DD-AFC4-6F175D3DCCD1}">
              <a14:hiddenFill xmlns:a14="http://schemas.microsoft.com/office/drawing/2010/main">
                <a:noFill/>
              </a14:hiddenFill>
            </a:ext>
          </a:extLst>
        </p:spPr>
      </p:cxn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ltLang="ko-KR" smtClean="0">
                <a:ea typeface="굴림" panose="020B0600000101010101" pitchFamily="50" charset="-127"/>
              </a:rPr>
              <a:t>Isomorphism(</a:t>
            </a:r>
            <a:r>
              <a:rPr lang="ko-KR" altLang="en-US" smtClean="0">
                <a:ea typeface="굴림" panose="020B0600000101010101" pitchFamily="50" charset="-127"/>
              </a:rPr>
              <a:t>동형)</a:t>
            </a:r>
          </a:p>
        </p:txBody>
      </p:sp>
      <p:sp>
        <p:nvSpPr>
          <p:cNvPr id="66563" name="Rectangle 3"/>
          <p:cNvSpPr>
            <a:spLocks noGrp="1" noChangeArrowheads="1"/>
          </p:cNvSpPr>
          <p:nvPr>
            <p:ph type="body" idx="1"/>
          </p:nvPr>
        </p:nvSpPr>
        <p:spPr>
          <a:xfrm>
            <a:off x="323850" y="1524000"/>
            <a:ext cx="8569325" cy="4641850"/>
          </a:xfrm>
        </p:spPr>
        <p:txBody>
          <a:bodyPr/>
          <a:lstStyle/>
          <a:p>
            <a:r>
              <a:rPr lang="en-US" altLang="ko-KR" sz="2800" smtClean="0">
                <a:ea typeface="굴림" panose="020B0600000101010101" pitchFamily="50" charset="-127"/>
              </a:rPr>
              <a:t> Graph Isomorphism</a:t>
            </a:r>
            <a:endParaRPr lang="en-US" altLang="ko-KR" sz="1800" smtClean="0">
              <a:ea typeface="굴림" panose="020B0600000101010101" pitchFamily="50" charset="-127"/>
            </a:endParaRPr>
          </a:p>
          <a:p>
            <a:pPr lvl="1">
              <a:lnSpc>
                <a:spcPct val="120000"/>
              </a:lnSpc>
              <a:buFont typeface="Wingdings" panose="05000000000000000000" pitchFamily="2" charset="2"/>
              <a:buNone/>
            </a:pPr>
            <a:r>
              <a:rPr lang="en-US" altLang="ko-KR" sz="2400" smtClean="0">
                <a:ea typeface="굴림" panose="020B0600000101010101" pitchFamily="50" charset="-127"/>
              </a:rPr>
              <a:t>Let </a:t>
            </a:r>
            <a:r>
              <a:rPr lang="en-US" altLang="ko-KR" sz="2400" i="1" smtClean="0">
                <a:latin typeface="Bookman Old Style" panose="02050604050505020204" pitchFamily="18" charset="0"/>
                <a:ea typeface="굴림" panose="020B0600000101010101" pitchFamily="50" charset="-127"/>
              </a:rPr>
              <a:t>G</a:t>
            </a:r>
            <a:r>
              <a:rPr lang="en-US" altLang="ko-KR" sz="1400" i="1" smtClean="0">
                <a:latin typeface="Bookman Old Style" panose="02050604050505020204" pitchFamily="18" charset="0"/>
                <a:ea typeface="굴림" panose="020B0600000101010101" pitchFamily="50" charset="-127"/>
              </a:rPr>
              <a:t>1</a:t>
            </a:r>
            <a:r>
              <a:rPr lang="en-US" altLang="ko-KR" sz="2400" i="1" smtClean="0">
                <a:latin typeface="Bookman Old Style" panose="02050604050505020204" pitchFamily="18" charset="0"/>
                <a:ea typeface="굴림" panose="020B0600000101010101" pitchFamily="50" charset="-127"/>
              </a:rPr>
              <a:t>=</a:t>
            </a:r>
            <a:r>
              <a:rPr lang="en-US" altLang="ko-KR" sz="2400" smtClean="0">
                <a:ea typeface="굴림" panose="020B0600000101010101" pitchFamily="50" charset="-127"/>
              </a:rPr>
              <a:t>(</a:t>
            </a:r>
            <a:r>
              <a:rPr lang="en-US" altLang="ko-KR" sz="2400" i="1" smtClean="0">
                <a:latin typeface="Bookman Old Style" panose="02050604050505020204" pitchFamily="18" charset="0"/>
                <a:ea typeface="굴림" panose="020B0600000101010101" pitchFamily="50" charset="-127"/>
              </a:rPr>
              <a:t>V</a:t>
            </a:r>
            <a:r>
              <a:rPr lang="en-US" altLang="ko-KR" sz="1400" i="1" smtClean="0">
                <a:latin typeface="Bookman Old Style" panose="02050604050505020204" pitchFamily="18" charset="0"/>
                <a:ea typeface="굴림" panose="020B0600000101010101" pitchFamily="50" charset="-127"/>
              </a:rPr>
              <a:t>1</a:t>
            </a:r>
            <a:r>
              <a:rPr lang="en-US" altLang="ko-KR" sz="2400" i="1" smtClean="0">
                <a:latin typeface="Bookman Old Style" panose="02050604050505020204" pitchFamily="18" charset="0"/>
                <a:ea typeface="굴림" panose="020B0600000101010101" pitchFamily="50" charset="-127"/>
              </a:rPr>
              <a:t>, E</a:t>
            </a:r>
            <a:r>
              <a:rPr lang="en-US" altLang="ko-KR" sz="1400" i="1" smtClean="0">
                <a:latin typeface="Bookman Old Style" panose="02050604050505020204" pitchFamily="18" charset="0"/>
                <a:ea typeface="굴림" panose="020B0600000101010101" pitchFamily="50" charset="-127"/>
              </a:rPr>
              <a:t>1</a:t>
            </a:r>
            <a:r>
              <a:rPr lang="en-US" altLang="ko-KR" sz="2400" smtClean="0">
                <a:ea typeface="굴림" panose="020B0600000101010101" pitchFamily="50" charset="-127"/>
              </a:rPr>
              <a:t>) and </a:t>
            </a:r>
            <a:r>
              <a:rPr lang="en-US" altLang="ko-KR" sz="2400" i="1" smtClean="0">
                <a:latin typeface="Bookman Old Style" panose="02050604050505020204" pitchFamily="18" charset="0"/>
                <a:ea typeface="굴림" panose="020B0600000101010101" pitchFamily="50" charset="-127"/>
              </a:rPr>
              <a:t>G</a:t>
            </a:r>
            <a:r>
              <a:rPr lang="en-US" altLang="ko-KR" sz="1400" i="1" smtClean="0">
                <a:latin typeface="Bookman Old Style" panose="02050604050505020204" pitchFamily="18" charset="0"/>
                <a:ea typeface="굴림" panose="020B0600000101010101" pitchFamily="50" charset="-127"/>
              </a:rPr>
              <a:t>2</a:t>
            </a:r>
            <a:r>
              <a:rPr lang="en-US" altLang="ko-KR" sz="2400" i="1" smtClean="0">
                <a:latin typeface="Bookman Old Style" panose="02050604050505020204" pitchFamily="18" charset="0"/>
                <a:ea typeface="굴림" panose="020B0600000101010101" pitchFamily="50" charset="-127"/>
              </a:rPr>
              <a:t>=</a:t>
            </a:r>
            <a:r>
              <a:rPr lang="en-US" altLang="ko-KR" sz="2400" smtClean="0">
                <a:ea typeface="굴림" panose="020B0600000101010101" pitchFamily="50" charset="-127"/>
              </a:rPr>
              <a:t>(</a:t>
            </a:r>
            <a:r>
              <a:rPr lang="en-US" altLang="ko-KR" sz="2400" i="1" smtClean="0">
                <a:latin typeface="Bookman Old Style" panose="02050604050505020204" pitchFamily="18" charset="0"/>
                <a:ea typeface="굴림" panose="020B0600000101010101" pitchFamily="50" charset="-127"/>
              </a:rPr>
              <a:t>V</a:t>
            </a:r>
            <a:r>
              <a:rPr lang="en-US" altLang="ko-KR" sz="1400" i="1" smtClean="0">
                <a:latin typeface="Bookman Old Style" panose="02050604050505020204" pitchFamily="18" charset="0"/>
                <a:ea typeface="굴림" panose="020B0600000101010101" pitchFamily="50" charset="-127"/>
              </a:rPr>
              <a:t>2</a:t>
            </a:r>
            <a:r>
              <a:rPr lang="en-US" altLang="ko-KR" sz="2400" i="1" smtClean="0">
                <a:latin typeface="Bookman Old Style" panose="02050604050505020204" pitchFamily="18" charset="0"/>
                <a:ea typeface="굴림" panose="020B0600000101010101" pitchFamily="50" charset="-127"/>
              </a:rPr>
              <a:t>, E</a:t>
            </a:r>
            <a:r>
              <a:rPr lang="en-US" altLang="ko-KR" sz="1400" i="1" smtClean="0">
                <a:latin typeface="Bookman Old Style" panose="02050604050505020204" pitchFamily="18" charset="0"/>
                <a:ea typeface="굴림" panose="020B0600000101010101" pitchFamily="50" charset="-127"/>
              </a:rPr>
              <a:t>2</a:t>
            </a:r>
            <a:r>
              <a:rPr lang="en-US" altLang="ko-KR" sz="2400" smtClean="0">
                <a:ea typeface="굴림" panose="020B0600000101010101" pitchFamily="50" charset="-127"/>
              </a:rPr>
              <a:t>) be two graphs.</a:t>
            </a:r>
          </a:p>
          <a:p>
            <a:pPr lvl="1">
              <a:buFont typeface="Wingdings" panose="05000000000000000000" pitchFamily="2" charset="2"/>
              <a:buNone/>
            </a:pPr>
            <a:r>
              <a:rPr lang="en-US" altLang="ko-KR" sz="2400" smtClean="0">
                <a:ea typeface="굴림" panose="020B0600000101010101" pitchFamily="50" charset="-127"/>
              </a:rPr>
              <a:t>A function </a:t>
            </a:r>
            <a:r>
              <a:rPr lang="en-US" altLang="ko-KR" sz="2400" i="1" smtClean="0">
                <a:solidFill>
                  <a:srgbClr val="008000"/>
                </a:solidFill>
                <a:latin typeface="Bookman Old Style" panose="02050604050505020204" pitchFamily="18" charset="0"/>
                <a:ea typeface="굴림" panose="020B0600000101010101" pitchFamily="50" charset="-127"/>
              </a:rPr>
              <a:t>f</a:t>
            </a:r>
            <a:r>
              <a:rPr lang="en-US" altLang="ko-KR" sz="2400" smtClean="0">
                <a:solidFill>
                  <a:srgbClr val="008000"/>
                </a:solidFill>
                <a:latin typeface="Bookman Old Style" panose="02050604050505020204" pitchFamily="18" charset="0"/>
                <a:ea typeface="굴림" panose="020B0600000101010101" pitchFamily="50" charset="-127"/>
              </a:rPr>
              <a:t> : </a:t>
            </a:r>
            <a:r>
              <a:rPr lang="en-US" altLang="ko-KR" sz="2400" i="1" smtClean="0">
                <a:solidFill>
                  <a:srgbClr val="008000"/>
                </a:solidFill>
                <a:latin typeface="Bookman Old Style" panose="02050604050505020204" pitchFamily="18" charset="0"/>
                <a:ea typeface="굴림" panose="020B0600000101010101" pitchFamily="50" charset="-127"/>
              </a:rPr>
              <a:t>V</a:t>
            </a:r>
            <a:r>
              <a:rPr lang="en-US" altLang="ko-KR" sz="1400" i="1" smtClean="0">
                <a:solidFill>
                  <a:srgbClr val="008000"/>
                </a:solidFill>
                <a:latin typeface="Bookman Old Style" panose="02050604050505020204" pitchFamily="18" charset="0"/>
                <a:ea typeface="굴림" panose="020B0600000101010101" pitchFamily="50" charset="-127"/>
              </a:rPr>
              <a:t>1</a:t>
            </a:r>
            <a:r>
              <a:rPr lang="en-US" altLang="ko-KR" sz="2400" i="1" smtClean="0">
                <a:solidFill>
                  <a:srgbClr val="008000"/>
                </a:solidFill>
                <a:latin typeface="Bookman Old Style" panose="02050604050505020204" pitchFamily="18" charset="0"/>
                <a:ea typeface="굴림" panose="020B0600000101010101" pitchFamily="50" charset="-127"/>
              </a:rPr>
              <a:t> </a:t>
            </a:r>
            <a:r>
              <a:rPr lang="en-US" altLang="ko-KR" sz="2400" smtClean="0">
                <a:solidFill>
                  <a:srgbClr val="008000"/>
                </a:solidFill>
                <a:latin typeface="Bookman Old Style" panose="02050604050505020204" pitchFamily="18" charset="0"/>
                <a:ea typeface="굴림" panose="020B0600000101010101" pitchFamily="50" charset="-127"/>
                <a:sym typeface="Wingdings" panose="05000000000000000000" pitchFamily="2" charset="2"/>
              </a:rPr>
              <a:t></a:t>
            </a:r>
            <a:r>
              <a:rPr lang="en-US" altLang="ko-KR" sz="2400" i="1" smtClean="0">
                <a:solidFill>
                  <a:srgbClr val="008000"/>
                </a:solidFill>
                <a:latin typeface="Bookman Old Style" panose="02050604050505020204" pitchFamily="18" charset="0"/>
                <a:ea typeface="굴림" panose="020B0600000101010101" pitchFamily="50" charset="-127"/>
                <a:sym typeface="Wingdings" panose="05000000000000000000" pitchFamily="2" charset="2"/>
              </a:rPr>
              <a:t> V</a:t>
            </a:r>
            <a:r>
              <a:rPr lang="en-US" altLang="ko-KR" sz="1400" i="1" smtClean="0">
                <a:solidFill>
                  <a:srgbClr val="008000"/>
                </a:solidFill>
                <a:latin typeface="Bookman Old Style" panose="02050604050505020204" pitchFamily="18" charset="0"/>
                <a:ea typeface="굴림" panose="020B0600000101010101" pitchFamily="50" charset="-127"/>
                <a:sym typeface="Wingdings" panose="05000000000000000000" pitchFamily="2" charset="2"/>
              </a:rPr>
              <a:t>2</a:t>
            </a:r>
            <a:r>
              <a:rPr lang="en-US" altLang="ko-KR" sz="2400" smtClean="0">
                <a:ea typeface="굴림" panose="020B0600000101010101" pitchFamily="50" charset="-127"/>
                <a:sym typeface="Wingdings" panose="05000000000000000000" pitchFamily="2" charset="2"/>
              </a:rPr>
              <a:t> is called a </a:t>
            </a:r>
            <a:r>
              <a:rPr lang="en-US" altLang="ko-KR" sz="2400" smtClean="0">
                <a:solidFill>
                  <a:srgbClr val="FF3300"/>
                </a:solidFill>
                <a:ea typeface="굴림" panose="020B0600000101010101" pitchFamily="50" charset="-127"/>
                <a:sym typeface="Wingdings" panose="05000000000000000000" pitchFamily="2" charset="2"/>
              </a:rPr>
              <a:t>graph isomorphism</a:t>
            </a:r>
            <a:r>
              <a:rPr lang="en-US" altLang="ko-KR" sz="2400" smtClean="0">
                <a:ea typeface="굴림" panose="020B0600000101010101" pitchFamily="50" charset="-127"/>
                <a:sym typeface="Wingdings" panose="05000000000000000000" pitchFamily="2" charset="2"/>
              </a:rPr>
              <a:t> if</a:t>
            </a:r>
          </a:p>
          <a:p>
            <a:pPr lvl="1">
              <a:buFont typeface="Wingdings" panose="05000000000000000000" pitchFamily="2" charset="2"/>
              <a:buNone/>
            </a:pPr>
            <a:r>
              <a:rPr lang="en-US" altLang="ko-KR" sz="2400" smtClean="0">
                <a:ea typeface="굴림" panose="020B0600000101010101" pitchFamily="50" charset="-127"/>
                <a:sym typeface="Wingdings" panose="05000000000000000000" pitchFamily="2" charset="2"/>
              </a:rPr>
              <a:t>	</a:t>
            </a:r>
            <a:r>
              <a:rPr lang="en-US" altLang="ko-KR" sz="2400" smtClean="0">
                <a:solidFill>
                  <a:srgbClr val="660066"/>
                </a:solidFill>
                <a:ea typeface="굴림" panose="020B0600000101010101" pitchFamily="50" charset="-127"/>
                <a:sym typeface="Wingdings" panose="05000000000000000000" pitchFamily="2" charset="2"/>
              </a:rPr>
              <a:t>(a)</a:t>
            </a:r>
            <a:r>
              <a:rPr lang="en-US" altLang="ko-KR" sz="2400" smtClean="0">
                <a:ea typeface="굴림" panose="020B0600000101010101" pitchFamily="50" charset="-127"/>
                <a:sym typeface="Wingdings" panose="05000000000000000000" pitchFamily="2" charset="2"/>
              </a:rPr>
              <a:t> </a:t>
            </a:r>
            <a:r>
              <a:rPr lang="en-US" altLang="ko-KR" sz="2400" i="1" smtClean="0">
                <a:latin typeface="Bookman Old Style" panose="02050604050505020204" pitchFamily="18" charset="0"/>
                <a:ea typeface="굴림" panose="020B0600000101010101" pitchFamily="50" charset="-127"/>
              </a:rPr>
              <a:t>f</a:t>
            </a:r>
            <a:r>
              <a:rPr lang="en-US" altLang="ko-KR" sz="2400" smtClean="0">
                <a:ea typeface="굴림" panose="020B0600000101010101" pitchFamily="50" charset="-127"/>
                <a:sym typeface="Wingdings" panose="05000000000000000000" pitchFamily="2" charset="2"/>
              </a:rPr>
              <a:t>  is one-to-one and onto and (</a:t>
            </a:r>
            <a:r>
              <a:rPr lang="ko-KR" altLang="en-US" sz="2400" smtClean="0">
                <a:ea typeface="굴림" panose="020B0600000101010101" pitchFamily="50" charset="-127"/>
                <a:sym typeface="Wingdings" panose="05000000000000000000" pitchFamily="2" charset="2"/>
              </a:rPr>
              <a:t>전단사</a:t>
            </a:r>
            <a:r>
              <a:rPr lang="en-US" altLang="ko-KR" sz="2400" smtClean="0">
                <a:ea typeface="굴림" panose="020B0600000101010101" pitchFamily="50" charset="-127"/>
                <a:sym typeface="Wingdings" panose="05000000000000000000" pitchFamily="2" charset="2"/>
              </a:rPr>
              <a:t>)</a:t>
            </a:r>
          </a:p>
          <a:p>
            <a:pPr lvl="1">
              <a:buFont typeface="Wingdings" panose="05000000000000000000" pitchFamily="2" charset="2"/>
              <a:buNone/>
            </a:pPr>
            <a:r>
              <a:rPr lang="en-US" altLang="ko-KR" sz="2400" smtClean="0">
                <a:ea typeface="굴림" panose="020B0600000101010101" pitchFamily="50" charset="-127"/>
                <a:sym typeface="Wingdings" panose="05000000000000000000" pitchFamily="2" charset="2"/>
              </a:rPr>
              <a:t>	</a:t>
            </a:r>
            <a:r>
              <a:rPr lang="en-US" altLang="ko-KR" sz="2400" smtClean="0">
                <a:solidFill>
                  <a:srgbClr val="660066"/>
                </a:solidFill>
                <a:ea typeface="굴림" panose="020B0600000101010101" pitchFamily="50" charset="-127"/>
                <a:sym typeface="Wingdings" panose="05000000000000000000" pitchFamily="2" charset="2"/>
              </a:rPr>
              <a:t>(b)</a:t>
            </a:r>
            <a:r>
              <a:rPr lang="en-US" altLang="ko-KR" sz="2400" smtClean="0">
                <a:ea typeface="굴림" panose="020B0600000101010101" pitchFamily="50" charset="-127"/>
                <a:sym typeface="Wingdings" panose="05000000000000000000" pitchFamily="2" charset="2"/>
              </a:rPr>
              <a:t> for all </a:t>
            </a:r>
            <a:r>
              <a:rPr lang="en-US" altLang="ko-KR" sz="2400" i="1" smtClean="0">
                <a:latin typeface="Bookman Old Style" panose="02050604050505020204" pitchFamily="18" charset="0"/>
                <a:ea typeface="굴림" panose="020B0600000101010101" pitchFamily="50" charset="-127"/>
                <a:sym typeface="Wingdings" panose="05000000000000000000" pitchFamily="2" charset="2"/>
              </a:rPr>
              <a:t>a,b </a:t>
            </a:r>
            <a:r>
              <a:rPr lang="en-US" altLang="ko-KR" sz="2400" smtClean="0">
                <a:latin typeface="Bookman Old Style" panose="02050604050505020204" pitchFamily="18" charset="0"/>
                <a:ea typeface="굴림" panose="020B0600000101010101" pitchFamily="50" charset="-127"/>
                <a:sym typeface="Symbol" panose="05050102010706020507" pitchFamily="18" charset="2"/>
              </a:rPr>
              <a:t></a:t>
            </a:r>
            <a:r>
              <a:rPr lang="en-US" altLang="ko-KR" sz="2400" i="1" smtClean="0">
                <a:latin typeface="Bookman Old Style" panose="02050604050505020204" pitchFamily="18" charset="0"/>
                <a:ea typeface="굴림" panose="020B0600000101010101" pitchFamily="50" charset="-127"/>
                <a:sym typeface="Symbol" panose="05050102010706020507" pitchFamily="18" charset="2"/>
              </a:rPr>
              <a:t> </a:t>
            </a:r>
            <a:r>
              <a:rPr lang="en-US" altLang="ko-KR" sz="2400" i="1" smtClean="0">
                <a:latin typeface="Bookman Old Style" panose="02050604050505020204" pitchFamily="18" charset="0"/>
                <a:ea typeface="굴림" panose="020B0600000101010101" pitchFamily="50" charset="-127"/>
                <a:sym typeface="Wingdings" panose="05000000000000000000" pitchFamily="2" charset="2"/>
              </a:rPr>
              <a:t>V</a:t>
            </a:r>
            <a:r>
              <a:rPr lang="en-US" altLang="ko-KR" sz="1400" i="1" smtClean="0">
                <a:latin typeface="Bookman Old Style" panose="02050604050505020204" pitchFamily="18" charset="0"/>
                <a:ea typeface="굴림" panose="020B0600000101010101" pitchFamily="50" charset="-127"/>
                <a:sym typeface="Wingdings" panose="05000000000000000000" pitchFamily="2" charset="2"/>
              </a:rPr>
              <a:t>1</a:t>
            </a:r>
            <a:r>
              <a:rPr lang="en-US" altLang="ko-KR" sz="2400" smtClean="0">
                <a:latin typeface="Bookman Old Style" panose="02050604050505020204" pitchFamily="18" charset="0"/>
                <a:ea typeface="굴림" panose="020B0600000101010101" pitchFamily="50" charset="-127"/>
                <a:sym typeface="Wingdings" panose="05000000000000000000" pitchFamily="2" charset="2"/>
              </a:rPr>
              <a:t>, {</a:t>
            </a:r>
            <a:r>
              <a:rPr lang="en-US" altLang="ko-KR" sz="2400" i="1" smtClean="0">
                <a:latin typeface="Bookman Old Style" panose="02050604050505020204" pitchFamily="18" charset="0"/>
                <a:ea typeface="굴림" panose="020B0600000101010101" pitchFamily="50" charset="-127"/>
                <a:sym typeface="Wingdings" panose="05000000000000000000" pitchFamily="2" charset="2"/>
              </a:rPr>
              <a:t>a,b</a:t>
            </a:r>
            <a:r>
              <a:rPr lang="en-US" altLang="ko-KR" sz="2400" smtClean="0">
                <a:latin typeface="Bookman Old Style" panose="02050604050505020204" pitchFamily="18" charset="0"/>
                <a:ea typeface="굴림" panose="020B0600000101010101" pitchFamily="50" charset="-127"/>
                <a:sym typeface="Wingdings" panose="05000000000000000000" pitchFamily="2" charset="2"/>
              </a:rPr>
              <a:t>}</a:t>
            </a:r>
            <a:r>
              <a:rPr lang="en-US" altLang="ko-KR" sz="2400" i="1" smtClean="0">
                <a:latin typeface="Bookman Old Style" panose="02050604050505020204" pitchFamily="18" charset="0"/>
                <a:ea typeface="굴림" panose="020B0600000101010101" pitchFamily="50" charset="-127"/>
                <a:sym typeface="Wingdings" panose="05000000000000000000" pitchFamily="2" charset="2"/>
              </a:rPr>
              <a:t> </a:t>
            </a:r>
            <a:r>
              <a:rPr lang="en-US" altLang="ko-KR" sz="2400" smtClean="0">
                <a:latin typeface="Bookman Old Style" panose="02050604050505020204" pitchFamily="18" charset="0"/>
                <a:ea typeface="굴림" panose="020B0600000101010101" pitchFamily="50" charset="-127"/>
                <a:sym typeface="Symbol" panose="05050102010706020507" pitchFamily="18" charset="2"/>
              </a:rPr>
              <a:t></a:t>
            </a:r>
            <a:r>
              <a:rPr lang="en-US" altLang="ko-KR" sz="2400" i="1" smtClean="0">
                <a:latin typeface="Bookman Old Style" panose="02050604050505020204" pitchFamily="18" charset="0"/>
                <a:ea typeface="굴림" panose="020B0600000101010101" pitchFamily="50" charset="-127"/>
                <a:sym typeface="Symbol" panose="05050102010706020507" pitchFamily="18" charset="2"/>
              </a:rPr>
              <a:t> </a:t>
            </a:r>
            <a:r>
              <a:rPr lang="en-US" altLang="ko-KR" sz="2400" i="1" smtClean="0">
                <a:latin typeface="Bookman Old Style" panose="02050604050505020204" pitchFamily="18" charset="0"/>
                <a:ea typeface="굴림" panose="020B0600000101010101" pitchFamily="50" charset="-127"/>
                <a:sym typeface="Wingdings" panose="05000000000000000000" pitchFamily="2" charset="2"/>
              </a:rPr>
              <a:t>E</a:t>
            </a:r>
            <a:r>
              <a:rPr lang="en-US" altLang="ko-KR" sz="1400" i="1" smtClean="0">
                <a:latin typeface="Bookman Old Style" panose="02050604050505020204" pitchFamily="18" charset="0"/>
                <a:ea typeface="굴림" panose="020B0600000101010101" pitchFamily="50" charset="-127"/>
                <a:sym typeface="Wingdings" panose="05000000000000000000" pitchFamily="2" charset="2"/>
              </a:rPr>
              <a:t>1</a:t>
            </a:r>
            <a:r>
              <a:rPr lang="en-US" altLang="ko-KR" sz="2400" smtClean="0">
                <a:ea typeface="굴림" panose="020B0600000101010101" pitchFamily="50" charset="-127"/>
                <a:sym typeface="Wingdings" panose="05000000000000000000" pitchFamily="2" charset="2"/>
              </a:rPr>
              <a:t> </a:t>
            </a:r>
            <a:r>
              <a:rPr lang="en-US" altLang="ko-KR" sz="2400" smtClean="0">
                <a:latin typeface="Bookman Old Style" panose="02050604050505020204" pitchFamily="18" charset="0"/>
                <a:ea typeface="HY헤드라인M" panose="02030600000101010101" pitchFamily="18" charset="-127"/>
                <a:sym typeface="Symbol" panose="05050102010706020507" pitchFamily="18" charset="2"/>
              </a:rPr>
              <a:t></a:t>
            </a:r>
            <a:r>
              <a:rPr lang="en-US" altLang="ko-KR" sz="2400" smtClean="0">
                <a:solidFill>
                  <a:srgbClr val="FF9966"/>
                </a:solidFill>
                <a:ea typeface="굴림" panose="020B0600000101010101" pitchFamily="50" charset="-127"/>
                <a:sym typeface="Wingdings" panose="05000000000000000000" pitchFamily="2" charset="2"/>
              </a:rPr>
              <a:t> </a:t>
            </a:r>
            <a:r>
              <a:rPr lang="en-US" altLang="ko-KR" sz="2400" smtClean="0">
                <a:latin typeface="Bookman Old Style" panose="02050604050505020204" pitchFamily="18" charset="0"/>
                <a:ea typeface="굴림" panose="020B0600000101010101" pitchFamily="50" charset="-127"/>
                <a:sym typeface="Wingdings" panose="05000000000000000000" pitchFamily="2" charset="2"/>
              </a:rPr>
              <a:t>{</a:t>
            </a:r>
            <a:r>
              <a:rPr lang="en-US" altLang="ko-KR" sz="2400" i="1" smtClean="0">
                <a:latin typeface="Bookman Old Style" panose="02050604050505020204" pitchFamily="18" charset="0"/>
                <a:ea typeface="굴림" panose="020B0600000101010101" pitchFamily="50" charset="-127"/>
                <a:sym typeface="Wingdings" panose="05000000000000000000" pitchFamily="2" charset="2"/>
              </a:rPr>
              <a:t>f</a:t>
            </a:r>
            <a:r>
              <a:rPr lang="en-US" altLang="ko-KR" sz="2400" smtClean="0">
                <a:ea typeface="굴림" panose="020B0600000101010101" pitchFamily="50" charset="-127"/>
                <a:sym typeface="Wingdings" panose="05000000000000000000" pitchFamily="2" charset="2"/>
              </a:rPr>
              <a:t>(</a:t>
            </a:r>
            <a:r>
              <a:rPr lang="en-US" altLang="ko-KR" sz="2400" i="1" smtClean="0">
                <a:latin typeface="Bookman Old Style" panose="02050604050505020204" pitchFamily="18" charset="0"/>
                <a:ea typeface="굴림" panose="020B0600000101010101" pitchFamily="50" charset="-127"/>
                <a:sym typeface="Wingdings" panose="05000000000000000000" pitchFamily="2" charset="2"/>
              </a:rPr>
              <a:t>a</a:t>
            </a:r>
            <a:r>
              <a:rPr lang="en-US" altLang="ko-KR" sz="2400" smtClean="0">
                <a:ea typeface="굴림" panose="020B0600000101010101" pitchFamily="50" charset="-127"/>
                <a:sym typeface="Wingdings" panose="05000000000000000000" pitchFamily="2" charset="2"/>
              </a:rPr>
              <a:t>)</a:t>
            </a:r>
            <a:r>
              <a:rPr lang="en-US" altLang="ko-KR" sz="2400" i="1" smtClean="0">
                <a:latin typeface="Bookman Old Style" panose="02050604050505020204" pitchFamily="18" charset="0"/>
                <a:ea typeface="굴림" panose="020B0600000101010101" pitchFamily="50" charset="-127"/>
                <a:sym typeface="Wingdings" panose="05000000000000000000" pitchFamily="2" charset="2"/>
              </a:rPr>
              <a:t>, f</a:t>
            </a:r>
            <a:r>
              <a:rPr lang="en-US" altLang="ko-KR" sz="2400" smtClean="0">
                <a:ea typeface="굴림" panose="020B0600000101010101" pitchFamily="50" charset="-127"/>
                <a:sym typeface="Wingdings" panose="05000000000000000000" pitchFamily="2" charset="2"/>
              </a:rPr>
              <a:t>(</a:t>
            </a:r>
            <a:r>
              <a:rPr lang="en-US" altLang="ko-KR" sz="2400" i="1" smtClean="0">
                <a:latin typeface="Bookman Old Style" panose="02050604050505020204" pitchFamily="18" charset="0"/>
                <a:ea typeface="굴림" panose="020B0600000101010101" pitchFamily="50" charset="-127"/>
                <a:sym typeface="Wingdings" panose="05000000000000000000" pitchFamily="2" charset="2"/>
              </a:rPr>
              <a:t>b</a:t>
            </a:r>
            <a:r>
              <a:rPr lang="en-US" altLang="ko-KR" sz="2400" smtClean="0">
                <a:ea typeface="굴림" panose="020B0600000101010101" pitchFamily="50" charset="-127"/>
                <a:sym typeface="Wingdings" panose="05000000000000000000" pitchFamily="2" charset="2"/>
              </a:rPr>
              <a:t>)</a:t>
            </a:r>
            <a:r>
              <a:rPr lang="en-US" altLang="ko-KR" sz="2400" smtClean="0">
                <a:latin typeface="Bookman Old Style" panose="02050604050505020204" pitchFamily="18" charset="0"/>
                <a:ea typeface="굴림" panose="020B0600000101010101" pitchFamily="50" charset="-127"/>
                <a:sym typeface="Wingdings" panose="05000000000000000000" pitchFamily="2" charset="2"/>
              </a:rPr>
              <a:t>}</a:t>
            </a:r>
            <a:r>
              <a:rPr lang="en-US" altLang="ko-KR" sz="2400" i="1" smtClean="0">
                <a:latin typeface="Bookman Old Style" panose="02050604050505020204" pitchFamily="18" charset="0"/>
                <a:ea typeface="굴림" panose="020B0600000101010101" pitchFamily="50" charset="-127"/>
                <a:sym typeface="Wingdings" panose="05000000000000000000" pitchFamily="2" charset="2"/>
              </a:rPr>
              <a:t> </a:t>
            </a:r>
            <a:r>
              <a:rPr lang="en-US" altLang="ko-KR" sz="2400" smtClean="0">
                <a:latin typeface="Bookman Old Style" panose="02050604050505020204" pitchFamily="18" charset="0"/>
                <a:ea typeface="굴림" panose="020B0600000101010101" pitchFamily="50" charset="-127"/>
                <a:sym typeface="Symbol" panose="05050102010706020507" pitchFamily="18" charset="2"/>
              </a:rPr>
              <a:t></a:t>
            </a:r>
            <a:r>
              <a:rPr lang="en-US" altLang="ko-KR" sz="2400" i="1" smtClean="0">
                <a:latin typeface="Bookman Old Style" panose="02050604050505020204" pitchFamily="18" charset="0"/>
                <a:ea typeface="굴림" panose="020B0600000101010101" pitchFamily="50" charset="-127"/>
                <a:sym typeface="Wingdings" panose="05000000000000000000" pitchFamily="2" charset="2"/>
              </a:rPr>
              <a:t> E</a:t>
            </a:r>
            <a:r>
              <a:rPr lang="en-US" altLang="ko-KR" sz="1400" i="1" smtClean="0">
                <a:latin typeface="Bookman Old Style" panose="02050604050505020204" pitchFamily="18" charset="0"/>
                <a:ea typeface="굴림" panose="020B0600000101010101" pitchFamily="50" charset="-127"/>
                <a:sym typeface="Wingdings" panose="05000000000000000000" pitchFamily="2" charset="2"/>
              </a:rPr>
              <a:t>2</a:t>
            </a:r>
            <a:endParaRPr lang="en-US" altLang="ko-KR" sz="2400" smtClean="0">
              <a:ea typeface="굴림" panose="020B0600000101010101" pitchFamily="50" charset="-127"/>
            </a:endParaRPr>
          </a:p>
          <a:p>
            <a:pPr lvl="3">
              <a:lnSpc>
                <a:spcPct val="70000"/>
              </a:lnSpc>
              <a:buFont typeface="Wingdings" panose="05000000000000000000" pitchFamily="2" charset="2"/>
              <a:buNone/>
            </a:pPr>
            <a:endParaRPr lang="en-US" altLang="ko-KR" sz="1800" smtClean="0">
              <a:latin typeface="Arial" panose="020B0604020202020204" pitchFamily="34" charset="0"/>
              <a:ea typeface="굴림" panose="020B0600000101010101" pitchFamily="50" charset="-127"/>
              <a:sym typeface="Wingdings" panose="05000000000000000000" pitchFamily="2" charset="2"/>
            </a:endParaRPr>
          </a:p>
          <a:p>
            <a:pPr lvl="1">
              <a:buFont typeface="Wingdings" panose="05000000000000000000" pitchFamily="2" charset="2"/>
              <a:buNone/>
            </a:pPr>
            <a:r>
              <a:rPr lang="en-US" altLang="ko-KR" sz="2400" smtClean="0">
                <a:ea typeface="굴림" panose="020B0600000101010101" pitchFamily="50" charset="-127"/>
                <a:sym typeface="Wingdings" panose="05000000000000000000" pitchFamily="2" charset="2"/>
              </a:rPr>
              <a:t>When such a function exists,</a:t>
            </a:r>
            <a:r>
              <a:rPr lang="en-US" altLang="ko-KR" sz="2400" smtClean="0">
                <a:latin typeface="Bookman Old Style" panose="02050604050505020204" pitchFamily="18" charset="0"/>
                <a:ea typeface="굴림" panose="020B0600000101010101" pitchFamily="50" charset="-127"/>
                <a:sym typeface="Wingdings" panose="05000000000000000000" pitchFamily="2" charset="2"/>
              </a:rPr>
              <a:t> </a:t>
            </a:r>
            <a:r>
              <a:rPr lang="en-US" altLang="ko-KR" sz="2400" i="1" smtClean="0">
                <a:latin typeface="Bookman Old Style" panose="02050604050505020204" pitchFamily="18" charset="0"/>
                <a:ea typeface="굴림" panose="020B0600000101010101" pitchFamily="50" charset="-127"/>
                <a:sym typeface="Wingdings" panose="05000000000000000000" pitchFamily="2" charset="2"/>
              </a:rPr>
              <a:t>G</a:t>
            </a:r>
            <a:r>
              <a:rPr lang="en-US" altLang="ko-KR" sz="1400" i="1" smtClean="0">
                <a:latin typeface="Bookman Old Style" panose="02050604050505020204" pitchFamily="18" charset="0"/>
                <a:ea typeface="굴림" panose="020B0600000101010101" pitchFamily="50" charset="-127"/>
                <a:sym typeface="Wingdings" panose="05000000000000000000" pitchFamily="2" charset="2"/>
              </a:rPr>
              <a:t>1</a:t>
            </a:r>
            <a:r>
              <a:rPr lang="en-US" altLang="ko-KR" sz="2400" smtClean="0">
                <a:ea typeface="굴림" panose="020B0600000101010101" pitchFamily="50" charset="-127"/>
                <a:sym typeface="Wingdings" panose="05000000000000000000" pitchFamily="2" charset="2"/>
              </a:rPr>
              <a:t> and </a:t>
            </a:r>
            <a:r>
              <a:rPr lang="en-US" altLang="ko-KR" sz="2400" i="1" smtClean="0">
                <a:latin typeface="Bookman Old Style" panose="02050604050505020204" pitchFamily="18" charset="0"/>
                <a:ea typeface="굴림" panose="020B0600000101010101" pitchFamily="50" charset="-127"/>
                <a:sym typeface="Wingdings" panose="05000000000000000000" pitchFamily="2" charset="2"/>
              </a:rPr>
              <a:t>G</a:t>
            </a:r>
            <a:r>
              <a:rPr lang="en-US" altLang="ko-KR" sz="1400" i="1" smtClean="0">
                <a:latin typeface="Bookman Old Style" panose="02050604050505020204" pitchFamily="18" charset="0"/>
                <a:ea typeface="굴림" panose="020B0600000101010101" pitchFamily="50" charset="-127"/>
                <a:sym typeface="Wingdings" panose="05000000000000000000" pitchFamily="2" charset="2"/>
              </a:rPr>
              <a:t>2</a:t>
            </a:r>
            <a:r>
              <a:rPr lang="en-US" altLang="ko-KR" sz="2400" smtClean="0">
                <a:ea typeface="굴림" panose="020B0600000101010101" pitchFamily="50" charset="-127"/>
                <a:sym typeface="Wingdings" panose="05000000000000000000" pitchFamily="2" charset="2"/>
              </a:rPr>
              <a:t> are called </a:t>
            </a:r>
            <a:r>
              <a:rPr lang="en-US" altLang="ko-KR" sz="2400" smtClean="0">
                <a:solidFill>
                  <a:srgbClr val="FF3300"/>
                </a:solidFill>
                <a:ea typeface="굴림" panose="020B0600000101010101" pitchFamily="50" charset="-127"/>
                <a:sym typeface="Wingdings" panose="05000000000000000000" pitchFamily="2" charset="2"/>
              </a:rPr>
              <a:t>isomorphic graphs</a:t>
            </a:r>
            <a:r>
              <a:rPr lang="en-US" altLang="ko-KR" sz="2400" smtClean="0">
                <a:ea typeface="굴림" panose="020B0600000101010101" pitchFamily="50" charset="-127"/>
                <a:sym typeface="Wingdings" panose="05000000000000000000" pitchFamily="2" charset="2"/>
              </a:rPr>
              <a:t>.</a:t>
            </a:r>
          </a:p>
          <a:p>
            <a:pPr lvl="4">
              <a:lnSpc>
                <a:spcPct val="60000"/>
              </a:lnSpc>
              <a:buFontTx/>
              <a:buNone/>
            </a:pPr>
            <a:r>
              <a:rPr lang="en-US" altLang="ko-KR" sz="1800" b="1" i="1" smtClean="0">
                <a:solidFill>
                  <a:srgbClr val="008000"/>
                </a:solidFill>
                <a:latin typeface="Arial" panose="020B0604020202020204" pitchFamily="34" charset="0"/>
                <a:ea typeface="굴림" panose="020B0600000101010101" pitchFamily="50" charset="-127"/>
                <a:sym typeface="Wingdings" panose="05000000000000000000" pitchFamily="2" charset="2"/>
              </a:rPr>
              <a:t> </a:t>
            </a:r>
          </a:p>
        </p:txBody>
      </p:sp>
      <p:sp>
        <p:nvSpPr>
          <p:cNvPr id="66564" name="TextBox 3"/>
          <p:cNvSpPr txBox="1">
            <a:spLocks noChangeArrowheads="1"/>
          </p:cNvSpPr>
          <p:nvPr/>
        </p:nvSpPr>
        <p:spPr bwMode="auto">
          <a:xfrm>
            <a:off x="6553200" y="5486400"/>
            <a:ext cx="15240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rtl="1" eaLnBrk="1" hangingPunct="1">
              <a:spcBef>
                <a:spcPct val="0"/>
              </a:spcBef>
              <a:buClrTx/>
              <a:buSzTx/>
              <a:buFontTx/>
              <a:buNone/>
            </a:pPr>
            <a:r>
              <a:rPr lang="en-US" altLang="ko-KR" sz="1400">
                <a:ea typeface="굴림" panose="020B0600000101010101" pitchFamily="50" charset="-127"/>
              </a:rPr>
              <a:t>In Greek:</a:t>
            </a:r>
          </a:p>
          <a:p>
            <a:pPr rtl="1" eaLnBrk="1" hangingPunct="1">
              <a:spcBef>
                <a:spcPct val="0"/>
              </a:spcBef>
              <a:buClrTx/>
              <a:buSzTx/>
              <a:buFontTx/>
              <a:buNone/>
            </a:pPr>
            <a:r>
              <a:rPr lang="en-US" altLang="ko-KR" sz="1400">
                <a:ea typeface="굴림" panose="020B0600000101010101" pitchFamily="50" charset="-127"/>
              </a:rPr>
              <a:t> ison : “equal”</a:t>
            </a:r>
          </a:p>
          <a:p>
            <a:pPr rtl="1" eaLnBrk="1" hangingPunct="1">
              <a:spcBef>
                <a:spcPct val="0"/>
              </a:spcBef>
              <a:buClrTx/>
              <a:buSzTx/>
              <a:buFontTx/>
              <a:buNone/>
            </a:pPr>
            <a:r>
              <a:rPr lang="en-US" altLang="ko-KR" sz="1400">
                <a:ea typeface="굴림" panose="020B0600000101010101" pitchFamily="50" charset="-127"/>
              </a:rPr>
              <a:t>Morphe “shape”</a:t>
            </a:r>
            <a:endParaRPr lang="ko-KR" altLang="en-US" sz="1400">
              <a:ea typeface="굴림" panose="020B0600000101010101" pitchFamily="50" charset="-127"/>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8610" name="Group 449"/>
          <p:cNvGrpSpPr>
            <a:grpSpLocks/>
          </p:cNvGrpSpPr>
          <p:nvPr/>
        </p:nvGrpSpPr>
        <p:grpSpPr bwMode="auto">
          <a:xfrm>
            <a:off x="6084888" y="1557338"/>
            <a:ext cx="2376487" cy="1511300"/>
            <a:chOff x="3968" y="1117"/>
            <a:chExt cx="1497" cy="952"/>
          </a:xfrm>
        </p:grpSpPr>
        <p:sp>
          <p:nvSpPr>
            <p:cNvPr id="68717" name="Line 443"/>
            <p:cNvSpPr>
              <a:spLocks noChangeShapeType="1"/>
            </p:cNvSpPr>
            <p:nvPr/>
          </p:nvSpPr>
          <p:spPr bwMode="gray">
            <a:xfrm>
              <a:off x="5057" y="1117"/>
              <a:ext cx="0" cy="453"/>
            </a:xfrm>
            <a:prstGeom prst="line">
              <a:avLst/>
            </a:prstGeom>
            <a:noFill/>
            <a:ln w="1905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8718" name="Line 444"/>
            <p:cNvSpPr>
              <a:spLocks noChangeShapeType="1"/>
            </p:cNvSpPr>
            <p:nvPr/>
          </p:nvSpPr>
          <p:spPr bwMode="gray">
            <a:xfrm flipH="1">
              <a:off x="3968" y="1570"/>
              <a:ext cx="532" cy="0"/>
            </a:xfrm>
            <a:prstGeom prst="line">
              <a:avLst/>
            </a:prstGeom>
            <a:noFill/>
            <a:ln w="1905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8719" name="Line 445"/>
            <p:cNvSpPr>
              <a:spLocks noChangeShapeType="1"/>
            </p:cNvSpPr>
            <p:nvPr/>
          </p:nvSpPr>
          <p:spPr bwMode="gray">
            <a:xfrm flipH="1">
              <a:off x="4500" y="1117"/>
              <a:ext cx="544" cy="453"/>
            </a:xfrm>
            <a:prstGeom prst="line">
              <a:avLst/>
            </a:prstGeom>
            <a:noFill/>
            <a:ln w="1905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8720" name="Line 446"/>
            <p:cNvSpPr>
              <a:spLocks noChangeShapeType="1"/>
            </p:cNvSpPr>
            <p:nvPr/>
          </p:nvSpPr>
          <p:spPr bwMode="gray">
            <a:xfrm flipH="1" flipV="1">
              <a:off x="4500" y="1570"/>
              <a:ext cx="544" cy="499"/>
            </a:xfrm>
            <a:prstGeom prst="line">
              <a:avLst/>
            </a:prstGeom>
            <a:noFill/>
            <a:ln w="1905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8721" name="Freeform 447"/>
            <p:cNvSpPr>
              <a:spLocks/>
            </p:cNvSpPr>
            <p:nvPr/>
          </p:nvSpPr>
          <p:spPr bwMode="auto">
            <a:xfrm>
              <a:off x="5058" y="1117"/>
              <a:ext cx="407" cy="952"/>
            </a:xfrm>
            <a:custGeom>
              <a:avLst/>
              <a:gdLst>
                <a:gd name="T0" fmla="*/ 0 w 407"/>
                <a:gd name="T1" fmla="*/ 0 h 952"/>
                <a:gd name="T2" fmla="*/ 407 w 407"/>
                <a:gd name="T3" fmla="*/ 453 h 952"/>
                <a:gd name="T4" fmla="*/ 0 w 407"/>
                <a:gd name="T5" fmla="*/ 952 h 952"/>
                <a:gd name="T6" fmla="*/ 0 60000 65536"/>
                <a:gd name="T7" fmla="*/ 0 60000 65536"/>
                <a:gd name="T8" fmla="*/ 0 60000 65536"/>
                <a:gd name="T9" fmla="*/ 0 w 407"/>
                <a:gd name="T10" fmla="*/ 0 h 952"/>
                <a:gd name="T11" fmla="*/ 407 w 407"/>
                <a:gd name="T12" fmla="*/ 952 h 952"/>
              </a:gdLst>
              <a:ahLst/>
              <a:cxnLst>
                <a:cxn ang="T6">
                  <a:pos x="T0" y="T1"/>
                </a:cxn>
                <a:cxn ang="T7">
                  <a:pos x="T2" y="T3"/>
                </a:cxn>
                <a:cxn ang="T8">
                  <a:pos x="T4" y="T5"/>
                </a:cxn>
              </a:cxnLst>
              <a:rect l="T9" t="T10" r="T11" b="T12"/>
              <a:pathLst>
                <a:path w="407" h="952">
                  <a:moveTo>
                    <a:pt x="0" y="0"/>
                  </a:moveTo>
                  <a:cubicBezTo>
                    <a:pt x="68" y="75"/>
                    <a:pt x="407" y="294"/>
                    <a:pt x="407" y="453"/>
                  </a:cubicBezTo>
                  <a:cubicBezTo>
                    <a:pt x="407" y="612"/>
                    <a:pt x="85" y="848"/>
                    <a:pt x="0" y="952"/>
                  </a:cubicBezTo>
                </a:path>
              </a:pathLst>
            </a:custGeom>
            <a:noFill/>
            <a:ln w="19050">
              <a:solidFill>
                <a:srgbClr val="000099"/>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p>
              <a:endParaRPr lang="ko-KR" altLang="en-US"/>
            </a:p>
          </p:txBody>
        </p:sp>
        <p:sp>
          <p:nvSpPr>
            <p:cNvPr id="68722" name="Line 448"/>
            <p:cNvSpPr>
              <a:spLocks noChangeShapeType="1"/>
            </p:cNvSpPr>
            <p:nvPr/>
          </p:nvSpPr>
          <p:spPr bwMode="gray">
            <a:xfrm>
              <a:off x="5057" y="1570"/>
              <a:ext cx="0" cy="499"/>
            </a:xfrm>
            <a:prstGeom prst="line">
              <a:avLst/>
            </a:prstGeom>
            <a:noFill/>
            <a:ln w="1905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grpSp>
      <p:sp>
        <p:nvSpPr>
          <p:cNvPr id="68611" name="Rectangle 2"/>
          <p:cNvSpPr>
            <a:spLocks noGrp="1" noChangeArrowheads="1"/>
          </p:cNvSpPr>
          <p:nvPr>
            <p:ph type="title"/>
          </p:nvPr>
        </p:nvSpPr>
        <p:spPr/>
        <p:txBody>
          <a:bodyPr/>
          <a:lstStyle/>
          <a:p>
            <a:r>
              <a:rPr lang="en-US" altLang="ko-KR" sz="3200" smtClean="0">
                <a:ea typeface="굴림" panose="020B0600000101010101" pitchFamily="50" charset="-127"/>
              </a:rPr>
              <a:t>An example of isomorphic graph</a:t>
            </a:r>
          </a:p>
        </p:txBody>
      </p:sp>
      <p:sp>
        <p:nvSpPr>
          <p:cNvPr id="68612" name="Text Box 3"/>
          <p:cNvSpPr txBox="1">
            <a:spLocks noChangeArrowheads="1"/>
          </p:cNvSpPr>
          <p:nvPr/>
        </p:nvSpPr>
        <p:spPr bwMode="gray">
          <a:xfrm>
            <a:off x="3563938" y="2168525"/>
            <a:ext cx="21605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rtl="1" eaLnBrk="1" latinLnBrk="1" hangingPunct="1">
              <a:spcBef>
                <a:spcPct val="0"/>
              </a:spcBef>
              <a:buClrTx/>
              <a:buSzTx/>
              <a:buFontTx/>
              <a:buNone/>
            </a:pPr>
            <a:r>
              <a:rPr kumimoji="1" lang="en-US" altLang="ko-KR" sz="2000" b="1">
                <a:latin typeface="Verdana" panose="020B0604030504040204" pitchFamily="34" charset="0"/>
                <a:ea typeface="궁서체" panose="02030609000101010101" pitchFamily="17" charset="-127"/>
              </a:rPr>
              <a:t>Isomorphic ?</a:t>
            </a:r>
            <a:endParaRPr kumimoji="1" lang="en-US" altLang="ko-KR" sz="1200" b="1">
              <a:latin typeface="Verdana" panose="020B0604030504040204" pitchFamily="34" charset="0"/>
              <a:ea typeface="궁서체" panose="02030609000101010101" pitchFamily="17" charset="-127"/>
            </a:endParaRPr>
          </a:p>
        </p:txBody>
      </p:sp>
      <p:grpSp>
        <p:nvGrpSpPr>
          <p:cNvPr id="68613" name="Group 271"/>
          <p:cNvGrpSpPr>
            <a:grpSpLocks/>
          </p:cNvGrpSpPr>
          <p:nvPr/>
        </p:nvGrpSpPr>
        <p:grpSpPr bwMode="auto">
          <a:xfrm>
            <a:off x="766763" y="1196975"/>
            <a:ext cx="3149600" cy="2032000"/>
            <a:chOff x="483" y="754"/>
            <a:chExt cx="1984" cy="1280"/>
          </a:xfrm>
        </p:grpSpPr>
        <p:sp>
          <p:nvSpPr>
            <p:cNvPr id="68690" name="Line 110"/>
            <p:cNvSpPr>
              <a:spLocks noChangeShapeType="1"/>
            </p:cNvSpPr>
            <p:nvPr/>
          </p:nvSpPr>
          <p:spPr bwMode="gray">
            <a:xfrm flipH="1">
              <a:off x="931" y="1042"/>
              <a:ext cx="576"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8691" name="Line 127"/>
            <p:cNvSpPr>
              <a:spLocks noChangeShapeType="1"/>
            </p:cNvSpPr>
            <p:nvPr/>
          </p:nvSpPr>
          <p:spPr bwMode="gray">
            <a:xfrm flipH="1">
              <a:off x="931" y="1810"/>
              <a:ext cx="576"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8692" name="Line 128"/>
            <p:cNvSpPr>
              <a:spLocks noChangeShapeType="1"/>
            </p:cNvSpPr>
            <p:nvPr/>
          </p:nvSpPr>
          <p:spPr bwMode="gray">
            <a:xfrm flipH="1">
              <a:off x="1635" y="1117"/>
              <a:ext cx="0" cy="589"/>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8693" name="Line 129"/>
            <p:cNvSpPr>
              <a:spLocks noChangeShapeType="1"/>
            </p:cNvSpPr>
            <p:nvPr/>
          </p:nvSpPr>
          <p:spPr bwMode="gray">
            <a:xfrm flipH="1">
              <a:off x="1747" y="1042"/>
              <a:ext cx="480"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8694" name="Line 130"/>
            <p:cNvSpPr>
              <a:spLocks noChangeShapeType="1"/>
            </p:cNvSpPr>
            <p:nvPr/>
          </p:nvSpPr>
          <p:spPr bwMode="gray">
            <a:xfrm flipH="1">
              <a:off x="811" y="1170"/>
              <a:ext cx="0" cy="582"/>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8695" name="Line 131"/>
            <p:cNvSpPr>
              <a:spLocks noChangeShapeType="1"/>
            </p:cNvSpPr>
            <p:nvPr/>
          </p:nvSpPr>
          <p:spPr bwMode="gray">
            <a:xfrm flipH="1" flipV="1">
              <a:off x="883" y="1138"/>
              <a:ext cx="672" cy="624"/>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grpSp>
          <p:nvGrpSpPr>
            <p:cNvPr id="68696" name="Group 112"/>
            <p:cNvGrpSpPr>
              <a:grpSpLocks/>
            </p:cNvGrpSpPr>
            <p:nvPr/>
          </p:nvGrpSpPr>
          <p:grpSpPr bwMode="auto">
            <a:xfrm>
              <a:off x="2227" y="898"/>
              <a:ext cx="240" cy="288"/>
              <a:chOff x="768" y="960"/>
              <a:chExt cx="240" cy="288"/>
            </a:xfrm>
          </p:grpSpPr>
          <p:sp>
            <p:nvSpPr>
              <p:cNvPr id="68715" name="Oval 113"/>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68716" name="Text Box 114"/>
              <p:cNvSpPr txBox="1">
                <a:spLocks noChangeArrowheads="1"/>
              </p:cNvSpPr>
              <p:nvPr/>
            </p:nvSpPr>
            <p:spPr bwMode="gray">
              <a:xfrm>
                <a:off x="771" y="960"/>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c</a:t>
                </a:r>
              </a:p>
            </p:txBody>
          </p:sp>
        </p:grpSp>
        <p:grpSp>
          <p:nvGrpSpPr>
            <p:cNvPr id="68697" name="Group 115"/>
            <p:cNvGrpSpPr>
              <a:grpSpLocks/>
            </p:cNvGrpSpPr>
            <p:nvPr/>
          </p:nvGrpSpPr>
          <p:grpSpPr bwMode="auto">
            <a:xfrm>
              <a:off x="1507" y="1666"/>
              <a:ext cx="240" cy="288"/>
              <a:chOff x="768" y="960"/>
              <a:chExt cx="240" cy="288"/>
            </a:xfrm>
          </p:grpSpPr>
          <p:sp>
            <p:nvSpPr>
              <p:cNvPr id="68713" name="Oval 116"/>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68714" name="Text Box 117"/>
              <p:cNvSpPr txBox="1">
                <a:spLocks noChangeArrowheads="1"/>
              </p:cNvSpPr>
              <p:nvPr/>
            </p:nvSpPr>
            <p:spPr bwMode="gray">
              <a:xfrm>
                <a:off x="771" y="960"/>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e</a:t>
                </a:r>
              </a:p>
            </p:txBody>
          </p:sp>
        </p:grpSp>
        <p:grpSp>
          <p:nvGrpSpPr>
            <p:cNvPr id="68698" name="Group 118"/>
            <p:cNvGrpSpPr>
              <a:grpSpLocks/>
            </p:cNvGrpSpPr>
            <p:nvPr/>
          </p:nvGrpSpPr>
          <p:grpSpPr bwMode="auto">
            <a:xfrm>
              <a:off x="667" y="1674"/>
              <a:ext cx="264" cy="288"/>
              <a:chOff x="888" y="2024"/>
              <a:chExt cx="264" cy="288"/>
            </a:xfrm>
          </p:grpSpPr>
          <p:sp>
            <p:nvSpPr>
              <p:cNvPr id="68711" name="Oval 119"/>
              <p:cNvSpPr>
                <a:spLocks noChangeArrowheads="1"/>
              </p:cNvSpPr>
              <p:nvPr/>
            </p:nvSpPr>
            <p:spPr bwMode="gray">
              <a:xfrm>
                <a:off x="912" y="2064"/>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68712" name="Text Box 120"/>
              <p:cNvSpPr txBox="1">
                <a:spLocks noChangeArrowheads="1"/>
              </p:cNvSpPr>
              <p:nvPr/>
            </p:nvSpPr>
            <p:spPr bwMode="gray">
              <a:xfrm>
                <a:off x="888" y="2024"/>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d</a:t>
                </a:r>
              </a:p>
            </p:txBody>
          </p:sp>
        </p:grpSp>
        <p:grpSp>
          <p:nvGrpSpPr>
            <p:cNvPr id="68699" name="Group 121"/>
            <p:cNvGrpSpPr>
              <a:grpSpLocks/>
            </p:cNvGrpSpPr>
            <p:nvPr/>
          </p:nvGrpSpPr>
          <p:grpSpPr bwMode="auto">
            <a:xfrm>
              <a:off x="683" y="898"/>
              <a:ext cx="248" cy="288"/>
              <a:chOff x="760" y="960"/>
              <a:chExt cx="248" cy="288"/>
            </a:xfrm>
          </p:grpSpPr>
          <p:sp>
            <p:nvSpPr>
              <p:cNvPr id="68709" name="Oval 122"/>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68710" name="Text Box 123"/>
              <p:cNvSpPr txBox="1">
                <a:spLocks noChangeArrowheads="1"/>
              </p:cNvSpPr>
              <p:nvPr/>
            </p:nvSpPr>
            <p:spPr bwMode="gray">
              <a:xfrm>
                <a:off x="760" y="960"/>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a</a:t>
                </a:r>
              </a:p>
            </p:txBody>
          </p:sp>
        </p:grpSp>
        <p:grpSp>
          <p:nvGrpSpPr>
            <p:cNvPr id="68700" name="Group 124"/>
            <p:cNvGrpSpPr>
              <a:grpSpLocks/>
            </p:cNvGrpSpPr>
            <p:nvPr/>
          </p:nvGrpSpPr>
          <p:grpSpPr bwMode="auto">
            <a:xfrm>
              <a:off x="1507" y="906"/>
              <a:ext cx="240" cy="288"/>
              <a:chOff x="1728" y="1256"/>
              <a:chExt cx="240" cy="288"/>
            </a:xfrm>
          </p:grpSpPr>
          <p:sp>
            <p:nvSpPr>
              <p:cNvPr id="68707" name="Oval 125"/>
              <p:cNvSpPr>
                <a:spLocks noChangeArrowheads="1"/>
              </p:cNvSpPr>
              <p:nvPr/>
            </p:nvSpPr>
            <p:spPr bwMode="gray">
              <a:xfrm>
                <a:off x="1728" y="1296"/>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68708" name="Text Box 126"/>
              <p:cNvSpPr txBox="1">
                <a:spLocks noChangeArrowheads="1"/>
              </p:cNvSpPr>
              <p:nvPr/>
            </p:nvSpPr>
            <p:spPr bwMode="gray">
              <a:xfrm>
                <a:off x="1736" y="1256"/>
                <a:ext cx="23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b</a:t>
                </a:r>
              </a:p>
            </p:txBody>
          </p:sp>
        </p:grpSp>
        <p:sp>
          <p:nvSpPr>
            <p:cNvPr id="68701" name="Text Box 111"/>
            <p:cNvSpPr txBox="1">
              <a:spLocks noChangeArrowheads="1"/>
            </p:cNvSpPr>
            <p:nvPr/>
          </p:nvSpPr>
          <p:spPr bwMode="gray">
            <a:xfrm>
              <a:off x="483" y="1210"/>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1</a:t>
              </a:r>
            </a:p>
          </p:txBody>
        </p:sp>
        <p:sp>
          <p:nvSpPr>
            <p:cNvPr id="68702" name="Text Box 132"/>
            <p:cNvSpPr txBox="1">
              <a:spLocks noChangeArrowheads="1"/>
            </p:cNvSpPr>
            <p:nvPr/>
          </p:nvSpPr>
          <p:spPr bwMode="gray">
            <a:xfrm>
              <a:off x="931" y="1330"/>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5</a:t>
              </a:r>
            </a:p>
          </p:txBody>
        </p:sp>
        <p:sp>
          <p:nvSpPr>
            <p:cNvPr id="68703" name="Text Box 133"/>
            <p:cNvSpPr txBox="1">
              <a:spLocks noChangeArrowheads="1"/>
            </p:cNvSpPr>
            <p:nvPr/>
          </p:nvSpPr>
          <p:spPr bwMode="gray">
            <a:xfrm>
              <a:off x="1563" y="1234"/>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4</a:t>
              </a:r>
            </a:p>
          </p:txBody>
        </p:sp>
        <p:sp>
          <p:nvSpPr>
            <p:cNvPr id="68704" name="Text Box 134"/>
            <p:cNvSpPr txBox="1">
              <a:spLocks noChangeArrowheads="1"/>
            </p:cNvSpPr>
            <p:nvPr/>
          </p:nvSpPr>
          <p:spPr bwMode="gray">
            <a:xfrm>
              <a:off x="1035" y="762"/>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2</a:t>
              </a:r>
            </a:p>
          </p:txBody>
        </p:sp>
        <p:sp>
          <p:nvSpPr>
            <p:cNvPr id="68705" name="Text Box 135"/>
            <p:cNvSpPr txBox="1">
              <a:spLocks noChangeArrowheads="1"/>
            </p:cNvSpPr>
            <p:nvPr/>
          </p:nvSpPr>
          <p:spPr bwMode="gray">
            <a:xfrm>
              <a:off x="1795" y="754"/>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6</a:t>
              </a:r>
            </a:p>
          </p:txBody>
        </p:sp>
        <p:sp>
          <p:nvSpPr>
            <p:cNvPr id="68706" name="Text Box 136"/>
            <p:cNvSpPr txBox="1">
              <a:spLocks noChangeArrowheads="1"/>
            </p:cNvSpPr>
            <p:nvPr/>
          </p:nvSpPr>
          <p:spPr bwMode="gray">
            <a:xfrm>
              <a:off x="1027" y="1746"/>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3</a:t>
              </a:r>
            </a:p>
          </p:txBody>
        </p:sp>
      </p:grpSp>
      <p:sp>
        <p:nvSpPr>
          <p:cNvPr id="68614" name="Line 158"/>
          <p:cNvSpPr>
            <a:spLocks noChangeShapeType="1"/>
          </p:cNvSpPr>
          <p:nvPr/>
        </p:nvSpPr>
        <p:spPr bwMode="gray">
          <a:xfrm>
            <a:off x="7812088" y="1557338"/>
            <a:ext cx="0" cy="719137"/>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8615" name="Line 138"/>
          <p:cNvSpPr>
            <a:spLocks noChangeShapeType="1"/>
          </p:cNvSpPr>
          <p:nvPr/>
        </p:nvSpPr>
        <p:spPr bwMode="gray">
          <a:xfrm flipH="1">
            <a:off x="6083300" y="2276475"/>
            <a:ext cx="844550" cy="0"/>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8616" name="Line 156"/>
          <p:cNvSpPr>
            <a:spLocks noChangeShapeType="1"/>
          </p:cNvSpPr>
          <p:nvPr/>
        </p:nvSpPr>
        <p:spPr bwMode="gray">
          <a:xfrm flipH="1">
            <a:off x="6927850" y="1557338"/>
            <a:ext cx="863600" cy="719137"/>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8617" name="Line 157"/>
          <p:cNvSpPr>
            <a:spLocks noChangeShapeType="1"/>
          </p:cNvSpPr>
          <p:nvPr/>
        </p:nvSpPr>
        <p:spPr bwMode="gray">
          <a:xfrm flipH="1" flipV="1">
            <a:off x="6927850" y="2276475"/>
            <a:ext cx="863600" cy="792163"/>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68618" name="Freeform 265"/>
          <p:cNvSpPr>
            <a:spLocks/>
          </p:cNvSpPr>
          <p:nvPr/>
        </p:nvSpPr>
        <p:spPr bwMode="auto">
          <a:xfrm>
            <a:off x="7813675" y="1557338"/>
            <a:ext cx="646113" cy="1511300"/>
          </a:xfrm>
          <a:custGeom>
            <a:avLst/>
            <a:gdLst>
              <a:gd name="T0" fmla="*/ 0 w 407"/>
              <a:gd name="T1" fmla="*/ 0 h 952"/>
              <a:gd name="T2" fmla="*/ 2147483646 w 407"/>
              <a:gd name="T3" fmla="*/ 2147483646 h 952"/>
              <a:gd name="T4" fmla="*/ 0 w 407"/>
              <a:gd name="T5" fmla="*/ 2147483646 h 952"/>
              <a:gd name="T6" fmla="*/ 0 60000 65536"/>
              <a:gd name="T7" fmla="*/ 0 60000 65536"/>
              <a:gd name="T8" fmla="*/ 0 60000 65536"/>
              <a:gd name="T9" fmla="*/ 0 w 407"/>
              <a:gd name="T10" fmla="*/ 0 h 952"/>
              <a:gd name="T11" fmla="*/ 407 w 407"/>
              <a:gd name="T12" fmla="*/ 952 h 952"/>
            </a:gdLst>
            <a:ahLst/>
            <a:cxnLst>
              <a:cxn ang="T6">
                <a:pos x="T0" y="T1"/>
              </a:cxn>
              <a:cxn ang="T7">
                <a:pos x="T2" y="T3"/>
              </a:cxn>
              <a:cxn ang="T8">
                <a:pos x="T4" y="T5"/>
              </a:cxn>
            </a:cxnLst>
            <a:rect l="T9" t="T10" r="T11" b="T12"/>
            <a:pathLst>
              <a:path w="407" h="952">
                <a:moveTo>
                  <a:pt x="0" y="0"/>
                </a:moveTo>
                <a:cubicBezTo>
                  <a:pt x="68" y="75"/>
                  <a:pt x="407" y="294"/>
                  <a:pt x="407" y="453"/>
                </a:cubicBezTo>
                <a:cubicBezTo>
                  <a:pt x="407" y="612"/>
                  <a:pt x="85" y="848"/>
                  <a:pt x="0" y="952"/>
                </a:cubicBezTo>
              </a:path>
            </a:pathLst>
          </a:custGeom>
          <a:noFill/>
          <a:ln w="3810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p>
            <a:endParaRPr lang="ko-KR" altLang="en-US"/>
          </a:p>
        </p:txBody>
      </p:sp>
      <p:sp>
        <p:nvSpPr>
          <p:cNvPr id="68619" name="Line 266"/>
          <p:cNvSpPr>
            <a:spLocks noChangeShapeType="1"/>
          </p:cNvSpPr>
          <p:nvPr/>
        </p:nvSpPr>
        <p:spPr bwMode="gray">
          <a:xfrm>
            <a:off x="7812088" y="2276475"/>
            <a:ext cx="0" cy="792163"/>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grpSp>
        <p:nvGrpSpPr>
          <p:cNvPr id="68620" name="Group 270"/>
          <p:cNvGrpSpPr>
            <a:grpSpLocks/>
          </p:cNvGrpSpPr>
          <p:nvPr/>
        </p:nvGrpSpPr>
        <p:grpSpPr bwMode="auto">
          <a:xfrm>
            <a:off x="5865813" y="1298575"/>
            <a:ext cx="2133600" cy="1985963"/>
            <a:chOff x="3695" y="818"/>
            <a:chExt cx="1344" cy="1251"/>
          </a:xfrm>
        </p:grpSpPr>
        <p:grpSp>
          <p:nvGrpSpPr>
            <p:cNvPr id="68678" name="Group 268"/>
            <p:cNvGrpSpPr>
              <a:grpSpLocks/>
            </p:cNvGrpSpPr>
            <p:nvPr/>
          </p:nvGrpSpPr>
          <p:grpSpPr bwMode="auto">
            <a:xfrm>
              <a:off x="3696" y="845"/>
              <a:ext cx="1343" cy="1210"/>
              <a:chOff x="3696" y="845"/>
              <a:chExt cx="1343" cy="1210"/>
            </a:xfrm>
          </p:grpSpPr>
          <p:sp>
            <p:nvSpPr>
              <p:cNvPr id="68685" name="Oval 141"/>
              <p:cNvSpPr>
                <a:spLocks noChangeArrowheads="1"/>
              </p:cNvSpPr>
              <p:nvPr/>
            </p:nvSpPr>
            <p:spPr bwMode="gray">
              <a:xfrm>
                <a:off x="3696" y="1344"/>
                <a:ext cx="240" cy="213"/>
              </a:xfrm>
              <a:prstGeom prst="ellipse">
                <a:avLst/>
              </a:prstGeom>
              <a:solidFill>
                <a:srgbClr val="CCCC00"/>
              </a:solidFill>
              <a:ln w="190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68686" name="Oval 144"/>
              <p:cNvSpPr>
                <a:spLocks noChangeArrowheads="1"/>
              </p:cNvSpPr>
              <p:nvPr/>
            </p:nvSpPr>
            <p:spPr bwMode="gray">
              <a:xfrm>
                <a:off x="4799" y="1842"/>
                <a:ext cx="240" cy="213"/>
              </a:xfrm>
              <a:prstGeom prst="ellipse">
                <a:avLst/>
              </a:prstGeom>
              <a:solidFill>
                <a:srgbClr val="CCCC00"/>
              </a:solidFill>
              <a:ln w="190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68687" name="Oval 147"/>
              <p:cNvSpPr>
                <a:spLocks noChangeArrowheads="1"/>
              </p:cNvSpPr>
              <p:nvPr/>
            </p:nvSpPr>
            <p:spPr bwMode="gray">
              <a:xfrm>
                <a:off x="4799" y="1344"/>
                <a:ext cx="240" cy="213"/>
              </a:xfrm>
              <a:prstGeom prst="ellipse">
                <a:avLst/>
              </a:prstGeom>
              <a:solidFill>
                <a:srgbClr val="CCCC00"/>
              </a:solidFill>
              <a:ln w="190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68688" name="Oval 150"/>
              <p:cNvSpPr>
                <a:spLocks noChangeArrowheads="1"/>
              </p:cNvSpPr>
              <p:nvPr/>
            </p:nvSpPr>
            <p:spPr bwMode="gray">
              <a:xfrm>
                <a:off x="4799" y="845"/>
                <a:ext cx="240" cy="213"/>
              </a:xfrm>
              <a:prstGeom prst="ellipse">
                <a:avLst/>
              </a:prstGeom>
              <a:solidFill>
                <a:srgbClr val="CCCC00"/>
              </a:solidFill>
              <a:ln w="190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68689" name="Oval 153"/>
              <p:cNvSpPr>
                <a:spLocks noChangeArrowheads="1"/>
              </p:cNvSpPr>
              <p:nvPr/>
            </p:nvSpPr>
            <p:spPr bwMode="gray">
              <a:xfrm>
                <a:off x="4228" y="1344"/>
                <a:ext cx="240" cy="213"/>
              </a:xfrm>
              <a:prstGeom prst="ellipse">
                <a:avLst/>
              </a:prstGeom>
              <a:solidFill>
                <a:srgbClr val="CCCC00"/>
              </a:solidFill>
              <a:ln w="190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grpSp>
        <p:grpSp>
          <p:nvGrpSpPr>
            <p:cNvPr id="68679" name="Group 269"/>
            <p:cNvGrpSpPr>
              <a:grpSpLocks/>
            </p:cNvGrpSpPr>
            <p:nvPr/>
          </p:nvGrpSpPr>
          <p:grpSpPr bwMode="auto">
            <a:xfrm>
              <a:off x="3695" y="818"/>
              <a:ext cx="1329" cy="1251"/>
              <a:chOff x="3695" y="818"/>
              <a:chExt cx="1329" cy="1251"/>
            </a:xfrm>
          </p:grpSpPr>
          <p:sp>
            <p:nvSpPr>
              <p:cNvPr id="68680" name="Text Box 151"/>
              <p:cNvSpPr txBox="1">
                <a:spLocks noChangeArrowheads="1"/>
              </p:cNvSpPr>
              <p:nvPr/>
            </p:nvSpPr>
            <p:spPr bwMode="gray">
              <a:xfrm>
                <a:off x="4793" y="818"/>
                <a:ext cx="23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000" b="1" i="1">
                    <a:solidFill>
                      <a:srgbClr val="000099"/>
                    </a:solidFill>
                    <a:latin typeface="Bookman Old Style" panose="02050604050505020204" pitchFamily="18" charset="0"/>
                    <a:ea typeface="궁서체" panose="02030609000101010101" pitchFamily="17" charset="-127"/>
                  </a:rPr>
                  <a:t>A</a:t>
                </a:r>
              </a:p>
            </p:txBody>
          </p:sp>
          <p:sp>
            <p:nvSpPr>
              <p:cNvPr id="68681" name="Text Box 142"/>
              <p:cNvSpPr txBox="1">
                <a:spLocks noChangeArrowheads="1"/>
              </p:cNvSpPr>
              <p:nvPr/>
            </p:nvSpPr>
            <p:spPr bwMode="gray">
              <a:xfrm>
                <a:off x="3695" y="1320"/>
                <a:ext cx="22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000" b="1" i="1">
                    <a:solidFill>
                      <a:srgbClr val="000099"/>
                    </a:solidFill>
                    <a:latin typeface="Bookman Old Style" panose="02050604050505020204" pitchFamily="18" charset="0"/>
                    <a:ea typeface="궁서체" panose="02030609000101010101" pitchFamily="17" charset="-127"/>
                  </a:rPr>
                  <a:t>C</a:t>
                </a:r>
              </a:p>
            </p:txBody>
          </p:sp>
          <p:sp>
            <p:nvSpPr>
              <p:cNvPr id="68682" name="Text Box 145"/>
              <p:cNvSpPr txBox="1">
                <a:spLocks noChangeArrowheads="1"/>
              </p:cNvSpPr>
              <p:nvPr/>
            </p:nvSpPr>
            <p:spPr bwMode="gray">
              <a:xfrm>
                <a:off x="4785" y="1819"/>
                <a:ext cx="23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000" b="1" i="1">
                    <a:solidFill>
                      <a:srgbClr val="000099"/>
                    </a:solidFill>
                    <a:latin typeface="Bookman Old Style" panose="02050604050505020204" pitchFamily="18" charset="0"/>
                    <a:ea typeface="궁서체" panose="02030609000101010101" pitchFamily="17" charset="-127"/>
                  </a:rPr>
                  <a:t>E</a:t>
                </a:r>
              </a:p>
            </p:txBody>
          </p:sp>
          <p:sp>
            <p:nvSpPr>
              <p:cNvPr id="68683" name="Text Box 148"/>
              <p:cNvSpPr txBox="1">
                <a:spLocks noChangeArrowheads="1"/>
              </p:cNvSpPr>
              <p:nvPr/>
            </p:nvSpPr>
            <p:spPr bwMode="gray">
              <a:xfrm>
                <a:off x="4785" y="1320"/>
                <a:ext cx="23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000" b="1" i="1">
                    <a:solidFill>
                      <a:srgbClr val="000099"/>
                    </a:solidFill>
                    <a:latin typeface="Bookman Old Style" panose="02050604050505020204" pitchFamily="18" charset="0"/>
                    <a:ea typeface="궁서체" panose="02030609000101010101" pitchFamily="17" charset="-127"/>
                  </a:rPr>
                  <a:t>D</a:t>
                </a:r>
              </a:p>
            </p:txBody>
          </p:sp>
          <p:sp>
            <p:nvSpPr>
              <p:cNvPr id="68684" name="Text Box 154"/>
              <p:cNvSpPr txBox="1">
                <a:spLocks noChangeArrowheads="1"/>
              </p:cNvSpPr>
              <p:nvPr/>
            </p:nvSpPr>
            <p:spPr bwMode="gray">
              <a:xfrm>
                <a:off x="4219" y="1320"/>
                <a:ext cx="23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000" b="1" i="1">
                    <a:solidFill>
                      <a:srgbClr val="000099"/>
                    </a:solidFill>
                    <a:latin typeface="Bookman Old Style" panose="02050604050505020204" pitchFamily="18" charset="0"/>
                    <a:ea typeface="궁서체" panose="02030609000101010101" pitchFamily="17" charset="-127"/>
                  </a:rPr>
                  <a:t>B</a:t>
                </a:r>
              </a:p>
            </p:txBody>
          </p:sp>
        </p:grpSp>
      </p:grpSp>
      <p:graphicFrame>
        <p:nvGraphicFramePr>
          <p:cNvPr id="318817" name="Group 353">
            <a:extLst>
              <a:ext uri="{FF2B5EF4-FFF2-40B4-BE49-F238E27FC236}">
                <a16:creationId xmlns:a16="http://schemas.microsoft.com/office/drawing/2014/main" id="{95C01216-8A6E-4E56-A352-E7C3E2F8BB57}"/>
              </a:ext>
            </a:extLst>
          </p:cNvPr>
          <p:cNvGraphicFramePr>
            <a:graphicFrameLocks noGrp="1"/>
          </p:cNvGraphicFramePr>
          <p:nvPr/>
        </p:nvGraphicFramePr>
        <p:xfrm>
          <a:off x="1116013" y="3856038"/>
          <a:ext cx="2471737" cy="2390778"/>
        </p:xfrm>
        <a:graphic>
          <a:graphicData uri="http://schemas.openxmlformats.org/drawingml/2006/table">
            <a:tbl>
              <a:tblPr/>
              <a:tblGrid>
                <a:gridCol w="1236662">
                  <a:extLst>
                    <a:ext uri="{9D8B030D-6E8A-4147-A177-3AD203B41FA5}">
                      <a16:colId xmlns:a16="http://schemas.microsoft.com/office/drawing/2014/main" val="20000"/>
                    </a:ext>
                  </a:extLst>
                </a:gridCol>
                <a:gridCol w="1235075">
                  <a:extLst>
                    <a:ext uri="{9D8B030D-6E8A-4147-A177-3AD203B41FA5}">
                      <a16:colId xmlns:a16="http://schemas.microsoft.com/office/drawing/2014/main" val="20001"/>
                    </a:ext>
                  </a:extLst>
                </a:gridCol>
              </a:tblGrid>
              <a:tr h="398463">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1" u="none" strike="noStrike" cap="none" normalizeH="0" baseline="0">
                          <a:ln>
                            <a:noFill/>
                          </a:ln>
                          <a:solidFill>
                            <a:srgbClr val="000099"/>
                          </a:solidFill>
                          <a:effectLst/>
                          <a:latin typeface="Bookman Old Style" pitchFamily="18" charset="0"/>
                          <a:ea typeface="HY엽서L" pitchFamily="18" charset="-127"/>
                          <a:cs typeface="Times New Roman (Hebrew)" charset="-79"/>
                        </a:rPr>
                        <a:t>v</a:t>
                      </a:r>
                    </a:p>
                  </a:txBody>
                  <a:tcPr marL="90000" marR="90000" marT="46807" marB="46807" anchor="ctr" horzOverflow="overflow">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1" u="none" strike="noStrike" cap="none" normalizeH="0" baseline="0">
                          <a:ln>
                            <a:noFill/>
                          </a:ln>
                          <a:solidFill>
                            <a:srgbClr val="000099"/>
                          </a:solidFill>
                          <a:effectLst/>
                          <a:latin typeface="Bookman Old Style" pitchFamily="18" charset="0"/>
                          <a:ea typeface="HY엽서L" pitchFamily="18" charset="-127"/>
                          <a:cs typeface="Times New Roman (Hebrew)" charset="-79"/>
                        </a:rPr>
                        <a:t>f </a:t>
                      </a:r>
                      <a:r>
                        <a:rPr kumimoji="1" lang="en-US" altLang="ko-KR" sz="2000" b="1" i="0" u="none" strike="noStrike" cap="none" normalizeH="0" baseline="0">
                          <a:ln>
                            <a:noFill/>
                          </a:ln>
                          <a:solidFill>
                            <a:srgbClr val="000099"/>
                          </a:solidFill>
                          <a:effectLst/>
                          <a:latin typeface="Bookman Old Style" pitchFamily="18" charset="0"/>
                          <a:ea typeface="HY엽서L" pitchFamily="18" charset="-127"/>
                          <a:cs typeface="Times New Roman (Hebrew)" charset="-79"/>
                        </a:rPr>
                        <a:t>(</a:t>
                      </a:r>
                      <a:r>
                        <a:rPr kumimoji="1" lang="en-US" altLang="ko-KR" sz="2000" b="1" i="1" u="none" strike="noStrike" cap="none" normalizeH="0" baseline="0">
                          <a:ln>
                            <a:noFill/>
                          </a:ln>
                          <a:solidFill>
                            <a:srgbClr val="000099"/>
                          </a:solidFill>
                          <a:effectLst/>
                          <a:latin typeface="Bookman Old Style" pitchFamily="18" charset="0"/>
                          <a:ea typeface="HY엽서L" pitchFamily="18" charset="-127"/>
                          <a:cs typeface="Times New Roman (Hebrew)" charset="-79"/>
                        </a:rPr>
                        <a:t>v</a:t>
                      </a:r>
                      <a:r>
                        <a:rPr kumimoji="1" lang="en-US" altLang="ko-KR" sz="2000" b="1" i="0" u="none" strike="noStrike" cap="none" normalizeH="0" baseline="0">
                          <a:ln>
                            <a:noFill/>
                          </a:ln>
                          <a:solidFill>
                            <a:srgbClr val="000099"/>
                          </a:solidFill>
                          <a:effectLst/>
                          <a:latin typeface="Bookman Old Style" pitchFamily="18" charset="0"/>
                          <a:ea typeface="HY엽서L" pitchFamily="18" charset="-127"/>
                          <a:cs typeface="Times New Roman (Hebrew)" charset="-79"/>
                        </a:rPr>
                        <a:t>)</a:t>
                      </a:r>
                    </a:p>
                  </a:txBody>
                  <a:tcPr marL="90000" marR="90000" marT="46807" marB="46807" anchor="ctr" horzOverflow="overflow">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00"/>
                  </a:ext>
                </a:extLst>
              </a:tr>
              <a:tr h="398463">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1" u="none" strike="noStrike" cap="none" normalizeH="0" baseline="0">
                          <a:ln>
                            <a:noFill/>
                          </a:ln>
                          <a:solidFill>
                            <a:srgbClr val="000099"/>
                          </a:solidFill>
                          <a:effectLst/>
                          <a:latin typeface="Bookman Old Style" pitchFamily="18" charset="0"/>
                          <a:ea typeface="HY엽서L" pitchFamily="18" charset="-127"/>
                          <a:cs typeface="Times New Roman (Hebrew)" charset="-79"/>
                        </a:rPr>
                        <a:t>a</a:t>
                      </a:r>
                    </a:p>
                  </a:txBody>
                  <a:tcPr marL="90000" marR="90000" marT="46807" marB="46807" anchor="ctr" horzOverflow="overflow">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1" u="none" strike="noStrike" cap="none" normalizeH="0" baseline="0">
                          <a:ln>
                            <a:noFill/>
                          </a:ln>
                          <a:solidFill>
                            <a:srgbClr val="000099"/>
                          </a:solidFill>
                          <a:effectLst/>
                          <a:latin typeface="Bookman Old Style" pitchFamily="18" charset="0"/>
                          <a:ea typeface="HY엽서L" pitchFamily="18" charset="-127"/>
                          <a:cs typeface="Times New Roman (Hebrew)" charset="-79"/>
                        </a:rPr>
                        <a:t>A</a:t>
                      </a:r>
                    </a:p>
                  </a:txBody>
                  <a:tcPr marL="90000" marR="90000" marT="46807" marB="46807" anchor="ctr" horzOverflow="overflow">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01"/>
                  </a:ext>
                </a:extLst>
              </a:tr>
              <a:tr h="398463">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1" u="none" strike="noStrike" cap="none" normalizeH="0" baseline="0">
                          <a:ln>
                            <a:noFill/>
                          </a:ln>
                          <a:solidFill>
                            <a:srgbClr val="000099"/>
                          </a:solidFill>
                          <a:effectLst/>
                          <a:latin typeface="Bookman Old Style" pitchFamily="18" charset="0"/>
                          <a:ea typeface="HY엽서L" pitchFamily="18" charset="-127"/>
                          <a:cs typeface="Times New Roman (Hebrew)" charset="-79"/>
                        </a:rPr>
                        <a:t>b</a:t>
                      </a:r>
                    </a:p>
                  </a:txBody>
                  <a:tcPr marL="90000" marR="90000" marT="46807" marB="46807" anchor="ctr" horzOverflow="overflow">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1" u="none" strike="noStrike" cap="none" normalizeH="0" baseline="0">
                          <a:ln>
                            <a:noFill/>
                          </a:ln>
                          <a:solidFill>
                            <a:srgbClr val="000099"/>
                          </a:solidFill>
                          <a:effectLst/>
                          <a:latin typeface="Bookman Old Style" pitchFamily="18" charset="0"/>
                          <a:ea typeface="HY엽서L" pitchFamily="18" charset="-127"/>
                          <a:cs typeface="Times New Roman (Hebrew)" charset="-79"/>
                        </a:rPr>
                        <a:t>B</a:t>
                      </a:r>
                    </a:p>
                  </a:txBody>
                  <a:tcPr marL="90000" marR="90000" marT="46807" marB="46807" anchor="ctr" horzOverflow="overflow">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02"/>
                  </a:ext>
                </a:extLst>
              </a:tr>
              <a:tr h="398463">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1" u="none" strike="noStrike" cap="none" normalizeH="0" baseline="0">
                          <a:ln>
                            <a:noFill/>
                          </a:ln>
                          <a:solidFill>
                            <a:srgbClr val="000099"/>
                          </a:solidFill>
                          <a:effectLst/>
                          <a:latin typeface="Bookman Old Style" pitchFamily="18" charset="0"/>
                          <a:ea typeface="HY엽서L" pitchFamily="18" charset="-127"/>
                          <a:cs typeface="Times New Roman (Hebrew)" charset="-79"/>
                        </a:rPr>
                        <a:t>c</a:t>
                      </a:r>
                    </a:p>
                  </a:txBody>
                  <a:tcPr marL="90000" marR="90000" marT="46807" marB="46807" anchor="ctr" horzOverflow="overflow">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1" u="none" strike="noStrike" cap="none" normalizeH="0" baseline="0">
                          <a:ln>
                            <a:noFill/>
                          </a:ln>
                          <a:solidFill>
                            <a:srgbClr val="000099"/>
                          </a:solidFill>
                          <a:effectLst/>
                          <a:latin typeface="Bookman Old Style" pitchFamily="18" charset="0"/>
                          <a:ea typeface="HY엽서L" pitchFamily="18" charset="-127"/>
                          <a:cs typeface="Times New Roman (Hebrew)" charset="-79"/>
                        </a:rPr>
                        <a:t>C</a:t>
                      </a:r>
                    </a:p>
                  </a:txBody>
                  <a:tcPr marL="90000" marR="90000" marT="46807" marB="46807" anchor="ctr" horzOverflow="overflow">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03"/>
                  </a:ext>
                </a:extLst>
              </a:tr>
              <a:tr h="398463">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1" u="none" strike="noStrike" cap="none" normalizeH="0" baseline="0">
                          <a:ln>
                            <a:noFill/>
                          </a:ln>
                          <a:solidFill>
                            <a:srgbClr val="000099"/>
                          </a:solidFill>
                          <a:effectLst/>
                          <a:latin typeface="Bookman Old Style" pitchFamily="18" charset="0"/>
                          <a:ea typeface="HY엽서L" pitchFamily="18" charset="-127"/>
                          <a:cs typeface="Times New Roman (Hebrew)" charset="-79"/>
                        </a:rPr>
                        <a:t>d</a:t>
                      </a:r>
                    </a:p>
                  </a:txBody>
                  <a:tcPr marL="90000" marR="90000" marT="46807" marB="46807" anchor="ctr" horzOverflow="overflow">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1" u="none" strike="noStrike" cap="none" normalizeH="0" baseline="0">
                          <a:ln>
                            <a:noFill/>
                          </a:ln>
                          <a:solidFill>
                            <a:srgbClr val="000099"/>
                          </a:solidFill>
                          <a:effectLst/>
                          <a:latin typeface="Bookman Old Style" pitchFamily="18" charset="0"/>
                          <a:ea typeface="HY엽서L" pitchFamily="18" charset="-127"/>
                          <a:cs typeface="Times New Roman (Hebrew)" charset="-79"/>
                        </a:rPr>
                        <a:t>D</a:t>
                      </a:r>
                    </a:p>
                  </a:txBody>
                  <a:tcPr marL="90000" marR="90000" marT="46807" marB="46807" anchor="ctr" horzOverflow="overflow">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04"/>
                  </a:ext>
                </a:extLst>
              </a:tr>
              <a:tr h="398463">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1" u="none" strike="noStrike" cap="none" normalizeH="0" baseline="0">
                          <a:ln>
                            <a:noFill/>
                          </a:ln>
                          <a:solidFill>
                            <a:srgbClr val="000099"/>
                          </a:solidFill>
                          <a:effectLst/>
                          <a:latin typeface="Bookman Old Style" pitchFamily="18" charset="0"/>
                          <a:ea typeface="HY엽서L" pitchFamily="18" charset="-127"/>
                          <a:cs typeface="Times New Roman (Hebrew)" charset="-79"/>
                        </a:rPr>
                        <a:t>e</a:t>
                      </a:r>
                    </a:p>
                  </a:txBody>
                  <a:tcPr marL="90000" marR="90000" marT="46807" marB="46807" anchor="ctr" horzOverflow="overflow">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1" u="none" strike="noStrike" cap="none" normalizeH="0" baseline="0">
                          <a:ln>
                            <a:noFill/>
                          </a:ln>
                          <a:solidFill>
                            <a:srgbClr val="000099"/>
                          </a:solidFill>
                          <a:effectLst/>
                          <a:latin typeface="Bookman Old Style" pitchFamily="18" charset="0"/>
                          <a:ea typeface="HY엽서L" pitchFamily="18" charset="-127"/>
                          <a:cs typeface="Times New Roman (Hebrew)" charset="-79"/>
                        </a:rPr>
                        <a:t>E</a:t>
                      </a:r>
                    </a:p>
                  </a:txBody>
                  <a:tcPr marL="90000" marR="90000" marT="46807" marB="46807" anchor="ctr" horzOverflow="overflow">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05"/>
                  </a:ext>
                </a:extLst>
              </a:tr>
            </a:tbl>
          </a:graphicData>
        </a:graphic>
      </p:graphicFrame>
      <p:graphicFrame>
        <p:nvGraphicFramePr>
          <p:cNvPr id="318906" name="Group 442">
            <a:extLst>
              <a:ext uri="{FF2B5EF4-FFF2-40B4-BE49-F238E27FC236}">
                <a16:creationId xmlns:a16="http://schemas.microsoft.com/office/drawing/2014/main" id="{03AA5F13-EC90-4930-9A4A-199D5C9E2C8E}"/>
              </a:ext>
            </a:extLst>
          </p:cNvPr>
          <p:cNvGraphicFramePr>
            <a:graphicFrameLocks noGrp="1"/>
          </p:cNvGraphicFramePr>
          <p:nvPr/>
        </p:nvGraphicFramePr>
        <p:xfrm>
          <a:off x="3995738" y="3459163"/>
          <a:ext cx="3529012" cy="2789234"/>
        </p:xfrm>
        <a:graphic>
          <a:graphicData uri="http://schemas.openxmlformats.org/drawingml/2006/table">
            <a:tbl>
              <a:tblPr/>
              <a:tblGrid>
                <a:gridCol w="936625">
                  <a:extLst>
                    <a:ext uri="{9D8B030D-6E8A-4147-A177-3AD203B41FA5}">
                      <a16:colId xmlns:a16="http://schemas.microsoft.com/office/drawing/2014/main" val="20000"/>
                    </a:ext>
                  </a:extLst>
                </a:gridCol>
                <a:gridCol w="935037">
                  <a:extLst>
                    <a:ext uri="{9D8B030D-6E8A-4147-A177-3AD203B41FA5}">
                      <a16:colId xmlns:a16="http://schemas.microsoft.com/office/drawing/2014/main" val="20001"/>
                    </a:ext>
                  </a:extLst>
                </a:gridCol>
                <a:gridCol w="1657350">
                  <a:extLst>
                    <a:ext uri="{9D8B030D-6E8A-4147-A177-3AD203B41FA5}">
                      <a16:colId xmlns:a16="http://schemas.microsoft.com/office/drawing/2014/main" val="20002"/>
                    </a:ext>
                  </a:extLst>
                </a:gridCol>
              </a:tblGrid>
              <a:tr h="398462">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1" u="none" strike="noStrike" cap="none" normalizeH="0" baseline="0">
                          <a:ln>
                            <a:noFill/>
                          </a:ln>
                          <a:solidFill>
                            <a:srgbClr val="000099"/>
                          </a:solidFill>
                          <a:effectLst/>
                          <a:latin typeface="Bookman Old Style" pitchFamily="18" charset="0"/>
                          <a:ea typeface="HY엽서L" pitchFamily="18" charset="-127"/>
                        </a:rPr>
                        <a:t>edge</a:t>
                      </a:r>
                    </a:p>
                  </a:txBody>
                  <a:tcPr marL="90000" marR="90000" marT="46807" marB="46807" anchor="ctr" horzOverflow="overflow">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0" u="none" strike="noStrike" cap="none" normalizeH="0" baseline="0">
                          <a:ln>
                            <a:noFill/>
                          </a:ln>
                          <a:solidFill>
                            <a:srgbClr val="000099"/>
                          </a:solidFill>
                          <a:effectLst/>
                          <a:latin typeface="Bookman Old Style" pitchFamily="18" charset="0"/>
                          <a:ea typeface="HY엽서L" pitchFamily="18" charset="-127"/>
                        </a:rPr>
                        <a:t>{</a:t>
                      </a:r>
                      <a:r>
                        <a:rPr kumimoji="1" lang="en-US" altLang="ko-KR" sz="2000" b="1" i="1" u="none" strike="noStrike" cap="none" normalizeH="0" baseline="0">
                          <a:ln>
                            <a:noFill/>
                          </a:ln>
                          <a:solidFill>
                            <a:srgbClr val="000099"/>
                          </a:solidFill>
                          <a:effectLst/>
                          <a:latin typeface="Bookman Old Style" pitchFamily="18" charset="0"/>
                          <a:ea typeface="HY엽서L" pitchFamily="18" charset="-127"/>
                        </a:rPr>
                        <a:t>v,w</a:t>
                      </a:r>
                      <a:r>
                        <a:rPr kumimoji="1" lang="en-US" altLang="ko-KR" sz="1400" b="1" i="1" u="none" strike="noStrike" cap="none" normalizeH="0" baseline="0">
                          <a:ln>
                            <a:noFill/>
                          </a:ln>
                          <a:solidFill>
                            <a:srgbClr val="000099"/>
                          </a:solidFill>
                          <a:effectLst/>
                          <a:latin typeface="Bookman Old Style" pitchFamily="18" charset="0"/>
                          <a:ea typeface="HY엽서L" pitchFamily="18" charset="-127"/>
                        </a:rPr>
                        <a:t> </a:t>
                      </a:r>
                      <a:r>
                        <a:rPr kumimoji="1" lang="en-US" altLang="ko-KR" sz="2000" b="1" i="0" u="none" strike="noStrike" cap="none" normalizeH="0" baseline="0">
                          <a:ln>
                            <a:noFill/>
                          </a:ln>
                          <a:solidFill>
                            <a:srgbClr val="000099"/>
                          </a:solidFill>
                          <a:effectLst/>
                          <a:latin typeface="Bookman Old Style" pitchFamily="18" charset="0"/>
                          <a:ea typeface="HY엽서L" pitchFamily="18" charset="-127"/>
                        </a:rPr>
                        <a:t>}</a:t>
                      </a:r>
                    </a:p>
                  </a:txBody>
                  <a:tcPr marL="90000" marR="90000" marT="46807" marB="46807" anchor="ctr" horzOverflow="overflow">
                    <a:lnL w="6350" cap="flat" cmpd="sng" algn="ctr">
                      <a:solidFill>
                        <a:srgbClr val="808080"/>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0" u="none" strike="noStrike" cap="none" normalizeH="0" baseline="0">
                          <a:ln>
                            <a:noFill/>
                          </a:ln>
                          <a:solidFill>
                            <a:srgbClr val="000099"/>
                          </a:solidFill>
                          <a:effectLst/>
                          <a:latin typeface="Bookman Old Style" pitchFamily="18" charset="0"/>
                          <a:ea typeface="HY엽서L" pitchFamily="18" charset="-127"/>
                        </a:rPr>
                        <a:t>{ </a:t>
                      </a:r>
                      <a:r>
                        <a:rPr kumimoji="1" lang="en-US" altLang="ko-KR" sz="2000" b="1" i="1" u="none" strike="noStrike" cap="none" normalizeH="0" baseline="0">
                          <a:ln>
                            <a:noFill/>
                          </a:ln>
                          <a:solidFill>
                            <a:srgbClr val="000099"/>
                          </a:solidFill>
                          <a:effectLst/>
                          <a:latin typeface="Bookman Old Style" pitchFamily="18" charset="0"/>
                          <a:ea typeface="HY엽서L" pitchFamily="18" charset="-127"/>
                        </a:rPr>
                        <a:t>f</a:t>
                      </a:r>
                      <a:r>
                        <a:rPr kumimoji="1" lang="en-US" altLang="ko-KR" sz="2000" b="1" i="0" u="none" strike="noStrike" cap="none" normalizeH="0" baseline="0">
                          <a:ln>
                            <a:noFill/>
                          </a:ln>
                          <a:solidFill>
                            <a:srgbClr val="000099"/>
                          </a:solidFill>
                          <a:effectLst/>
                          <a:latin typeface="Bookman Old Style" pitchFamily="18" charset="0"/>
                          <a:ea typeface="HY엽서L" pitchFamily="18" charset="-127"/>
                        </a:rPr>
                        <a:t>(</a:t>
                      </a:r>
                      <a:r>
                        <a:rPr kumimoji="1" lang="en-US" altLang="ko-KR" sz="2000" b="1" i="1" u="none" strike="noStrike" cap="none" normalizeH="0" baseline="0">
                          <a:ln>
                            <a:noFill/>
                          </a:ln>
                          <a:solidFill>
                            <a:srgbClr val="000099"/>
                          </a:solidFill>
                          <a:effectLst/>
                          <a:latin typeface="Bookman Old Style" pitchFamily="18" charset="0"/>
                          <a:ea typeface="HY엽서L" pitchFamily="18" charset="-127"/>
                        </a:rPr>
                        <a:t>v</a:t>
                      </a:r>
                      <a:r>
                        <a:rPr kumimoji="1" lang="en-US" altLang="ko-KR" sz="2000" b="1" i="0" u="none" strike="noStrike" cap="none" normalizeH="0" baseline="0">
                          <a:ln>
                            <a:noFill/>
                          </a:ln>
                          <a:solidFill>
                            <a:srgbClr val="000099"/>
                          </a:solidFill>
                          <a:effectLst/>
                          <a:latin typeface="Bookman Old Style" pitchFamily="18" charset="0"/>
                          <a:ea typeface="HY엽서L" pitchFamily="18" charset="-127"/>
                        </a:rPr>
                        <a:t>)</a:t>
                      </a:r>
                      <a:r>
                        <a:rPr kumimoji="1" lang="en-US" altLang="ko-KR" sz="2000" b="1" i="1" u="none" strike="noStrike" cap="none" normalizeH="0" baseline="0">
                          <a:ln>
                            <a:noFill/>
                          </a:ln>
                          <a:solidFill>
                            <a:srgbClr val="000099"/>
                          </a:solidFill>
                          <a:effectLst/>
                          <a:latin typeface="Bookman Old Style" pitchFamily="18" charset="0"/>
                          <a:ea typeface="HY엽서L" pitchFamily="18" charset="-127"/>
                        </a:rPr>
                        <a:t>, f</a:t>
                      </a:r>
                      <a:r>
                        <a:rPr kumimoji="1" lang="en-US" altLang="ko-KR" sz="2000" b="1" i="0" u="none" strike="noStrike" cap="none" normalizeH="0" baseline="0">
                          <a:ln>
                            <a:noFill/>
                          </a:ln>
                          <a:solidFill>
                            <a:srgbClr val="000099"/>
                          </a:solidFill>
                          <a:effectLst/>
                          <a:latin typeface="Bookman Old Style" pitchFamily="18" charset="0"/>
                          <a:ea typeface="HY엽서L" pitchFamily="18" charset="-127"/>
                        </a:rPr>
                        <a:t>(</a:t>
                      </a:r>
                      <a:r>
                        <a:rPr kumimoji="1" lang="en-US" altLang="ko-KR" sz="2000" b="1" i="1" u="none" strike="noStrike" cap="none" normalizeH="0" baseline="0">
                          <a:ln>
                            <a:noFill/>
                          </a:ln>
                          <a:solidFill>
                            <a:srgbClr val="000099"/>
                          </a:solidFill>
                          <a:effectLst/>
                          <a:latin typeface="Bookman Old Style" pitchFamily="18" charset="0"/>
                          <a:ea typeface="HY엽서L" pitchFamily="18" charset="-127"/>
                        </a:rPr>
                        <a:t>w</a:t>
                      </a:r>
                      <a:r>
                        <a:rPr kumimoji="1" lang="en-US" altLang="ko-KR" sz="2000" b="1" i="0" u="none" strike="noStrike" cap="none" normalizeH="0" baseline="0">
                          <a:ln>
                            <a:noFill/>
                          </a:ln>
                          <a:solidFill>
                            <a:srgbClr val="000099"/>
                          </a:solidFill>
                          <a:effectLst/>
                          <a:latin typeface="Bookman Old Style" pitchFamily="18" charset="0"/>
                          <a:ea typeface="HY엽서L" pitchFamily="18" charset="-127"/>
                        </a:rPr>
                        <a:t>) }</a:t>
                      </a:r>
                    </a:p>
                  </a:txBody>
                  <a:tcPr marL="90000" marR="90000" marT="46807" marB="46807" anchor="ctr" horzOverflow="overflow">
                    <a:lnL w="12700" cap="flat" cmpd="sng" algn="ctr">
                      <a:solidFill>
                        <a:schemeClr val="bg2"/>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00"/>
                  </a:ext>
                </a:extLst>
              </a:tr>
              <a:tr h="398462">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1" u="none" strike="noStrike" cap="none" normalizeH="0" baseline="0">
                          <a:ln>
                            <a:noFill/>
                          </a:ln>
                          <a:solidFill>
                            <a:srgbClr val="000099"/>
                          </a:solidFill>
                          <a:effectLst/>
                          <a:latin typeface="Bookman Old Style" pitchFamily="18" charset="0"/>
                          <a:ea typeface="HY엽서L" pitchFamily="18" charset="-127"/>
                        </a:rPr>
                        <a:t>e</a:t>
                      </a:r>
                      <a:r>
                        <a:rPr kumimoji="1" lang="en-US" altLang="ko-KR" sz="2000" b="1" i="1" u="none" strike="noStrike" cap="none" normalizeH="0" baseline="-25000">
                          <a:ln>
                            <a:noFill/>
                          </a:ln>
                          <a:solidFill>
                            <a:srgbClr val="000099"/>
                          </a:solidFill>
                          <a:effectLst/>
                          <a:latin typeface="Bookman Old Style" pitchFamily="18" charset="0"/>
                          <a:ea typeface="HY엽서L" pitchFamily="18" charset="-127"/>
                        </a:rPr>
                        <a:t>1</a:t>
                      </a:r>
                    </a:p>
                  </a:txBody>
                  <a:tcPr marL="90000" marR="90000" marT="46807" marB="46807" anchor="ctr" horzOverflow="overflow">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0" u="none" strike="noStrike" cap="none" normalizeH="0" baseline="0">
                          <a:ln>
                            <a:noFill/>
                          </a:ln>
                          <a:solidFill>
                            <a:srgbClr val="000099"/>
                          </a:solidFill>
                          <a:effectLst/>
                          <a:latin typeface="Bookman Old Style" pitchFamily="18" charset="0"/>
                          <a:ea typeface="HY엽서L" pitchFamily="18" charset="-127"/>
                        </a:rPr>
                        <a:t>{</a:t>
                      </a:r>
                      <a:r>
                        <a:rPr kumimoji="1" lang="en-US" altLang="ko-KR" sz="2000" b="1" i="1" u="none" strike="noStrike" cap="none" normalizeH="0" baseline="0">
                          <a:ln>
                            <a:noFill/>
                          </a:ln>
                          <a:solidFill>
                            <a:srgbClr val="000099"/>
                          </a:solidFill>
                          <a:effectLst/>
                          <a:latin typeface="Bookman Old Style" pitchFamily="18" charset="0"/>
                          <a:ea typeface="HY엽서L" pitchFamily="18" charset="-127"/>
                        </a:rPr>
                        <a:t>a,d</a:t>
                      </a:r>
                      <a:r>
                        <a:rPr kumimoji="1" lang="en-US" altLang="ko-KR" sz="1400" b="1" i="1" u="none" strike="noStrike" cap="none" normalizeH="0" baseline="0">
                          <a:ln>
                            <a:noFill/>
                          </a:ln>
                          <a:solidFill>
                            <a:srgbClr val="000099"/>
                          </a:solidFill>
                          <a:effectLst/>
                          <a:latin typeface="Bookman Old Style" pitchFamily="18" charset="0"/>
                          <a:ea typeface="HY엽서L" pitchFamily="18" charset="-127"/>
                        </a:rPr>
                        <a:t> </a:t>
                      </a:r>
                      <a:r>
                        <a:rPr kumimoji="1" lang="en-US" altLang="ko-KR" sz="2000" b="1" i="0" u="none" strike="noStrike" cap="none" normalizeH="0" baseline="0">
                          <a:ln>
                            <a:noFill/>
                          </a:ln>
                          <a:solidFill>
                            <a:srgbClr val="000099"/>
                          </a:solidFill>
                          <a:effectLst/>
                          <a:latin typeface="Bookman Old Style" pitchFamily="18" charset="0"/>
                          <a:ea typeface="HY엽서L" pitchFamily="18" charset="-127"/>
                        </a:rPr>
                        <a:t>}</a:t>
                      </a:r>
                    </a:p>
                  </a:txBody>
                  <a:tcPr marL="90000" marR="90000" marT="46807" marB="46807" anchor="ctr" horzOverflow="overflow">
                    <a:lnL w="6350" cap="flat" cmpd="sng" algn="ctr">
                      <a:solidFill>
                        <a:srgbClr val="808080"/>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0" u="none" strike="noStrike" cap="none" normalizeH="0" baseline="0">
                          <a:ln>
                            <a:noFill/>
                          </a:ln>
                          <a:solidFill>
                            <a:srgbClr val="000099"/>
                          </a:solidFill>
                          <a:effectLst/>
                          <a:latin typeface="Bookman Old Style" pitchFamily="18" charset="0"/>
                          <a:ea typeface="HY엽서L" pitchFamily="18" charset="-127"/>
                        </a:rPr>
                        <a:t>{</a:t>
                      </a:r>
                      <a:r>
                        <a:rPr kumimoji="1" lang="en-US" altLang="ko-KR" sz="2000" b="1" i="1" u="none" strike="noStrike" cap="none" normalizeH="0" baseline="0">
                          <a:ln>
                            <a:noFill/>
                          </a:ln>
                          <a:solidFill>
                            <a:srgbClr val="000099"/>
                          </a:solidFill>
                          <a:effectLst/>
                          <a:latin typeface="Bookman Old Style" pitchFamily="18" charset="0"/>
                          <a:ea typeface="HY엽서L" pitchFamily="18" charset="-127"/>
                        </a:rPr>
                        <a:t>A,D</a:t>
                      </a:r>
                      <a:r>
                        <a:rPr kumimoji="1" lang="en-US" altLang="ko-KR" sz="1400" b="1" i="1" u="none" strike="noStrike" cap="none" normalizeH="0" baseline="0">
                          <a:ln>
                            <a:noFill/>
                          </a:ln>
                          <a:solidFill>
                            <a:srgbClr val="000099"/>
                          </a:solidFill>
                          <a:effectLst/>
                          <a:latin typeface="Bookman Old Style" pitchFamily="18" charset="0"/>
                          <a:ea typeface="HY엽서L" pitchFamily="18" charset="-127"/>
                        </a:rPr>
                        <a:t> </a:t>
                      </a:r>
                      <a:r>
                        <a:rPr kumimoji="1" lang="en-US" altLang="ko-KR" sz="2000" b="1" i="0" u="none" strike="noStrike" cap="none" normalizeH="0" baseline="0">
                          <a:ln>
                            <a:noFill/>
                          </a:ln>
                          <a:solidFill>
                            <a:srgbClr val="000099"/>
                          </a:solidFill>
                          <a:effectLst/>
                          <a:latin typeface="Bookman Old Style" pitchFamily="18" charset="0"/>
                          <a:ea typeface="HY엽서L" pitchFamily="18" charset="-127"/>
                        </a:rPr>
                        <a:t>}</a:t>
                      </a:r>
                    </a:p>
                  </a:txBody>
                  <a:tcPr marL="90000" marR="90000" marT="46807" marB="46807" anchor="ctr" horzOverflow="overflow">
                    <a:lnL w="12700" cap="flat" cmpd="sng" algn="ctr">
                      <a:solidFill>
                        <a:schemeClr val="bg2"/>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01"/>
                  </a:ext>
                </a:extLst>
              </a:tr>
              <a:tr h="398462">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1" u="none" strike="noStrike" cap="none" normalizeH="0" baseline="0">
                          <a:ln>
                            <a:noFill/>
                          </a:ln>
                          <a:solidFill>
                            <a:srgbClr val="000099"/>
                          </a:solidFill>
                          <a:effectLst/>
                          <a:latin typeface="Bookman Old Style" pitchFamily="18" charset="0"/>
                          <a:ea typeface="HY엽서L" pitchFamily="18" charset="-127"/>
                        </a:rPr>
                        <a:t>e</a:t>
                      </a:r>
                      <a:r>
                        <a:rPr kumimoji="1" lang="en-US" altLang="ko-KR" sz="2000" b="1" i="1" u="none" strike="noStrike" cap="none" normalizeH="0" baseline="-25000">
                          <a:ln>
                            <a:noFill/>
                          </a:ln>
                          <a:solidFill>
                            <a:srgbClr val="000099"/>
                          </a:solidFill>
                          <a:effectLst/>
                          <a:latin typeface="Bookman Old Style" pitchFamily="18" charset="0"/>
                          <a:ea typeface="HY엽서L" pitchFamily="18" charset="-127"/>
                        </a:rPr>
                        <a:t>2</a:t>
                      </a:r>
                    </a:p>
                  </a:txBody>
                  <a:tcPr marL="90000" marR="90000" marT="46807" marB="46807" anchor="ctr" horzOverflow="overflow">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0" u="none" strike="noStrike" cap="none" normalizeH="0" baseline="0">
                          <a:ln>
                            <a:noFill/>
                          </a:ln>
                          <a:solidFill>
                            <a:srgbClr val="000099"/>
                          </a:solidFill>
                          <a:effectLst/>
                          <a:latin typeface="Bookman Old Style" pitchFamily="18" charset="0"/>
                          <a:ea typeface="HY엽서L" pitchFamily="18" charset="-127"/>
                        </a:rPr>
                        <a:t>{</a:t>
                      </a:r>
                      <a:r>
                        <a:rPr kumimoji="1" lang="en-US" altLang="ko-KR" sz="2000" b="1" i="1" u="none" strike="noStrike" cap="none" normalizeH="0" baseline="0">
                          <a:ln>
                            <a:noFill/>
                          </a:ln>
                          <a:solidFill>
                            <a:srgbClr val="000099"/>
                          </a:solidFill>
                          <a:effectLst/>
                          <a:latin typeface="Bookman Old Style" pitchFamily="18" charset="0"/>
                          <a:ea typeface="HY엽서L" pitchFamily="18" charset="-127"/>
                        </a:rPr>
                        <a:t>a,b</a:t>
                      </a:r>
                      <a:r>
                        <a:rPr kumimoji="1" lang="en-US" altLang="ko-KR" sz="1400" b="1" i="1" u="none" strike="noStrike" cap="none" normalizeH="0" baseline="0">
                          <a:ln>
                            <a:noFill/>
                          </a:ln>
                          <a:solidFill>
                            <a:srgbClr val="000099"/>
                          </a:solidFill>
                          <a:effectLst/>
                          <a:latin typeface="Bookman Old Style" pitchFamily="18" charset="0"/>
                          <a:ea typeface="HY엽서L" pitchFamily="18" charset="-127"/>
                        </a:rPr>
                        <a:t> </a:t>
                      </a:r>
                      <a:r>
                        <a:rPr kumimoji="1" lang="en-US" altLang="ko-KR" sz="2000" b="1" i="0" u="none" strike="noStrike" cap="none" normalizeH="0" baseline="0">
                          <a:ln>
                            <a:noFill/>
                          </a:ln>
                          <a:solidFill>
                            <a:srgbClr val="000099"/>
                          </a:solidFill>
                          <a:effectLst/>
                          <a:latin typeface="Bookman Old Style" pitchFamily="18" charset="0"/>
                          <a:ea typeface="HY엽서L" pitchFamily="18" charset="-127"/>
                        </a:rPr>
                        <a:t>}</a:t>
                      </a:r>
                    </a:p>
                  </a:txBody>
                  <a:tcPr marL="90000" marR="90000" marT="46807" marB="46807" anchor="ctr" horzOverflow="overflow">
                    <a:lnL w="6350" cap="flat" cmpd="sng" algn="ctr">
                      <a:solidFill>
                        <a:srgbClr val="808080"/>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sz="2000" b="1" i="0" u="none" strike="noStrike" cap="none" normalizeH="0" baseline="0">
                          <a:ln>
                            <a:noFill/>
                          </a:ln>
                          <a:solidFill>
                            <a:srgbClr val="000099"/>
                          </a:solidFill>
                          <a:effectLst/>
                          <a:latin typeface="Bookman Old Style" pitchFamily="18" charset="0"/>
                          <a:ea typeface="HY엽서L" pitchFamily="18" charset="-127"/>
                        </a:rPr>
                        <a:t>{</a:t>
                      </a:r>
                      <a:r>
                        <a:rPr kumimoji="1" lang="en-US" altLang="ko-KR" sz="2000" b="1" i="1" u="none" strike="noStrike" cap="none" normalizeH="0" baseline="0">
                          <a:ln>
                            <a:noFill/>
                          </a:ln>
                          <a:solidFill>
                            <a:srgbClr val="000099"/>
                          </a:solidFill>
                          <a:effectLst/>
                          <a:latin typeface="Bookman Old Style" pitchFamily="18" charset="0"/>
                          <a:ea typeface="HY엽서L" pitchFamily="18" charset="-127"/>
                        </a:rPr>
                        <a:t>A,B</a:t>
                      </a:r>
                      <a:r>
                        <a:rPr kumimoji="1" lang="en-US" altLang="ko-KR" sz="1400" b="1" i="1" u="none" strike="noStrike" cap="none" normalizeH="0" baseline="0">
                          <a:ln>
                            <a:noFill/>
                          </a:ln>
                          <a:solidFill>
                            <a:srgbClr val="000099"/>
                          </a:solidFill>
                          <a:effectLst/>
                          <a:latin typeface="Bookman Old Style" pitchFamily="18" charset="0"/>
                          <a:ea typeface="HY엽서L" pitchFamily="18" charset="-127"/>
                        </a:rPr>
                        <a:t> </a:t>
                      </a:r>
                      <a:r>
                        <a:rPr kumimoji="1" lang="en-US" altLang="ko-KR" sz="2000" b="1" i="0" u="none" strike="noStrike" cap="none" normalizeH="0" baseline="0">
                          <a:ln>
                            <a:noFill/>
                          </a:ln>
                          <a:solidFill>
                            <a:srgbClr val="000099"/>
                          </a:solidFill>
                          <a:effectLst/>
                          <a:latin typeface="Bookman Old Style" pitchFamily="18" charset="0"/>
                          <a:ea typeface="HY엽서L" pitchFamily="18" charset="-127"/>
                        </a:rPr>
                        <a:t>}</a:t>
                      </a:r>
                    </a:p>
                  </a:txBody>
                  <a:tcPr marL="90000" marR="90000" marT="46807" marB="46807" anchor="ctr" horzOverflow="overflow">
                    <a:lnL w="12700" cap="flat" cmpd="sng" algn="ctr">
                      <a:solidFill>
                        <a:schemeClr val="bg2"/>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02"/>
                  </a:ext>
                </a:extLst>
              </a:tr>
              <a:tr h="398462">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1" u="none" strike="noStrike" cap="none" normalizeH="0" baseline="0">
                          <a:ln>
                            <a:noFill/>
                          </a:ln>
                          <a:solidFill>
                            <a:srgbClr val="000099"/>
                          </a:solidFill>
                          <a:effectLst/>
                          <a:latin typeface="Bookman Old Style" pitchFamily="18" charset="0"/>
                          <a:ea typeface="HY엽서L" pitchFamily="18" charset="-127"/>
                        </a:rPr>
                        <a:t>e</a:t>
                      </a:r>
                      <a:r>
                        <a:rPr kumimoji="1" lang="en-US" altLang="ko-KR" sz="2000" b="1" i="1" u="none" strike="noStrike" cap="none" normalizeH="0" baseline="-25000">
                          <a:ln>
                            <a:noFill/>
                          </a:ln>
                          <a:solidFill>
                            <a:srgbClr val="000099"/>
                          </a:solidFill>
                          <a:effectLst/>
                          <a:latin typeface="Bookman Old Style" pitchFamily="18" charset="0"/>
                          <a:ea typeface="HY엽서L" pitchFamily="18" charset="-127"/>
                        </a:rPr>
                        <a:t>3</a:t>
                      </a:r>
                    </a:p>
                  </a:txBody>
                  <a:tcPr marL="90000" marR="90000" marT="46807" marB="46807" anchor="ctr" horzOverflow="overflow">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0" u="none" strike="noStrike" cap="none" normalizeH="0" baseline="0">
                          <a:ln>
                            <a:noFill/>
                          </a:ln>
                          <a:solidFill>
                            <a:srgbClr val="000099"/>
                          </a:solidFill>
                          <a:effectLst/>
                          <a:latin typeface="Bookman Old Style" pitchFamily="18" charset="0"/>
                          <a:ea typeface="HY엽서L" pitchFamily="18" charset="-127"/>
                        </a:rPr>
                        <a:t>{</a:t>
                      </a:r>
                      <a:r>
                        <a:rPr kumimoji="1" lang="en-US" altLang="ko-KR" sz="2000" b="1" i="1" u="none" strike="noStrike" cap="none" normalizeH="0" baseline="0">
                          <a:ln>
                            <a:noFill/>
                          </a:ln>
                          <a:solidFill>
                            <a:srgbClr val="000099"/>
                          </a:solidFill>
                          <a:effectLst/>
                          <a:latin typeface="Bookman Old Style" pitchFamily="18" charset="0"/>
                          <a:ea typeface="HY엽서L" pitchFamily="18" charset="-127"/>
                        </a:rPr>
                        <a:t>d,e</a:t>
                      </a:r>
                      <a:r>
                        <a:rPr kumimoji="1" lang="en-US" altLang="ko-KR" sz="1400" b="1" i="1" u="none" strike="noStrike" cap="none" normalizeH="0" baseline="0">
                          <a:ln>
                            <a:noFill/>
                          </a:ln>
                          <a:solidFill>
                            <a:srgbClr val="000099"/>
                          </a:solidFill>
                          <a:effectLst/>
                          <a:latin typeface="Bookman Old Style" pitchFamily="18" charset="0"/>
                          <a:ea typeface="HY엽서L" pitchFamily="18" charset="-127"/>
                        </a:rPr>
                        <a:t> </a:t>
                      </a:r>
                      <a:r>
                        <a:rPr kumimoji="1" lang="en-US" altLang="ko-KR" sz="2000" b="1" i="0" u="none" strike="noStrike" cap="none" normalizeH="0" baseline="0">
                          <a:ln>
                            <a:noFill/>
                          </a:ln>
                          <a:solidFill>
                            <a:srgbClr val="000099"/>
                          </a:solidFill>
                          <a:effectLst/>
                          <a:latin typeface="Bookman Old Style" pitchFamily="18" charset="0"/>
                          <a:ea typeface="HY엽서L" pitchFamily="18" charset="-127"/>
                        </a:rPr>
                        <a:t>}</a:t>
                      </a:r>
                    </a:p>
                  </a:txBody>
                  <a:tcPr marL="90000" marR="90000" marT="46807" marB="46807" anchor="ctr" horzOverflow="overflow">
                    <a:lnL w="6350" cap="flat" cmpd="sng" algn="ctr">
                      <a:solidFill>
                        <a:srgbClr val="808080"/>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sz="2000" b="1" i="0" u="none" strike="noStrike" cap="none" normalizeH="0" baseline="0">
                          <a:ln>
                            <a:noFill/>
                          </a:ln>
                          <a:solidFill>
                            <a:srgbClr val="000099"/>
                          </a:solidFill>
                          <a:effectLst/>
                          <a:latin typeface="Bookman Old Style" pitchFamily="18" charset="0"/>
                          <a:ea typeface="HY엽서L" pitchFamily="18" charset="-127"/>
                        </a:rPr>
                        <a:t>{</a:t>
                      </a:r>
                      <a:r>
                        <a:rPr kumimoji="1" lang="en-US" altLang="ko-KR" sz="2000" b="1" i="1" u="none" strike="noStrike" cap="none" normalizeH="0" baseline="0">
                          <a:ln>
                            <a:noFill/>
                          </a:ln>
                          <a:solidFill>
                            <a:srgbClr val="000099"/>
                          </a:solidFill>
                          <a:effectLst/>
                          <a:latin typeface="Bookman Old Style" pitchFamily="18" charset="0"/>
                          <a:ea typeface="HY엽서L" pitchFamily="18" charset="-127"/>
                        </a:rPr>
                        <a:t>D,E</a:t>
                      </a:r>
                      <a:r>
                        <a:rPr kumimoji="1" lang="en-US" altLang="ko-KR" sz="1400" b="1" i="1" u="none" strike="noStrike" cap="none" normalizeH="0" baseline="0">
                          <a:ln>
                            <a:noFill/>
                          </a:ln>
                          <a:solidFill>
                            <a:srgbClr val="000099"/>
                          </a:solidFill>
                          <a:effectLst/>
                          <a:latin typeface="Bookman Old Style" pitchFamily="18" charset="0"/>
                          <a:ea typeface="HY엽서L" pitchFamily="18" charset="-127"/>
                        </a:rPr>
                        <a:t> </a:t>
                      </a:r>
                      <a:r>
                        <a:rPr kumimoji="1" lang="en-US" altLang="ko-KR" sz="2000" b="1" i="0" u="none" strike="noStrike" cap="none" normalizeH="0" baseline="0">
                          <a:ln>
                            <a:noFill/>
                          </a:ln>
                          <a:solidFill>
                            <a:srgbClr val="000099"/>
                          </a:solidFill>
                          <a:effectLst/>
                          <a:latin typeface="Bookman Old Style" pitchFamily="18" charset="0"/>
                          <a:ea typeface="HY엽서L" pitchFamily="18" charset="-127"/>
                        </a:rPr>
                        <a:t>}</a:t>
                      </a:r>
                    </a:p>
                  </a:txBody>
                  <a:tcPr marL="90000" marR="90000" marT="46807" marB="46807" anchor="ctr" horzOverflow="overflow">
                    <a:lnL w="12700" cap="flat" cmpd="sng" algn="ctr">
                      <a:solidFill>
                        <a:schemeClr val="bg2"/>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03"/>
                  </a:ext>
                </a:extLst>
              </a:tr>
              <a:tr h="398462">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1" u="none" strike="noStrike" cap="none" normalizeH="0" baseline="0">
                          <a:ln>
                            <a:noFill/>
                          </a:ln>
                          <a:solidFill>
                            <a:srgbClr val="000099"/>
                          </a:solidFill>
                          <a:effectLst/>
                          <a:latin typeface="Bookman Old Style" pitchFamily="18" charset="0"/>
                          <a:ea typeface="HY엽서L" pitchFamily="18" charset="-127"/>
                        </a:rPr>
                        <a:t>e</a:t>
                      </a:r>
                      <a:r>
                        <a:rPr kumimoji="1" lang="en-US" altLang="ko-KR" sz="2000" b="1" i="1" u="none" strike="noStrike" cap="none" normalizeH="0" baseline="-25000">
                          <a:ln>
                            <a:noFill/>
                          </a:ln>
                          <a:solidFill>
                            <a:srgbClr val="000099"/>
                          </a:solidFill>
                          <a:effectLst/>
                          <a:latin typeface="Bookman Old Style" pitchFamily="18" charset="0"/>
                          <a:ea typeface="HY엽서L" pitchFamily="18" charset="-127"/>
                        </a:rPr>
                        <a:t>4</a:t>
                      </a:r>
                    </a:p>
                  </a:txBody>
                  <a:tcPr marL="90000" marR="90000" marT="46807" marB="46807" anchor="ctr" horzOverflow="overflow">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0" u="none" strike="noStrike" cap="none" normalizeH="0" baseline="0">
                          <a:ln>
                            <a:noFill/>
                          </a:ln>
                          <a:solidFill>
                            <a:srgbClr val="000099"/>
                          </a:solidFill>
                          <a:effectLst/>
                          <a:latin typeface="Bookman Old Style" pitchFamily="18" charset="0"/>
                          <a:ea typeface="HY엽서L" pitchFamily="18" charset="-127"/>
                        </a:rPr>
                        <a:t>{</a:t>
                      </a:r>
                      <a:r>
                        <a:rPr kumimoji="1" lang="en-US" altLang="ko-KR" sz="2000" b="1" i="1" u="none" strike="noStrike" cap="none" normalizeH="0" baseline="0">
                          <a:ln>
                            <a:noFill/>
                          </a:ln>
                          <a:solidFill>
                            <a:srgbClr val="000099"/>
                          </a:solidFill>
                          <a:effectLst/>
                          <a:latin typeface="Bookman Old Style" pitchFamily="18" charset="0"/>
                          <a:ea typeface="HY엽서L" pitchFamily="18" charset="-127"/>
                        </a:rPr>
                        <a:t>b,e</a:t>
                      </a:r>
                      <a:r>
                        <a:rPr kumimoji="1" lang="en-US" altLang="ko-KR" sz="1400" b="1" i="1" u="none" strike="noStrike" cap="none" normalizeH="0" baseline="0">
                          <a:ln>
                            <a:noFill/>
                          </a:ln>
                          <a:solidFill>
                            <a:srgbClr val="000099"/>
                          </a:solidFill>
                          <a:effectLst/>
                          <a:latin typeface="Bookman Old Style" pitchFamily="18" charset="0"/>
                          <a:ea typeface="HY엽서L" pitchFamily="18" charset="-127"/>
                        </a:rPr>
                        <a:t> </a:t>
                      </a:r>
                      <a:r>
                        <a:rPr kumimoji="1" lang="en-US" altLang="ko-KR" sz="2000" b="1" i="0" u="none" strike="noStrike" cap="none" normalizeH="0" baseline="0">
                          <a:ln>
                            <a:noFill/>
                          </a:ln>
                          <a:solidFill>
                            <a:srgbClr val="000099"/>
                          </a:solidFill>
                          <a:effectLst/>
                          <a:latin typeface="Bookman Old Style" pitchFamily="18" charset="0"/>
                          <a:ea typeface="HY엽서L" pitchFamily="18" charset="-127"/>
                        </a:rPr>
                        <a:t>}</a:t>
                      </a:r>
                    </a:p>
                  </a:txBody>
                  <a:tcPr marL="90000" marR="90000" marT="46807" marB="46807" anchor="ctr" horzOverflow="overflow">
                    <a:lnL w="6350" cap="flat" cmpd="sng" algn="ctr">
                      <a:solidFill>
                        <a:srgbClr val="808080"/>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sz="2000" b="1" i="0" u="none" strike="noStrike" cap="none" normalizeH="0" baseline="0">
                          <a:ln>
                            <a:noFill/>
                          </a:ln>
                          <a:solidFill>
                            <a:srgbClr val="000099"/>
                          </a:solidFill>
                          <a:effectLst/>
                          <a:latin typeface="Bookman Old Style" pitchFamily="18" charset="0"/>
                          <a:ea typeface="HY엽서L" pitchFamily="18" charset="-127"/>
                        </a:rPr>
                        <a:t>{</a:t>
                      </a:r>
                      <a:r>
                        <a:rPr kumimoji="1" lang="en-US" altLang="ko-KR" sz="2000" b="1" i="1" u="none" strike="noStrike" cap="none" normalizeH="0" baseline="0">
                          <a:ln>
                            <a:noFill/>
                          </a:ln>
                          <a:solidFill>
                            <a:srgbClr val="000099"/>
                          </a:solidFill>
                          <a:effectLst/>
                          <a:latin typeface="Bookman Old Style" pitchFamily="18" charset="0"/>
                          <a:ea typeface="HY엽서L" pitchFamily="18" charset="-127"/>
                        </a:rPr>
                        <a:t>B,E</a:t>
                      </a:r>
                      <a:r>
                        <a:rPr kumimoji="1" lang="en-US" altLang="ko-KR" sz="1400" b="1" i="1" u="none" strike="noStrike" cap="none" normalizeH="0" baseline="0">
                          <a:ln>
                            <a:noFill/>
                          </a:ln>
                          <a:solidFill>
                            <a:srgbClr val="000099"/>
                          </a:solidFill>
                          <a:effectLst/>
                          <a:latin typeface="Bookman Old Style" pitchFamily="18" charset="0"/>
                          <a:ea typeface="HY엽서L" pitchFamily="18" charset="-127"/>
                        </a:rPr>
                        <a:t> </a:t>
                      </a:r>
                      <a:r>
                        <a:rPr kumimoji="1" lang="en-US" altLang="ko-KR" sz="2000" b="1" i="0" u="none" strike="noStrike" cap="none" normalizeH="0" baseline="0">
                          <a:ln>
                            <a:noFill/>
                          </a:ln>
                          <a:solidFill>
                            <a:srgbClr val="000099"/>
                          </a:solidFill>
                          <a:effectLst/>
                          <a:latin typeface="Bookman Old Style" pitchFamily="18" charset="0"/>
                          <a:ea typeface="HY엽서L" pitchFamily="18" charset="-127"/>
                        </a:rPr>
                        <a:t>}</a:t>
                      </a:r>
                    </a:p>
                  </a:txBody>
                  <a:tcPr marL="90000" marR="90000" marT="46807" marB="46807" anchor="ctr" horzOverflow="overflow">
                    <a:lnL w="12700" cap="flat" cmpd="sng" algn="ctr">
                      <a:solidFill>
                        <a:schemeClr val="bg2"/>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04"/>
                  </a:ext>
                </a:extLst>
              </a:tr>
              <a:tr h="398462">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1" u="none" strike="noStrike" cap="none" normalizeH="0" baseline="0">
                          <a:ln>
                            <a:noFill/>
                          </a:ln>
                          <a:solidFill>
                            <a:srgbClr val="000099"/>
                          </a:solidFill>
                          <a:effectLst/>
                          <a:latin typeface="Bookman Old Style" pitchFamily="18" charset="0"/>
                          <a:ea typeface="HY엽서L" pitchFamily="18" charset="-127"/>
                        </a:rPr>
                        <a:t>e</a:t>
                      </a:r>
                      <a:r>
                        <a:rPr kumimoji="1" lang="en-US" altLang="ko-KR" sz="2000" b="1" i="1" u="none" strike="noStrike" cap="none" normalizeH="0" baseline="-25000">
                          <a:ln>
                            <a:noFill/>
                          </a:ln>
                          <a:solidFill>
                            <a:srgbClr val="000099"/>
                          </a:solidFill>
                          <a:effectLst/>
                          <a:latin typeface="Bookman Old Style" pitchFamily="18" charset="0"/>
                          <a:ea typeface="HY엽서L" pitchFamily="18" charset="-127"/>
                        </a:rPr>
                        <a:t>5</a:t>
                      </a:r>
                    </a:p>
                  </a:txBody>
                  <a:tcPr marL="90000" marR="90000" marT="46807" marB="46807" anchor="ctr" horzOverflow="overflow">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0" u="none" strike="noStrike" cap="none" normalizeH="0" baseline="0">
                          <a:ln>
                            <a:noFill/>
                          </a:ln>
                          <a:solidFill>
                            <a:srgbClr val="000099"/>
                          </a:solidFill>
                          <a:effectLst/>
                          <a:latin typeface="Bookman Old Style" pitchFamily="18" charset="0"/>
                          <a:ea typeface="HY엽서L" pitchFamily="18" charset="-127"/>
                        </a:rPr>
                        <a:t>{</a:t>
                      </a:r>
                      <a:r>
                        <a:rPr kumimoji="1" lang="en-US" altLang="ko-KR" sz="2000" b="1" i="1" u="none" strike="noStrike" cap="none" normalizeH="0" baseline="0">
                          <a:ln>
                            <a:noFill/>
                          </a:ln>
                          <a:solidFill>
                            <a:srgbClr val="000099"/>
                          </a:solidFill>
                          <a:effectLst/>
                          <a:latin typeface="Bookman Old Style" pitchFamily="18" charset="0"/>
                          <a:ea typeface="HY엽서L" pitchFamily="18" charset="-127"/>
                        </a:rPr>
                        <a:t>a,e</a:t>
                      </a:r>
                      <a:r>
                        <a:rPr kumimoji="1" lang="en-US" altLang="ko-KR" sz="1400" b="1" i="1" u="none" strike="noStrike" cap="none" normalizeH="0" baseline="0">
                          <a:ln>
                            <a:noFill/>
                          </a:ln>
                          <a:solidFill>
                            <a:srgbClr val="000099"/>
                          </a:solidFill>
                          <a:effectLst/>
                          <a:latin typeface="Bookman Old Style" pitchFamily="18" charset="0"/>
                          <a:ea typeface="HY엽서L" pitchFamily="18" charset="-127"/>
                        </a:rPr>
                        <a:t> </a:t>
                      </a:r>
                      <a:r>
                        <a:rPr kumimoji="1" lang="en-US" altLang="ko-KR" sz="2000" b="1" i="0" u="none" strike="noStrike" cap="none" normalizeH="0" baseline="0">
                          <a:ln>
                            <a:noFill/>
                          </a:ln>
                          <a:solidFill>
                            <a:srgbClr val="000099"/>
                          </a:solidFill>
                          <a:effectLst/>
                          <a:latin typeface="Bookman Old Style" pitchFamily="18" charset="0"/>
                          <a:ea typeface="HY엽서L" pitchFamily="18" charset="-127"/>
                        </a:rPr>
                        <a:t>}</a:t>
                      </a:r>
                    </a:p>
                  </a:txBody>
                  <a:tcPr marL="90000" marR="90000" marT="46807" marB="46807" anchor="ctr" horzOverflow="overflow">
                    <a:lnL w="6350" cap="flat" cmpd="sng" algn="ctr">
                      <a:solidFill>
                        <a:srgbClr val="808080"/>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sz="2000" b="1" i="0" u="none" strike="noStrike" cap="none" normalizeH="0" baseline="0">
                          <a:ln>
                            <a:noFill/>
                          </a:ln>
                          <a:solidFill>
                            <a:srgbClr val="000099"/>
                          </a:solidFill>
                          <a:effectLst/>
                          <a:latin typeface="Bookman Old Style" pitchFamily="18" charset="0"/>
                          <a:ea typeface="HY엽서L" pitchFamily="18" charset="-127"/>
                        </a:rPr>
                        <a:t>{</a:t>
                      </a:r>
                      <a:r>
                        <a:rPr kumimoji="1" lang="en-US" altLang="ko-KR" sz="2000" b="1" i="1" u="none" strike="noStrike" cap="none" normalizeH="0" baseline="0">
                          <a:ln>
                            <a:noFill/>
                          </a:ln>
                          <a:solidFill>
                            <a:srgbClr val="000099"/>
                          </a:solidFill>
                          <a:effectLst/>
                          <a:latin typeface="Bookman Old Style" pitchFamily="18" charset="0"/>
                          <a:ea typeface="HY엽서L" pitchFamily="18" charset="-127"/>
                        </a:rPr>
                        <a:t>A,E</a:t>
                      </a:r>
                      <a:r>
                        <a:rPr kumimoji="1" lang="en-US" altLang="ko-KR" sz="1400" b="1" i="1" u="none" strike="noStrike" cap="none" normalizeH="0" baseline="0">
                          <a:ln>
                            <a:noFill/>
                          </a:ln>
                          <a:solidFill>
                            <a:srgbClr val="000099"/>
                          </a:solidFill>
                          <a:effectLst/>
                          <a:latin typeface="Bookman Old Style" pitchFamily="18" charset="0"/>
                          <a:ea typeface="HY엽서L" pitchFamily="18" charset="-127"/>
                        </a:rPr>
                        <a:t> </a:t>
                      </a:r>
                      <a:r>
                        <a:rPr kumimoji="1" lang="en-US" altLang="ko-KR" sz="2000" b="1" i="0" u="none" strike="noStrike" cap="none" normalizeH="0" baseline="0">
                          <a:ln>
                            <a:noFill/>
                          </a:ln>
                          <a:solidFill>
                            <a:srgbClr val="000099"/>
                          </a:solidFill>
                          <a:effectLst/>
                          <a:latin typeface="Bookman Old Style" pitchFamily="18" charset="0"/>
                          <a:ea typeface="HY엽서L" pitchFamily="18" charset="-127"/>
                        </a:rPr>
                        <a:t>}</a:t>
                      </a:r>
                    </a:p>
                  </a:txBody>
                  <a:tcPr marL="90000" marR="90000" marT="46807" marB="46807" anchor="ctr" horzOverflow="overflow">
                    <a:lnL w="12700" cap="flat" cmpd="sng" algn="ctr">
                      <a:solidFill>
                        <a:schemeClr val="bg2"/>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05"/>
                  </a:ext>
                </a:extLst>
              </a:tr>
              <a:tr h="398462">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1" u="none" strike="noStrike" cap="none" normalizeH="0" baseline="0">
                          <a:ln>
                            <a:noFill/>
                          </a:ln>
                          <a:solidFill>
                            <a:srgbClr val="000099"/>
                          </a:solidFill>
                          <a:effectLst/>
                          <a:latin typeface="Bookman Old Style" pitchFamily="18" charset="0"/>
                          <a:ea typeface="HY엽서L" pitchFamily="18" charset="-127"/>
                        </a:rPr>
                        <a:t>e</a:t>
                      </a:r>
                      <a:r>
                        <a:rPr kumimoji="1" lang="en-US" altLang="ko-KR" sz="2000" b="1" i="1" u="none" strike="noStrike" cap="none" normalizeH="0" baseline="-25000">
                          <a:ln>
                            <a:noFill/>
                          </a:ln>
                          <a:solidFill>
                            <a:srgbClr val="000099"/>
                          </a:solidFill>
                          <a:effectLst/>
                          <a:latin typeface="Bookman Old Style" pitchFamily="18" charset="0"/>
                          <a:ea typeface="HY엽서L" pitchFamily="18" charset="-127"/>
                        </a:rPr>
                        <a:t>6</a:t>
                      </a:r>
                    </a:p>
                  </a:txBody>
                  <a:tcPr marL="90000" marR="90000" marT="46807" marB="46807" anchor="ctr" horzOverflow="overflow">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altLang="ko-KR" sz="2000" b="1" i="0" u="none" strike="noStrike" cap="none" normalizeH="0" baseline="0">
                          <a:ln>
                            <a:noFill/>
                          </a:ln>
                          <a:solidFill>
                            <a:srgbClr val="000099"/>
                          </a:solidFill>
                          <a:effectLst/>
                          <a:latin typeface="Bookman Old Style" pitchFamily="18" charset="0"/>
                          <a:ea typeface="HY엽서L" pitchFamily="18" charset="-127"/>
                        </a:rPr>
                        <a:t>{</a:t>
                      </a:r>
                      <a:r>
                        <a:rPr kumimoji="1" lang="en-US" altLang="ko-KR" sz="2000" b="1" i="1" u="none" strike="noStrike" cap="none" normalizeH="0" baseline="0">
                          <a:ln>
                            <a:noFill/>
                          </a:ln>
                          <a:solidFill>
                            <a:srgbClr val="000099"/>
                          </a:solidFill>
                          <a:effectLst/>
                          <a:latin typeface="Bookman Old Style" pitchFamily="18" charset="0"/>
                          <a:ea typeface="HY엽서L" pitchFamily="18" charset="-127"/>
                        </a:rPr>
                        <a:t>b,c</a:t>
                      </a:r>
                      <a:r>
                        <a:rPr kumimoji="1" lang="en-US" altLang="ko-KR" sz="1400" b="1" i="1" u="none" strike="noStrike" cap="none" normalizeH="0" baseline="0">
                          <a:ln>
                            <a:noFill/>
                          </a:ln>
                          <a:solidFill>
                            <a:srgbClr val="000099"/>
                          </a:solidFill>
                          <a:effectLst/>
                          <a:latin typeface="Bookman Old Style" pitchFamily="18" charset="0"/>
                          <a:ea typeface="HY엽서L" pitchFamily="18" charset="-127"/>
                        </a:rPr>
                        <a:t> </a:t>
                      </a:r>
                      <a:r>
                        <a:rPr kumimoji="1" lang="en-US" altLang="ko-KR" sz="2000" b="1" i="0" u="none" strike="noStrike" cap="none" normalizeH="0" baseline="0">
                          <a:ln>
                            <a:noFill/>
                          </a:ln>
                          <a:solidFill>
                            <a:srgbClr val="000099"/>
                          </a:solidFill>
                          <a:effectLst/>
                          <a:latin typeface="Bookman Old Style" pitchFamily="18" charset="0"/>
                          <a:ea typeface="HY엽서L" pitchFamily="18" charset="-127"/>
                        </a:rPr>
                        <a:t>}</a:t>
                      </a:r>
                    </a:p>
                  </a:txBody>
                  <a:tcPr marL="90000" marR="90000" marT="46807" marB="46807" anchor="ctr" horzOverflow="overflow">
                    <a:lnL w="6350" cap="flat" cmpd="sng" algn="ctr">
                      <a:solidFill>
                        <a:srgbClr val="808080"/>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0" fontAlgn="base" latinLnBrk="0" hangingPunct="0">
                        <a:lnSpc>
                          <a:spcPct val="100000"/>
                        </a:lnSpc>
                        <a:spcBef>
                          <a:spcPct val="20000"/>
                        </a:spcBef>
                        <a:spcAft>
                          <a:spcPct val="0"/>
                        </a:spcAft>
                        <a:buClr>
                          <a:srgbClr val="660066"/>
                        </a:buClr>
                        <a:buSzTx/>
                        <a:buFont typeface="Wingdings" pitchFamily="2" charset="2"/>
                        <a:buNone/>
                        <a:tabLst/>
                      </a:pPr>
                      <a:r>
                        <a:rPr kumimoji="1" lang="en-US" sz="2000" b="1" i="0" u="none" strike="noStrike" cap="none" normalizeH="0" baseline="0">
                          <a:ln>
                            <a:noFill/>
                          </a:ln>
                          <a:solidFill>
                            <a:srgbClr val="000099"/>
                          </a:solidFill>
                          <a:effectLst/>
                          <a:latin typeface="Bookman Old Style" pitchFamily="18" charset="0"/>
                          <a:ea typeface="HY엽서L" pitchFamily="18" charset="-127"/>
                        </a:rPr>
                        <a:t>{</a:t>
                      </a:r>
                      <a:r>
                        <a:rPr kumimoji="1" lang="en-US" altLang="ko-KR" sz="2000" b="1" i="1" u="none" strike="noStrike" cap="none" normalizeH="0" baseline="0">
                          <a:ln>
                            <a:noFill/>
                          </a:ln>
                          <a:solidFill>
                            <a:srgbClr val="000099"/>
                          </a:solidFill>
                          <a:effectLst/>
                          <a:latin typeface="Bookman Old Style" pitchFamily="18" charset="0"/>
                          <a:ea typeface="HY엽서L" pitchFamily="18" charset="-127"/>
                        </a:rPr>
                        <a:t>B,C</a:t>
                      </a:r>
                      <a:r>
                        <a:rPr kumimoji="1" lang="en-US" altLang="ko-KR" sz="1400" b="1" i="1" u="none" strike="noStrike" cap="none" normalizeH="0" baseline="0">
                          <a:ln>
                            <a:noFill/>
                          </a:ln>
                          <a:solidFill>
                            <a:srgbClr val="000099"/>
                          </a:solidFill>
                          <a:effectLst/>
                          <a:latin typeface="Bookman Old Style" pitchFamily="18" charset="0"/>
                          <a:ea typeface="HY엽서L" pitchFamily="18" charset="-127"/>
                        </a:rPr>
                        <a:t> </a:t>
                      </a:r>
                      <a:r>
                        <a:rPr kumimoji="1" lang="en-US" altLang="ko-KR" sz="2000" b="1" i="0" u="none" strike="noStrike" cap="none" normalizeH="0" baseline="0">
                          <a:ln>
                            <a:noFill/>
                          </a:ln>
                          <a:solidFill>
                            <a:srgbClr val="000099"/>
                          </a:solidFill>
                          <a:effectLst/>
                          <a:latin typeface="Bookman Old Style" pitchFamily="18" charset="0"/>
                          <a:ea typeface="HY엽서L" pitchFamily="18" charset="-127"/>
                        </a:rPr>
                        <a:t>}</a:t>
                      </a:r>
                    </a:p>
                  </a:txBody>
                  <a:tcPr marL="90000" marR="90000" marT="46807" marB="46807" anchor="ctr" horzOverflow="overflow">
                    <a:lnL w="12700" cap="flat" cmpd="sng" algn="ctr">
                      <a:solidFill>
                        <a:schemeClr val="bg2"/>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06"/>
                  </a:ext>
                </a:extLst>
              </a:tr>
            </a:tbl>
          </a:graphicData>
        </a:graphic>
      </p:graphicFrame>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altLang="ko-KR" sz="3200" smtClean="0">
                <a:ea typeface="굴림" panose="020B0600000101010101" pitchFamily="50" charset="-127"/>
              </a:rPr>
              <a:t>Examples of Isomorphic Graphs</a:t>
            </a:r>
          </a:p>
        </p:txBody>
      </p:sp>
      <p:grpSp>
        <p:nvGrpSpPr>
          <p:cNvPr id="70659" name="Group 56"/>
          <p:cNvGrpSpPr>
            <a:grpSpLocks/>
          </p:cNvGrpSpPr>
          <p:nvPr/>
        </p:nvGrpSpPr>
        <p:grpSpPr bwMode="auto">
          <a:xfrm>
            <a:off x="2411413" y="2192338"/>
            <a:ext cx="1585912" cy="1512887"/>
            <a:chOff x="1609" y="1207"/>
            <a:chExt cx="999" cy="953"/>
          </a:xfrm>
        </p:grpSpPr>
        <p:grpSp>
          <p:nvGrpSpPr>
            <p:cNvPr id="70734" name="Group 57"/>
            <p:cNvGrpSpPr>
              <a:grpSpLocks/>
            </p:cNvGrpSpPr>
            <p:nvPr/>
          </p:nvGrpSpPr>
          <p:grpSpPr bwMode="auto">
            <a:xfrm>
              <a:off x="1700" y="1298"/>
              <a:ext cx="816" cy="771"/>
              <a:chOff x="1700" y="1298"/>
              <a:chExt cx="816" cy="771"/>
            </a:xfrm>
          </p:grpSpPr>
          <p:sp>
            <p:nvSpPr>
              <p:cNvPr id="70740" name="Line 58"/>
              <p:cNvSpPr>
                <a:spLocks noChangeShapeType="1"/>
              </p:cNvSpPr>
              <p:nvPr/>
            </p:nvSpPr>
            <p:spPr bwMode="auto">
              <a:xfrm flipH="1">
                <a:off x="1700" y="1298"/>
                <a:ext cx="227" cy="771"/>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ko-KR" altLang="en-US"/>
              </a:p>
            </p:txBody>
          </p:sp>
          <p:sp>
            <p:nvSpPr>
              <p:cNvPr id="70741" name="Line 59"/>
              <p:cNvSpPr>
                <a:spLocks noChangeShapeType="1"/>
              </p:cNvSpPr>
              <p:nvPr/>
            </p:nvSpPr>
            <p:spPr bwMode="auto">
              <a:xfrm flipV="1">
                <a:off x="1700" y="1933"/>
                <a:ext cx="816" cy="136"/>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ko-KR" altLang="en-US"/>
              </a:p>
            </p:txBody>
          </p:sp>
          <p:sp>
            <p:nvSpPr>
              <p:cNvPr id="70742" name="Line 60"/>
              <p:cNvSpPr>
                <a:spLocks noChangeShapeType="1"/>
              </p:cNvSpPr>
              <p:nvPr/>
            </p:nvSpPr>
            <p:spPr bwMode="auto">
              <a:xfrm>
                <a:off x="1927" y="1298"/>
                <a:ext cx="589" cy="635"/>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ko-KR" altLang="en-US"/>
              </a:p>
            </p:txBody>
          </p:sp>
          <p:sp>
            <p:nvSpPr>
              <p:cNvPr id="70743" name="Line 61"/>
              <p:cNvSpPr>
                <a:spLocks noChangeShapeType="1"/>
              </p:cNvSpPr>
              <p:nvPr/>
            </p:nvSpPr>
            <p:spPr bwMode="auto">
              <a:xfrm flipV="1">
                <a:off x="1700" y="1751"/>
                <a:ext cx="318" cy="318"/>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ko-KR" altLang="en-US"/>
              </a:p>
            </p:txBody>
          </p:sp>
          <p:sp>
            <p:nvSpPr>
              <p:cNvPr id="70744" name="Line 62"/>
              <p:cNvSpPr>
                <a:spLocks noChangeShapeType="1"/>
              </p:cNvSpPr>
              <p:nvPr/>
            </p:nvSpPr>
            <p:spPr bwMode="auto">
              <a:xfrm>
                <a:off x="2018" y="1751"/>
                <a:ext cx="498" cy="182"/>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ko-KR" altLang="en-US"/>
              </a:p>
            </p:txBody>
          </p:sp>
          <p:sp>
            <p:nvSpPr>
              <p:cNvPr id="70745" name="Line 63"/>
              <p:cNvSpPr>
                <a:spLocks noChangeShapeType="1"/>
              </p:cNvSpPr>
              <p:nvPr/>
            </p:nvSpPr>
            <p:spPr bwMode="auto">
              <a:xfrm flipH="1" flipV="1">
                <a:off x="1927" y="1298"/>
                <a:ext cx="91" cy="453"/>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ko-KR" altLang="en-US"/>
              </a:p>
            </p:txBody>
          </p:sp>
        </p:grpSp>
        <p:grpSp>
          <p:nvGrpSpPr>
            <p:cNvPr id="70735" name="Group 64"/>
            <p:cNvGrpSpPr>
              <a:grpSpLocks/>
            </p:cNvGrpSpPr>
            <p:nvPr/>
          </p:nvGrpSpPr>
          <p:grpSpPr bwMode="auto">
            <a:xfrm>
              <a:off x="1609" y="1207"/>
              <a:ext cx="999" cy="953"/>
              <a:chOff x="1609" y="1207"/>
              <a:chExt cx="999" cy="953"/>
            </a:xfrm>
          </p:grpSpPr>
          <p:sp>
            <p:nvSpPr>
              <p:cNvPr id="70736" name="Oval 65"/>
              <p:cNvSpPr>
                <a:spLocks noChangeArrowheads="1"/>
              </p:cNvSpPr>
              <p:nvPr/>
            </p:nvSpPr>
            <p:spPr bwMode="auto">
              <a:xfrm>
                <a:off x="1836" y="1207"/>
                <a:ext cx="182" cy="182"/>
              </a:xfrm>
              <a:prstGeom prst="ellipse">
                <a:avLst/>
              </a:prstGeom>
              <a:solidFill>
                <a:schemeClr val="folHlink"/>
              </a:solidFill>
              <a:ln w="9525">
                <a:solidFill>
                  <a:srgbClr val="0000FF"/>
                </a:solidFill>
                <a:round/>
                <a:headEnd/>
                <a:tailEnd/>
              </a:ln>
            </p:spPr>
            <p:txBody>
              <a:bodyPr wrap="none" lIns="90000" tIns="46800" rIns="90000" bIns="46800"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70737" name="Oval 66"/>
              <p:cNvSpPr>
                <a:spLocks noChangeArrowheads="1"/>
              </p:cNvSpPr>
              <p:nvPr/>
            </p:nvSpPr>
            <p:spPr bwMode="auto">
              <a:xfrm>
                <a:off x="1609" y="1978"/>
                <a:ext cx="182" cy="182"/>
              </a:xfrm>
              <a:prstGeom prst="ellipse">
                <a:avLst/>
              </a:prstGeom>
              <a:solidFill>
                <a:schemeClr val="folHlink"/>
              </a:solidFill>
              <a:ln w="9525">
                <a:solidFill>
                  <a:srgbClr val="0000FF"/>
                </a:solidFill>
                <a:round/>
                <a:headEnd/>
                <a:tailEnd/>
              </a:ln>
            </p:spPr>
            <p:txBody>
              <a:bodyPr wrap="none" lIns="90000" tIns="46800" rIns="90000" bIns="46800"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70738" name="Oval 67"/>
              <p:cNvSpPr>
                <a:spLocks noChangeArrowheads="1"/>
              </p:cNvSpPr>
              <p:nvPr/>
            </p:nvSpPr>
            <p:spPr bwMode="auto">
              <a:xfrm>
                <a:off x="2426" y="1842"/>
                <a:ext cx="182" cy="182"/>
              </a:xfrm>
              <a:prstGeom prst="ellipse">
                <a:avLst/>
              </a:prstGeom>
              <a:solidFill>
                <a:schemeClr val="folHlink"/>
              </a:solidFill>
              <a:ln w="9525">
                <a:solidFill>
                  <a:srgbClr val="0000FF"/>
                </a:solidFill>
                <a:round/>
                <a:headEnd/>
                <a:tailEnd/>
              </a:ln>
            </p:spPr>
            <p:txBody>
              <a:bodyPr wrap="none" lIns="90000" tIns="46800" rIns="90000" bIns="46800"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70739" name="Oval 68"/>
              <p:cNvSpPr>
                <a:spLocks noChangeArrowheads="1"/>
              </p:cNvSpPr>
              <p:nvPr/>
            </p:nvSpPr>
            <p:spPr bwMode="auto">
              <a:xfrm>
                <a:off x="1927" y="1661"/>
                <a:ext cx="182" cy="182"/>
              </a:xfrm>
              <a:prstGeom prst="ellipse">
                <a:avLst/>
              </a:prstGeom>
              <a:solidFill>
                <a:schemeClr val="folHlink"/>
              </a:solidFill>
              <a:ln w="9525">
                <a:solidFill>
                  <a:srgbClr val="0000FF"/>
                </a:solidFill>
                <a:round/>
                <a:headEnd/>
                <a:tailEnd/>
              </a:ln>
            </p:spPr>
            <p:txBody>
              <a:bodyPr wrap="none" lIns="90000" tIns="46800" rIns="90000" bIns="46800"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grpSp>
      </p:grpSp>
      <p:grpSp>
        <p:nvGrpSpPr>
          <p:cNvPr id="70660" name="Group 69"/>
          <p:cNvGrpSpPr>
            <a:grpSpLocks/>
          </p:cNvGrpSpPr>
          <p:nvPr/>
        </p:nvGrpSpPr>
        <p:grpSpPr bwMode="auto">
          <a:xfrm>
            <a:off x="827088" y="3849688"/>
            <a:ext cx="1296987" cy="1296987"/>
            <a:chOff x="385" y="2613"/>
            <a:chExt cx="817" cy="817"/>
          </a:xfrm>
        </p:grpSpPr>
        <p:grpSp>
          <p:nvGrpSpPr>
            <p:cNvPr id="70722" name="Group 70"/>
            <p:cNvGrpSpPr>
              <a:grpSpLocks/>
            </p:cNvGrpSpPr>
            <p:nvPr/>
          </p:nvGrpSpPr>
          <p:grpSpPr bwMode="auto">
            <a:xfrm>
              <a:off x="476" y="2704"/>
              <a:ext cx="635" cy="635"/>
              <a:chOff x="476" y="2704"/>
              <a:chExt cx="635" cy="635"/>
            </a:xfrm>
          </p:grpSpPr>
          <p:sp>
            <p:nvSpPr>
              <p:cNvPr id="70728" name="Line 71"/>
              <p:cNvSpPr>
                <a:spLocks noChangeShapeType="1"/>
              </p:cNvSpPr>
              <p:nvPr/>
            </p:nvSpPr>
            <p:spPr bwMode="auto">
              <a:xfrm>
                <a:off x="476" y="2704"/>
                <a:ext cx="0" cy="635"/>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ko-KR" altLang="en-US"/>
              </a:p>
            </p:txBody>
          </p:sp>
          <p:sp>
            <p:nvSpPr>
              <p:cNvPr id="70729" name="Line 72"/>
              <p:cNvSpPr>
                <a:spLocks noChangeShapeType="1"/>
              </p:cNvSpPr>
              <p:nvPr/>
            </p:nvSpPr>
            <p:spPr bwMode="auto">
              <a:xfrm>
                <a:off x="1111" y="2704"/>
                <a:ext cx="0" cy="635"/>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ko-KR" altLang="en-US"/>
              </a:p>
            </p:txBody>
          </p:sp>
          <p:sp>
            <p:nvSpPr>
              <p:cNvPr id="70730" name="Line 73"/>
              <p:cNvSpPr>
                <a:spLocks noChangeShapeType="1"/>
              </p:cNvSpPr>
              <p:nvPr/>
            </p:nvSpPr>
            <p:spPr bwMode="auto">
              <a:xfrm>
                <a:off x="476" y="2704"/>
                <a:ext cx="635" cy="0"/>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ko-KR" altLang="en-US"/>
              </a:p>
            </p:txBody>
          </p:sp>
          <p:sp>
            <p:nvSpPr>
              <p:cNvPr id="70731" name="Line 74"/>
              <p:cNvSpPr>
                <a:spLocks noChangeShapeType="1"/>
              </p:cNvSpPr>
              <p:nvPr/>
            </p:nvSpPr>
            <p:spPr bwMode="auto">
              <a:xfrm>
                <a:off x="476" y="3339"/>
                <a:ext cx="635" cy="0"/>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ko-KR" altLang="en-US"/>
              </a:p>
            </p:txBody>
          </p:sp>
          <p:sp>
            <p:nvSpPr>
              <p:cNvPr id="70732" name="Line 75"/>
              <p:cNvSpPr>
                <a:spLocks noChangeShapeType="1"/>
              </p:cNvSpPr>
              <p:nvPr/>
            </p:nvSpPr>
            <p:spPr bwMode="auto">
              <a:xfrm>
                <a:off x="476" y="2704"/>
                <a:ext cx="635" cy="635"/>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ko-KR" altLang="en-US"/>
              </a:p>
            </p:txBody>
          </p:sp>
          <p:sp>
            <p:nvSpPr>
              <p:cNvPr id="70733" name="Line 76"/>
              <p:cNvSpPr>
                <a:spLocks noChangeShapeType="1"/>
              </p:cNvSpPr>
              <p:nvPr/>
            </p:nvSpPr>
            <p:spPr bwMode="auto">
              <a:xfrm flipV="1">
                <a:off x="476" y="2704"/>
                <a:ext cx="635" cy="635"/>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ko-KR" altLang="en-US"/>
              </a:p>
            </p:txBody>
          </p:sp>
        </p:grpSp>
        <p:grpSp>
          <p:nvGrpSpPr>
            <p:cNvPr id="70723" name="Group 77"/>
            <p:cNvGrpSpPr>
              <a:grpSpLocks/>
            </p:cNvGrpSpPr>
            <p:nvPr/>
          </p:nvGrpSpPr>
          <p:grpSpPr bwMode="auto">
            <a:xfrm>
              <a:off x="385" y="2613"/>
              <a:ext cx="817" cy="817"/>
              <a:chOff x="385" y="2613"/>
              <a:chExt cx="817" cy="817"/>
            </a:xfrm>
          </p:grpSpPr>
          <p:sp>
            <p:nvSpPr>
              <p:cNvPr id="70724" name="Oval 78"/>
              <p:cNvSpPr>
                <a:spLocks noChangeArrowheads="1"/>
              </p:cNvSpPr>
              <p:nvPr/>
            </p:nvSpPr>
            <p:spPr bwMode="auto">
              <a:xfrm>
                <a:off x="385" y="2613"/>
                <a:ext cx="182" cy="182"/>
              </a:xfrm>
              <a:prstGeom prst="ellipse">
                <a:avLst/>
              </a:prstGeom>
              <a:solidFill>
                <a:schemeClr val="folHlink"/>
              </a:solidFill>
              <a:ln w="9525">
                <a:solidFill>
                  <a:srgbClr val="0000FF"/>
                </a:solidFill>
                <a:round/>
                <a:headEnd/>
                <a:tailEnd/>
              </a:ln>
            </p:spPr>
            <p:txBody>
              <a:bodyPr wrap="none" lIns="90000" tIns="46800" rIns="90000" bIns="46800"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70725" name="Oval 79"/>
              <p:cNvSpPr>
                <a:spLocks noChangeArrowheads="1"/>
              </p:cNvSpPr>
              <p:nvPr/>
            </p:nvSpPr>
            <p:spPr bwMode="auto">
              <a:xfrm>
                <a:off x="1020" y="2613"/>
                <a:ext cx="182" cy="182"/>
              </a:xfrm>
              <a:prstGeom prst="ellipse">
                <a:avLst/>
              </a:prstGeom>
              <a:solidFill>
                <a:schemeClr val="folHlink"/>
              </a:solidFill>
              <a:ln w="9525">
                <a:solidFill>
                  <a:srgbClr val="0000FF"/>
                </a:solidFill>
                <a:round/>
                <a:headEnd/>
                <a:tailEnd/>
              </a:ln>
            </p:spPr>
            <p:txBody>
              <a:bodyPr wrap="none" lIns="90000" tIns="46800" rIns="90000" bIns="46800"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70726" name="Oval 80"/>
              <p:cNvSpPr>
                <a:spLocks noChangeArrowheads="1"/>
              </p:cNvSpPr>
              <p:nvPr/>
            </p:nvSpPr>
            <p:spPr bwMode="auto">
              <a:xfrm>
                <a:off x="385" y="3248"/>
                <a:ext cx="182" cy="182"/>
              </a:xfrm>
              <a:prstGeom prst="ellipse">
                <a:avLst/>
              </a:prstGeom>
              <a:solidFill>
                <a:schemeClr val="folHlink"/>
              </a:solidFill>
              <a:ln w="9525">
                <a:solidFill>
                  <a:srgbClr val="0000FF"/>
                </a:solidFill>
                <a:round/>
                <a:headEnd/>
                <a:tailEnd/>
              </a:ln>
            </p:spPr>
            <p:txBody>
              <a:bodyPr wrap="none" lIns="90000" tIns="46800" rIns="90000" bIns="46800"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70727" name="Oval 81"/>
              <p:cNvSpPr>
                <a:spLocks noChangeArrowheads="1"/>
              </p:cNvSpPr>
              <p:nvPr/>
            </p:nvSpPr>
            <p:spPr bwMode="auto">
              <a:xfrm>
                <a:off x="1020" y="3248"/>
                <a:ext cx="182" cy="182"/>
              </a:xfrm>
              <a:prstGeom prst="ellipse">
                <a:avLst/>
              </a:prstGeom>
              <a:solidFill>
                <a:schemeClr val="folHlink"/>
              </a:solidFill>
              <a:ln w="9525">
                <a:solidFill>
                  <a:srgbClr val="0000FF"/>
                </a:solidFill>
                <a:round/>
                <a:headEnd/>
                <a:tailEnd/>
              </a:ln>
            </p:spPr>
            <p:txBody>
              <a:bodyPr wrap="none" lIns="90000" tIns="46800" rIns="90000" bIns="46800"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grpSp>
      </p:grpSp>
      <p:grpSp>
        <p:nvGrpSpPr>
          <p:cNvPr id="70661" name="Group 82"/>
          <p:cNvGrpSpPr>
            <a:grpSpLocks/>
          </p:cNvGrpSpPr>
          <p:nvPr/>
        </p:nvGrpSpPr>
        <p:grpSpPr bwMode="auto">
          <a:xfrm>
            <a:off x="2484438" y="3633788"/>
            <a:ext cx="1557337" cy="1524000"/>
            <a:chOff x="1564" y="2471"/>
            <a:chExt cx="981" cy="960"/>
          </a:xfrm>
        </p:grpSpPr>
        <p:grpSp>
          <p:nvGrpSpPr>
            <p:cNvPr id="70710" name="Group 83"/>
            <p:cNvGrpSpPr>
              <a:grpSpLocks/>
            </p:cNvGrpSpPr>
            <p:nvPr/>
          </p:nvGrpSpPr>
          <p:grpSpPr bwMode="auto">
            <a:xfrm>
              <a:off x="1655" y="2471"/>
              <a:ext cx="890" cy="869"/>
              <a:chOff x="1655" y="2471"/>
              <a:chExt cx="890" cy="869"/>
            </a:xfrm>
          </p:grpSpPr>
          <p:sp>
            <p:nvSpPr>
              <p:cNvPr id="70716" name="Line 84"/>
              <p:cNvSpPr>
                <a:spLocks noChangeShapeType="1"/>
              </p:cNvSpPr>
              <p:nvPr/>
            </p:nvSpPr>
            <p:spPr bwMode="auto">
              <a:xfrm>
                <a:off x="1655" y="2705"/>
                <a:ext cx="0" cy="635"/>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ko-KR" altLang="en-US"/>
              </a:p>
            </p:txBody>
          </p:sp>
          <p:sp>
            <p:nvSpPr>
              <p:cNvPr id="70717" name="Line 85"/>
              <p:cNvSpPr>
                <a:spLocks noChangeShapeType="1"/>
              </p:cNvSpPr>
              <p:nvPr/>
            </p:nvSpPr>
            <p:spPr bwMode="auto">
              <a:xfrm>
                <a:off x="2290" y="2705"/>
                <a:ext cx="0" cy="635"/>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ko-KR" altLang="en-US"/>
              </a:p>
            </p:txBody>
          </p:sp>
          <p:sp>
            <p:nvSpPr>
              <p:cNvPr id="70718" name="Line 86"/>
              <p:cNvSpPr>
                <a:spLocks noChangeShapeType="1"/>
              </p:cNvSpPr>
              <p:nvPr/>
            </p:nvSpPr>
            <p:spPr bwMode="auto">
              <a:xfrm>
                <a:off x="1655" y="2705"/>
                <a:ext cx="635" cy="0"/>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ko-KR" altLang="en-US"/>
              </a:p>
            </p:txBody>
          </p:sp>
          <p:sp>
            <p:nvSpPr>
              <p:cNvPr id="70719" name="Line 87"/>
              <p:cNvSpPr>
                <a:spLocks noChangeShapeType="1"/>
              </p:cNvSpPr>
              <p:nvPr/>
            </p:nvSpPr>
            <p:spPr bwMode="auto">
              <a:xfrm>
                <a:off x="1655" y="3340"/>
                <a:ext cx="635" cy="0"/>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ko-KR" altLang="en-US"/>
              </a:p>
            </p:txBody>
          </p:sp>
          <p:sp>
            <p:nvSpPr>
              <p:cNvPr id="70720" name="Line 88"/>
              <p:cNvSpPr>
                <a:spLocks noChangeShapeType="1"/>
              </p:cNvSpPr>
              <p:nvPr/>
            </p:nvSpPr>
            <p:spPr bwMode="auto">
              <a:xfrm flipV="1">
                <a:off x="1655" y="2705"/>
                <a:ext cx="635" cy="635"/>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ko-KR" altLang="en-US"/>
              </a:p>
            </p:txBody>
          </p:sp>
          <p:sp>
            <p:nvSpPr>
              <p:cNvPr id="70721" name="Freeform 89"/>
              <p:cNvSpPr>
                <a:spLocks/>
              </p:cNvSpPr>
              <p:nvPr/>
            </p:nvSpPr>
            <p:spPr bwMode="auto">
              <a:xfrm>
                <a:off x="1655" y="2471"/>
                <a:ext cx="890" cy="868"/>
              </a:xfrm>
              <a:custGeom>
                <a:avLst/>
                <a:gdLst>
                  <a:gd name="T0" fmla="*/ 0 w 890"/>
                  <a:gd name="T1" fmla="*/ 233 h 868"/>
                  <a:gd name="T2" fmla="*/ 464 w 890"/>
                  <a:gd name="T3" fmla="*/ 40 h 868"/>
                  <a:gd name="T4" fmla="*/ 828 w 890"/>
                  <a:gd name="T5" fmla="*/ 62 h 868"/>
                  <a:gd name="T6" fmla="*/ 839 w 890"/>
                  <a:gd name="T7" fmla="*/ 415 h 868"/>
                  <a:gd name="T8" fmla="*/ 635 w 890"/>
                  <a:gd name="T9" fmla="*/ 868 h 868"/>
                  <a:gd name="T10" fmla="*/ 0 60000 65536"/>
                  <a:gd name="T11" fmla="*/ 0 60000 65536"/>
                  <a:gd name="T12" fmla="*/ 0 60000 65536"/>
                  <a:gd name="T13" fmla="*/ 0 60000 65536"/>
                  <a:gd name="T14" fmla="*/ 0 60000 65536"/>
                  <a:gd name="T15" fmla="*/ 0 w 890"/>
                  <a:gd name="T16" fmla="*/ 0 h 868"/>
                  <a:gd name="T17" fmla="*/ 890 w 890"/>
                  <a:gd name="T18" fmla="*/ 868 h 868"/>
                </a:gdLst>
                <a:ahLst/>
                <a:cxnLst>
                  <a:cxn ang="T10">
                    <a:pos x="T0" y="T1"/>
                  </a:cxn>
                  <a:cxn ang="T11">
                    <a:pos x="T2" y="T3"/>
                  </a:cxn>
                  <a:cxn ang="T12">
                    <a:pos x="T4" y="T5"/>
                  </a:cxn>
                  <a:cxn ang="T13">
                    <a:pos x="T6" y="T7"/>
                  </a:cxn>
                  <a:cxn ang="T14">
                    <a:pos x="T8" y="T9"/>
                  </a:cxn>
                </a:cxnLst>
                <a:rect l="T15" t="T16" r="T17" b="T18"/>
                <a:pathLst>
                  <a:path w="890" h="868">
                    <a:moveTo>
                      <a:pt x="0" y="233"/>
                    </a:moveTo>
                    <a:cubicBezTo>
                      <a:pt x="77" y="201"/>
                      <a:pt x="326" y="68"/>
                      <a:pt x="464" y="40"/>
                    </a:cubicBezTo>
                    <a:cubicBezTo>
                      <a:pt x="602" y="12"/>
                      <a:pt x="766" y="0"/>
                      <a:pt x="828" y="62"/>
                    </a:cubicBezTo>
                    <a:cubicBezTo>
                      <a:pt x="890" y="124"/>
                      <a:pt x="871" y="281"/>
                      <a:pt x="839" y="415"/>
                    </a:cubicBezTo>
                    <a:cubicBezTo>
                      <a:pt x="807" y="549"/>
                      <a:pt x="677" y="774"/>
                      <a:pt x="635" y="868"/>
                    </a:cubicBezTo>
                  </a:path>
                </a:pathLst>
              </a:cu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p>
                <a:endParaRPr lang="ko-KR" altLang="en-US"/>
              </a:p>
            </p:txBody>
          </p:sp>
        </p:grpSp>
        <p:grpSp>
          <p:nvGrpSpPr>
            <p:cNvPr id="70711" name="Group 90"/>
            <p:cNvGrpSpPr>
              <a:grpSpLocks/>
            </p:cNvGrpSpPr>
            <p:nvPr/>
          </p:nvGrpSpPr>
          <p:grpSpPr bwMode="auto">
            <a:xfrm>
              <a:off x="1564" y="2614"/>
              <a:ext cx="817" cy="817"/>
              <a:chOff x="1564" y="2614"/>
              <a:chExt cx="817" cy="817"/>
            </a:xfrm>
          </p:grpSpPr>
          <p:sp>
            <p:nvSpPr>
              <p:cNvPr id="70712" name="Oval 91"/>
              <p:cNvSpPr>
                <a:spLocks noChangeArrowheads="1"/>
              </p:cNvSpPr>
              <p:nvPr/>
            </p:nvSpPr>
            <p:spPr bwMode="auto">
              <a:xfrm>
                <a:off x="1564" y="2614"/>
                <a:ext cx="182" cy="182"/>
              </a:xfrm>
              <a:prstGeom prst="ellipse">
                <a:avLst/>
              </a:prstGeom>
              <a:solidFill>
                <a:schemeClr val="folHlink"/>
              </a:solidFill>
              <a:ln w="9525">
                <a:solidFill>
                  <a:srgbClr val="0000FF"/>
                </a:solidFill>
                <a:round/>
                <a:headEnd/>
                <a:tailEnd/>
              </a:ln>
            </p:spPr>
            <p:txBody>
              <a:bodyPr wrap="none" lIns="90000" tIns="46800" rIns="90000" bIns="46800"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70713" name="Oval 92"/>
              <p:cNvSpPr>
                <a:spLocks noChangeArrowheads="1"/>
              </p:cNvSpPr>
              <p:nvPr/>
            </p:nvSpPr>
            <p:spPr bwMode="auto">
              <a:xfrm>
                <a:off x="2199" y="2614"/>
                <a:ext cx="182" cy="182"/>
              </a:xfrm>
              <a:prstGeom prst="ellipse">
                <a:avLst/>
              </a:prstGeom>
              <a:solidFill>
                <a:schemeClr val="folHlink"/>
              </a:solidFill>
              <a:ln w="9525">
                <a:solidFill>
                  <a:srgbClr val="0000FF"/>
                </a:solidFill>
                <a:round/>
                <a:headEnd/>
                <a:tailEnd/>
              </a:ln>
            </p:spPr>
            <p:txBody>
              <a:bodyPr wrap="none" lIns="90000" tIns="46800" rIns="90000" bIns="46800"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70714" name="Oval 93"/>
              <p:cNvSpPr>
                <a:spLocks noChangeArrowheads="1"/>
              </p:cNvSpPr>
              <p:nvPr/>
            </p:nvSpPr>
            <p:spPr bwMode="auto">
              <a:xfrm>
                <a:off x="1564" y="3249"/>
                <a:ext cx="182" cy="182"/>
              </a:xfrm>
              <a:prstGeom prst="ellipse">
                <a:avLst/>
              </a:prstGeom>
              <a:solidFill>
                <a:schemeClr val="folHlink"/>
              </a:solidFill>
              <a:ln w="9525">
                <a:solidFill>
                  <a:srgbClr val="0000FF"/>
                </a:solidFill>
                <a:round/>
                <a:headEnd/>
                <a:tailEnd/>
              </a:ln>
            </p:spPr>
            <p:txBody>
              <a:bodyPr wrap="none" lIns="90000" tIns="46800" rIns="90000" bIns="46800"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70715" name="Oval 94"/>
              <p:cNvSpPr>
                <a:spLocks noChangeArrowheads="1"/>
              </p:cNvSpPr>
              <p:nvPr/>
            </p:nvSpPr>
            <p:spPr bwMode="auto">
              <a:xfrm>
                <a:off x="2199" y="3249"/>
                <a:ext cx="182" cy="182"/>
              </a:xfrm>
              <a:prstGeom prst="ellipse">
                <a:avLst/>
              </a:prstGeom>
              <a:solidFill>
                <a:schemeClr val="folHlink"/>
              </a:solidFill>
              <a:ln w="9525">
                <a:solidFill>
                  <a:srgbClr val="0000FF"/>
                </a:solidFill>
                <a:round/>
                <a:headEnd/>
                <a:tailEnd/>
              </a:ln>
            </p:spPr>
            <p:txBody>
              <a:bodyPr wrap="none" lIns="90000" tIns="46800" rIns="90000" bIns="46800"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grpSp>
      </p:grpSp>
      <p:grpSp>
        <p:nvGrpSpPr>
          <p:cNvPr id="70662" name="Group 95"/>
          <p:cNvGrpSpPr>
            <a:grpSpLocks/>
          </p:cNvGrpSpPr>
          <p:nvPr/>
        </p:nvGrpSpPr>
        <p:grpSpPr bwMode="auto">
          <a:xfrm>
            <a:off x="684213" y="2192338"/>
            <a:ext cx="1585912" cy="1512887"/>
            <a:chOff x="385" y="2250"/>
            <a:chExt cx="999" cy="953"/>
          </a:xfrm>
        </p:grpSpPr>
        <p:sp>
          <p:nvSpPr>
            <p:cNvPr id="70699" name="Line 96"/>
            <p:cNvSpPr>
              <a:spLocks noChangeShapeType="1"/>
            </p:cNvSpPr>
            <p:nvPr/>
          </p:nvSpPr>
          <p:spPr bwMode="auto">
            <a:xfrm>
              <a:off x="703" y="2341"/>
              <a:ext cx="589" cy="635"/>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ko-KR" altLang="en-US"/>
            </a:p>
          </p:txBody>
        </p:sp>
        <p:sp>
          <p:nvSpPr>
            <p:cNvPr id="70700" name="Line 97"/>
            <p:cNvSpPr>
              <a:spLocks noChangeShapeType="1"/>
            </p:cNvSpPr>
            <p:nvPr/>
          </p:nvSpPr>
          <p:spPr bwMode="auto">
            <a:xfrm flipV="1">
              <a:off x="476" y="2522"/>
              <a:ext cx="680" cy="590"/>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ko-KR" altLang="en-US"/>
            </a:p>
          </p:txBody>
        </p:sp>
        <p:sp>
          <p:nvSpPr>
            <p:cNvPr id="70701" name="Line 98"/>
            <p:cNvSpPr>
              <a:spLocks noChangeShapeType="1"/>
            </p:cNvSpPr>
            <p:nvPr/>
          </p:nvSpPr>
          <p:spPr bwMode="auto">
            <a:xfrm flipH="1">
              <a:off x="476" y="2341"/>
              <a:ext cx="227" cy="771"/>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ko-KR" altLang="en-US"/>
            </a:p>
          </p:txBody>
        </p:sp>
        <p:sp>
          <p:nvSpPr>
            <p:cNvPr id="70702" name="Line 99"/>
            <p:cNvSpPr>
              <a:spLocks noChangeShapeType="1"/>
            </p:cNvSpPr>
            <p:nvPr/>
          </p:nvSpPr>
          <p:spPr bwMode="auto">
            <a:xfrm flipV="1">
              <a:off x="476" y="2976"/>
              <a:ext cx="816" cy="136"/>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ko-KR" altLang="en-US"/>
            </a:p>
          </p:txBody>
        </p:sp>
        <p:sp>
          <p:nvSpPr>
            <p:cNvPr id="70703" name="Line 100"/>
            <p:cNvSpPr>
              <a:spLocks noChangeShapeType="1"/>
            </p:cNvSpPr>
            <p:nvPr/>
          </p:nvSpPr>
          <p:spPr bwMode="auto">
            <a:xfrm>
              <a:off x="1156" y="2522"/>
              <a:ext cx="136" cy="454"/>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ko-KR" altLang="en-US"/>
            </a:p>
          </p:txBody>
        </p:sp>
        <p:sp>
          <p:nvSpPr>
            <p:cNvPr id="70704" name="Line 101"/>
            <p:cNvSpPr>
              <a:spLocks noChangeShapeType="1"/>
            </p:cNvSpPr>
            <p:nvPr/>
          </p:nvSpPr>
          <p:spPr bwMode="auto">
            <a:xfrm flipH="1" flipV="1">
              <a:off x="703" y="2341"/>
              <a:ext cx="453" cy="181"/>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ko-KR" altLang="en-US"/>
            </a:p>
          </p:txBody>
        </p:sp>
        <p:grpSp>
          <p:nvGrpSpPr>
            <p:cNvPr id="70705" name="Group 102"/>
            <p:cNvGrpSpPr>
              <a:grpSpLocks/>
            </p:cNvGrpSpPr>
            <p:nvPr/>
          </p:nvGrpSpPr>
          <p:grpSpPr bwMode="auto">
            <a:xfrm>
              <a:off x="385" y="2250"/>
              <a:ext cx="999" cy="953"/>
              <a:chOff x="385" y="2250"/>
              <a:chExt cx="999" cy="953"/>
            </a:xfrm>
          </p:grpSpPr>
          <p:sp>
            <p:nvSpPr>
              <p:cNvPr id="438375" name="Oval 103">
                <a:extLst>
                  <a:ext uri="{FF2B5EF4-FFF2-40B4-BE49-F238E27FC236}">
                    <a16:creationId xmlns:a16="http://schemas.microsoft.com/office/drawing/2014/main" id="{F779A9B1-B4DB-448F-9AE1-D8F31FD0F0EA}"/>
                  </a:ext>
                </a:extLst>
              </p:cNvPr>
              <p:cNvSpPr>
                <a:spLocks noChangeArrowheads="1"/>
              </p:cNvSpPr>
              <p:nvPr/>
            </p:nvSpPr>
            <p:spPr bwMode="auto">
              <a:xfrm>
                <a:off x="612" y="2250"/>
                <a:ext cx="182" cy="182"/>
              </a:xfrm>
              <a:prstGeom prst="ellipse">
                <a:avLst/>
              </a:prstGeom>
              <a:gradFill rotWithShape="1">
                <a:gsLst>
                  <a:gs pos="0">
                    <a:schemeClr val="folHlink"/>
                  </a:gs>
                  <a:gs pos="100000">
                    <a:schemeClr val="folHlink">
                      <a:gamma/>
                      <a:shade val="46275"/>
                      <a:invGamma/>
                    </a:schemeClr>
                  </a:gs>
                </a:gsLst>
                <a:path path="shape">
                  <a:fillToRect l="50000" t="50000" r="50000" b="50000"/>
                </a:path>
              </a:gradFill>
              <a:ln w="9525">
                <a:noFill/>
                <a:round/>
                <a:headEnd/>
                <a:tailEnd/>
              </a:ln>
              <a:effectLst/>
            </p:spPr>
            <p:txBody>
              <a:bodyPr wrap="none" lIns="90000" tIns="46800" rIns="90000" bIns="46800" anchor="ctr">
                <a:spAutoFit/>
              </a:bodyPr>
              <a:lstStyle/>
              <a:p>
                <a:pPr algn="ctr" rtl="1" eaLnBrk="1" hangingPunct="1">
                  <a:defRPr/>
                </a:pPr>
                <a:endParaRPr lang="ko-KR" altLang="en-US">
                  <a:ea typeface="굴림" pitchFamily="50" charset="-127"/>
                  <a:cs typeface="Times New Roman (Hebrew)" charset="-79"/>
                </a:endParaRPr>
              </a:p>
            </p:txBody>
          </p:sp>
          <p:sp>
            <p:nvSpPr>
              <p:cNvPr id="438376" name="Oval 104">
                <a:extLst>
                  <a:ext uri="{FF2B5EF4-FFF2-40B4-BE49-F238E27FC236}">
                    <a16:creationId xmlns:a16="http://schemas.microsoft.com/office/drawing/2014/main" id="{75D202EC-5337-4EC3-81D5-5B9CD5151EBC}"/>
                  </a:ext>
                </a:extLst>
              </p:cNvPr>
              <p:cNvSpPr>
                <a:spLocks noChangeArrowheads="1"/>
              </p:cNvSpPr>
              <p:nvPr/>
            </p:nvSpPr>
            <p:spPr bwMode="auto">
              <a:xfrm>
                <a:off x="385" y="3021"/>
                <a:ext cx="182" cy="182"/>
              </a:xfrm>
              <a:prstGeom prst="ellipse">
                <a:avLst/>
              </a:prstGeom>
              <a:gradFill rotWithShape="1">
                <a:gsLst>
                  <a:gs pos="0">
                    <a:schemeClr val="folHlink"/>
                  </a:gs>
                  <a:gs pos="100000">
                    <a:schemeClr val="folHlink">
                      <a:gamma/>
                      <a:shade val="46275"/>
                      <a:invGamma/>
                    </a:schemeClr>
                  </a:gs>
                </a:gsLst>
                <a:path path="shape">
                  <a:fillToRect l="50000" t="50000" r="50000" b="50000"/>
                </a:path>
              </a:gradFill>
              <a:ln w="9525">
                <a:noFill/>
                <a:round/>
                <a:headEnd/>
                <a:tailEnd/>
              </a:ln>
              <a:effectLst/>
            </p:spPr>
            <p:txBody>
              <a:bodyPr wrap="none" lIns="90000" tIns="46800" rIns="90000" bIns="46800" anchor="ctr">
                <a:spAutoFit/>
              </a:bodyPr>
              <a:lstStyle/>
              <a:p>
                <a:pPr algn="ctr" rtl="1" eaLnBrk="1" hangingPunct="1">
                  <a:defRPr/>
                </a:pPr>
                <a:endParaRPr lang="ko-KR" altLang="en-US">
                  <a:ea typeface="굴림" pitchFamily="50" charset="-127"/>
                  <a:cs typeface="Times New Roman (Hebrew)" charset="-79"/>
                </a:endParaRPr>
              </a:p>
            </p:txBody>
          </p:sp>
          <p:sp>
            <p:nvSpPr>
              <p:cNvPr id="438377" name="Oval 105">
                <a:extLst>
                  <a:ext uri="{FF2B5EF4-FFF2-40B4-BE49-F238E27FC236}">
                    <a16:creationId xmlns:a16="http://schemas.microsoft.com/office/drawing/2014/main" id="{D5A0B512-CF07-4B00-989A-1AE308D11706}"/>
                  </a:ext>
                </a:extLst>
              </p:cNvPr>
              <p:cNvSpPr>
                <a:spLocks noChangeArrowheads="1"/>
              </p:cNvSpPr>
              <p:nvPr/>
            </p:nvSpPr>
            <p:spPr bwMode="auto">
              <a:xfrm>
                <a:off x="1202" y="2885"/>
                <a:ext cx="182" cy="182"/>
              </a:xfrm>
              <a:prstGeom prst="ellipse">
                <a:avLst/>
              </a:prstGeom>
              <a:gradFill rotWithShape="1">
                <a:gsLst>
                  <a:gs pos="0">
                    <a:schemeClr val="folHlink"/>
                  </a:gs>
                  <a:gs pos="100000">
                    <a:schemeClr val="folHlink">
                      <a:gamma/>
                      <a:shade val="46275"/>
                      <a:invGamma/>
                    </a:schemeClr>
                  </a:gs>
                </a:gsLst>
                <a:path path="shape">
                  <a:fillToRect l="50000" t="50000" r="50000" b="50000"/>
                </a:path>
              </a:gradFill>
              <a:ln w="9525">
                <a:noFill/>
                <a:round/>
                <a:headEnd/>
                <a:tailEnd/>
              </a:ln>
              <a:effectLst/>
            </p:spPr>
            <p:txBody>
              <a:bodyPr wrap="none" lIns="90000" tIns="46800" rIns="90000" bIns="46800" anchor="ctr">
                <a:spAutoFit/>
              </a:bodyPr>
              <a:lstStyle/>
              <a:p>
                <a:pPr algn="ctr" rtl="1" eaLnBrk="1" hangingPunct="1">
                  <a:defRPr/>
                </a:pPr>
                <a:endParaRPr lang="ko-KR" altLang="en-US">
                  <a:ea typeface="굴림" pitchFamily="50" charset="-127"/>
                  <a:cs typeface="Times New Roman (Hebrew)" charset="-79"/>
                </a:endParaRPr>
              </a:p>
            </p:txBody>
          </p:sp>
          <p:sp>
            <p:nvSpPr>
              <p:cNvPr id="438378" name="Oval 106">
                <a:extLst>
                  <a:ext uri="{FF2B5EF4-FFF2-40B4-BE49-F238E27FC236}">
                    <a16:creationId xmlns:a16="http://schemas.microsoft.com/office/drawing/2014/main" id="{231F3661-7F71-4520-B084-82C1DC559035}"/>
                  </a:ext>
                </a:extLst>
              </p:cNvPr>
              <p:cNvSpPr>
                <a:spLocks noChangeArrowheads="1"/>
              </p:cNvSpPr>
              <p:nvPr/>
            </p:nvSpPr>
            <p:spPr bwMode="auto">
              <a:xfrm>
                <a:off x="1066" y="2431"/>
                <a:ext cx="182" cy="182"/>
              </a:xfrm>
              <a:prstGeom prst="ellipse">
                <a:avLst/>
              </a:prstGeom>
              <a:gradFill rotWithShape="1">
                <a:gsLst>
                  <a:gs pos="0">
                    <a:schemeClr val="folHlink"/>
                  </a:gs>
                  <a:gs pos="100000">
                    <a:schemeClr val="folHlink">
                      <a:gamma/>
                      <a:shade val="46275"/>
                      <a:invGamma/>
                    </a:schemeClr>
                  </a:gs>
                </a:gsLst>
                <a:path path="shape">
                  <a:fillToRect l="50000" t="50000" r="50000" b="50000"/>
                </a:path>
              </a:gradFill>
              <a:ln w="9525">
                <a:noFill/>
                <a:round/>
                <a:headEnd/>
                <a:tailEnd/>
              </a:ln>
              <a:effectLst/>
            </p:spPr>
            <p:txBody>
              <a:bodyPr wrap="none" lIns="90000" tIns="46800" rIns="90000" bIns="46800" anchor="ctr">
                <a:spAutoFit/>
              </a:bodyPr>
              <a:lstStyle/>
              <a:p>
                <a:pPr algn="ctr" rtl="1" eaLnBrk="1" hangingPunct="1">
                  <a:defRPr/>
                </a:pPr>
                <a:endParaRPr lang="ko-KR" altLang="en-US">
                  <a:ea typeface="굴림" pitchFamily="50" charset="-127"/>
                  <a:cs typeface="Times New Roman (Hebrew)" charset="-79"/>
                </a:endParaRPr>
              </a:p>
            </p:txBody>
          </p:sp>
        </p:grpSp>
      </p:grpSp>
      <p:grpSp>
        <p:nvGrpSpPr>
          <p:cNvPr id="70663" name="Group 107"/>
          <p:cNvGrpSpPr>
            <a:grpSpLocks/>
          </p:cNvGrpSpPr>
          <p:nvPr/>
        </p:nvGrpSpPr>
        <p:grpSpPr bwMode="auto">
          <a:xfrm>
            <a:off x="4573588" y="2765425"/>
            <a:ext cx="2087562" cy="1947863"/>
            <a:chOff x="4105" y="2205"/>
            <a:chExt cx="1315" cy="1227"/>
          </a:xfrm>
        </p:grpSpPr>
        <p:grpSp>
          <p:nvGrpSpPr>
            <p:cNvPr id="70682" name="Group 108"/>
            <p:cNvGrpSpPr>
              <a:grpSpLocks/>
            </p:cNvGrpSpPr>
            <p:nvPr/>
          </p:nvGrpSpPr>
          <p:grpSpPr bwMode="auto">
            <a:xfrm>
              <a:off x="4195" y="2296"/>
              <a:ext cx="1134" cy="1043"/>
              <a:chOff x="4195" y="2296"/>
              <a:chExt cx="1134" cy="1043"/>
            </a:xfrm>
          </p:grpSpPr>
          <p:sp>
            <p:nvSpPr>
              <p:cNvPr id="70689" name="Line 109"/>
              <p:cNvSpPr>
                <a:spLocks noChangeShapeType="1"/>
              </p:cNvSpPr>
              <p:nvPr/>
            </p:nvSpPr>
            <p:spPr bwMode="auto">
              <a:xfrm>
                <a:off x="4195" y="3339"/>
                <a:ext cx="772" cy="0"/>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ko-KR" altLang="en-US"/>
              </a:p>
            </p:txBody>
          </p:sp>
          <p:sp>
            <p:nvSpPr>
              <p:cNvPr id="70690" name="Line 110"/>
              <p:cNvSpPr>
                <a:spLocks noChangeShapeType="1"/>
              </p:cNvSpPr>
              <p:nvPr/>
            </p:nvSpPr>
            <p:spPr bwMode="auto">
              <a:xfrm>
                <a:off x="4558" y="2976"/>
                <a:ext cx="771" cy="0"/>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ko-KR" altLang="en-US"/>
              </a:p>
            </p:txBody>
          </p:sp>
          <p:sp>
            <p:nvSpPr>
              <p:cNvPr id="70691" name="Line 111"/>
              <p:cNvSpPr>
                <a:spLocks noChangeShapeType="1"/>
              </p:cNvSpPr>
              <p:nvPr/>
            </p:nvSpPr>
            <p:spPr bwMode="auto">
              <a:xfrm flipV="1">
                <a:off x="4195" y="2976"/>
                <a:ext cx="363" cy="363"/>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ko-KR" altLang="en-US"/>
              </a:p>
            </p:txBody>
          </p:sp>
          <p:sp>
            <p:nvSpPr>
              <p:cNvPr id="70692" name="Line 112"/>
              <p:cNvSpPr>
                <a:spLocks noChangeShapeType="1"/>
              </p:cNvSpPr>
              <p:nvPr/>
            </p:nvSpPr>
            <p:spPr bwMode="auto">
              <a:xfrm flipV="1">
                <a:off x="4967" y="2976"/>
                <a:ext cx="362" cy="363"/>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ko-KR" altLang="en-US"/>
              </a:p>
            </p:txBody>
          </p:sp>
          <p:sp>
            <p:nvSpPr>
              <p:cNvPr id="70693" name="Line 113"/>
              <p:cNvSpPr>
                <a:spLocks noChangeShapeType="1"/>
              </p:cNvSpPr>
              <p:nvPr/>
            </p:nvSpPr>
            <p:spPr bwMode="auto">
              <a:xfrm>
                <a:off x="4558" y="2976"/>
                <a:ext cx="409" cy="363"/>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ko-KR" altLang="en-US"/>
              </a:p>
            </p:txBody>
          </p:sp>
          <p:sp>
            <p:nvSpPr>
              <p:cNvPr id="70694" name="Line 114"/>
              <p:cNvSpPr>
                <a:spLocks noChangeShapeType="1"/>
              </p:cNvSpPr>
              <p:nvPr/>
            </p:nvSpPr>
            <p:spPr bwMode="auto">
              <a:xfrm flipV="1">
                <a:off x="4195" y="2976"/>
                <a:ext cx="1134" cy="363"/>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ko-KR" altLang="en-US"/>
              </a:p>
            </p:txBody>
          </p:sp>
          <p:sp>
            <p:nvSpPr>
              <p:cNvPr id="70695" name="Line 115"/>
              <p:cNvSpPr>
                <a:spLocks noChangeShapeType="1"/>
              </p:cNvSpPr>
              <p:nvPr/>
            </p:nvSpPr>
            <p:spPr bwMode="auto">
              <a:xfrm flipV="1">
                <a:off x="4195" y="2296"/>
                <a:ext cx="499" cy="1043"/>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ko-KR" altLang="en-US"/>
              </a:p>
            </p:txBody>
          </p:sp>
          <p:sp>
            <p:nvSpPr>
              <p:cNvPr id="70696" name="Line 116"/>
              <p:cNvSpPr>
                <a:spLocks noChangeShapeType="1"/>
              </p:cNvSpPr>
              <p:nvPr/>
            </p:nvSpPr>
            <p:spPr bwMode="auto">
              <a:xfrm flipH="1">
                <a:off x="4558" y="2296"/>
                <a:ext cx="136" cy="680"/>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ko-KR" altLang="en-US"/>
              </a:p>
            </p:txBody>
          </p:sp>
          <p:sp>
            <p:nvSpPr>
              <p:cNvPr id="70697" name="Line 117"/>
              <p:cNvSpPr>
                <a:spLocks noChangeShapeType="1"/>
              </p:cNvSpPr>
              <p:nvPr/>
            </p:nvSpPr>
            <p:spPr bwMode="auto">
              <a:xfrm>
                <a:off x="4694" y="2296"/>
                <a:ext cx="273" cy="1043"/>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ko-KR" altLang="en-US"/>
              </a:p>
            </p:txBody>
          </p:sp>
          <p:sp>
            <p:nvSpPr>
              <p:cNvPr id="70698" name="Line 118"/>
              <p:cNvSpPr>
                <a:spLocks noChangeShapeType="1"/>
              </p:cNvSpPr>
              <p:nvPr/>
            </p:nvSpPr>
            <p:spPr bwMode="auto">
              <a:xfrm>
                <a:off x="4694" y="2296"/>
                <a:ext cx="635" cy="680"/>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ko-KR" altLang="en-US"/>
              </a:p>
            </p:txBody>
          </p:sp>
        </p:grpSp>
        <p:grpSp>
          <p:nvGrpSpPr>
            <p:cNvPr id="70683" name="Group 119"/>
            <p:cNvGrpSpPr>
              <a:grpSpLocks/>
            </p:cNvGrpSpPr>
            <p:nvPr/>
          </p:nvGrpSpPr>
          <p:grpSpPr bwMode="auto">
            <a:xfrm>
              <a:off x="4105" y="2205"/>
              <a:ext cx="1315" cy="1227"/>
              <a:chOff x="4105" y="2205"/>
              <a:chExt cx="1315" cy="1227"/>
            </a:xfrm>
          </p:grpSpPr>
          <p:sp>
            <p:nvSpPr>
              <p:cNvPr id="438392" name="Oval 120">
                <a:extLst>
                  <a:ext uri="{FF2B5EF4-FFF2-40B4-BE49-F238E27FC236}">
                    <a16:creationId xmlns:a16="http://schemas.microsoft.com/office/drawing/2014/main" id="{70272449-B8EF-4BD3-AF1E-EA0EF89791EE}"/>
                  </a:ext>
                </a:extLst>
              </p:cNvPr>
              <p:cNvSpPr>
                <a:spLocks noChangeArrowheads="1"/>
              </p:cNvSpPr>
              <p:nvPr/>
            </p:nvSpPr>
            <p:spPr bwMode="auto">
              <a:xfrm>
                <a:off x="4105" y="3249"/>
                <a:ext cx="182" cy="182"/>
              </a:xfrm>
              <a:prstGeom prst="ellipse">
                <a:avLst/>
              </a:prstGeom>
              <a:gradFill rotWithShape="1">
                <a:gsLst>
                  <a:gs pos="0">
                    <a:schemeClr val="folHlink"/>
                  </a:gs>
                  <a:gs pos="100000">
                    <a:schemeClr val="folHlink">
                      <a:gamma/>
                      <a:shade val="46275"/>
                      <a:invGamma/>
                    </a:schemeClr>
                  </a:gs>
                </a:gsLst>
                <a:path path="shape">
                  <a:fillToRect l="50000" t="50000" r="50000" b="50000"/>
                </a:path>
              </a:gradFill>
              <a:ln w="9525">
                <a:noFill/>
                <a:round/>
                <a:headEnd/>
                <a:tailEnd/>
              </a:ln>
              <a:effectLst/>
            </p:spPr>
            <p:txBody>
              <a:bodyPr wrap="none" lIns="90000" tIns="46800" rIns="90000" bIns="46800" anchor="ctr">
                <a:spAutoFit/>
              </a:bodyPr>
              <a:lstStyle/>
              <a:p>
                <a:pPr algn="ctr" rtl="1" eaLnBrk="1" hangingPunct="1">
                  <a:defRPr/>
                </a:pPr>
                <a:endParaRPr lang="ko-KR" altLang="en-US">
                  <a:ea typeface="굴림" pitchFamily="50" charset="-127"/>
                  <a:cs typeface="Times New Roman (Hebrew)" charset="-79"/>
                </a:endParaRPr>
              </a:p>
            </p:txBody>
          </p:sp>
          <p:sp>
            <p:nvSpPr>
              <p:cNvPr id="438393" name="Oval 121">
                <a:extLst>
                  <a:ext uri="{FF2B5EF4-FFF2-40B4-BE49-F238E27FC236}">
                    <a16:creationId xmlns:a16="http://schemas.microsoft.com/office/drawing/2014/main" id="{22265166-DB59-4C61-9322-782100F63B56}"/>
                  </a:ext>
                </a:extLst>
              </p:cNvPr>
              <p:cNvSpPr>
                <a:spLocks noChangeArrowheads="1"/>
              </p:cNvSpPr>
              <p:nvPr/>
            </p:nvSpPr>
            <p:spPr bwMode="auto">
              <a:xfrm>
                <a:off x="4876" y="3250"/>
                <a:ext cx="182" cy="182"/>
              </a:xfrm>
              <a:prstGeom prst="ellipse">
                <a:avLst/>
              </a:prstGeom>
              <a:gradFill rotWithShape="1">
                <a:gsLst>
                  <a:gs pos="0">
                    <a:schemeClr val="folHlink"/>
                  </a:gs>
                  <a:gs pos="100000">
                    <a:schemeClr val="folHlink">
                      <a:gamma/>
                      <a:shade val="46275"/>
                      <a:invGamma/>
                    </a:schemeClr>
                  </a:gs>
                </a:gsLst>
                <a:path path="shape">
                  <a:fillToRect l="50000" t="50000" r="50000" b="50000"/>
                </a:path>
              </a:gradFill>
              <a:ln w="9525">
                <a:noFill/>
                <a:round/>
                <a:headEnd/>
                <a:tailEnd/>
              </a:ln>
              <a:effectLst/>
            </p:spPr>
            <p:txBody>
              <a:bodyPr wrap="none" lIns="90000" tIns="46800" rIns="90000" bIns="46800" anchor="ctr">
                <a:spAutoFit/>
              </a:bodyPr>
              <a:lstStyle/>
              <a:p>
                <a:pPr algn="ctr" rtl="1" eaLnBrk="1" hangingPunct="1">
                  <a:defRPr/>
                </a:pPr>
                <a:endParaRPr lang="ko-KR" altLang="en-US">
                  <a:ea typeface="굴림" pitchFamily="50" charset="-127"/>
                  <a:cs typeface="Times New Roman (Hebrew)" charset="-79"/>
                </a:endParaRPr>
              </a:p>
            </p:txBody>
          </p:sp>
          <p:sp>
            <p:nvSpPr>
              <p:cNvPr id="438394" name="Oval 122">
                <a:extLst>
                  <a:ext uri="{FF2B5EF4-FFF2-40B4-BE49-F238E27FC236}">
                    <a16:creationId xmlns:a16="http://schemas.microsoft.com/office/drawing/2014/main" id="{F1EFB39F-FBFE-4586-9D1F-9FA7274D7157}"/>
                  </a:ext>
                </a:extLst>
              </p:cNvPr>
              <p:cNvSpPr>
                <a:spLocks noChangeArrowheads="1"/>
              </p:cNvSpPr>
              <p:nvPr/>
            </p:nvSpPr>
            <p:spPr bwMode="auto">
              <a:xfrm>
                <a:off x="4467" y="2886"/>
                <a:ext cx="182" cy="182"/>
              </a:xfrm>
              <a:prstGeom prst="ellipse">
                <a:avLst/>
              </a:prstGeom>
              <a:gradFill rotWithShape="1">
                <a:gsLst>
                  <a:gs pos="0">
                    <a:schemeClr val="folHlink"/>
                  </a:gs>
                  <a:gs pos="100000">
                    <a:schemeClr val="folHlink">
                      <a:gamma/>
                      <a:shade val="46275"/>
                      <a:invGamma/>
                    </a:schemeClr>
                  </a:gs>
                </a:gsLst>
                <a:path path="shape">
                  <a:fillToRect l="50000" t="50000" r="50000" b="50000"/>
                </a:path>
              </a:gradFill>
              <a:ln w="9525">
                <a:noFill/>
                <a:round/>
                <a:headEnd/>
                <a:tailEnd/>
              </a:ln>
              <a:effectLst/>
            </p:spPr>
            <p:txBody>
              <a:bodyPr wrap="none" lIns="90000" tIns="46800" rIns="90000" bIns="46800" anchor="ctr">
                <a:spAutoFit/>
              </a:bodyPr>
              <a:lstStyle/>
              <a:p>
                <a:pPr algn="ctr" rtl="1" eaLnBrk="1" hangingPunct="1">
                  <a:defRPr/>
                </a:pPr>
                <a:endParaRPr lang="ko-KR" altLang="en-US">
                  <a:ea typeface="굴림" pitchFamily="50" charset="-127"/>
                  <a:cs typeface="Times New Roman (Hebrew)" charset="-79"/>
                </a:endParaRPr>
              </a:p>
            </p:txBody>
          </p:sp>
          <p:sp>
            <p:nvSpPr>
              <p:cNvPr id="438395" name="Oval 123">
                <a:extLst>
                  <a:ext uri="{FF2B5EF4-FFF2-40B4-BE49-F238E27FC236}">
                    <a16:creationId xmlns:a16="http://schemas.microsoft.com/office/drawing/2014/main" id="{3F279443-B6F4-4D57-89D2-ED0F4ACE19CB}"/>
                  </a:ext>
                </a:extLst>
              </p:cNvPr>
              <p:cNvSpPr>
                <a:spLocks noChangeArrowheads="1"/>
              </p:cNvSpPr>
              <p:nvPr/>
            </p:nvSpPr>
            <p:spPr bwMode="auto">
              <a:xfrm>
                <a:off x="5238" y="2887"/>
                <a:ext cx="182" cy="182"/>
              </a:xfrm>
              <a:prstGeom prst="ellipse">
                <a:avLst/>
              </a:prstGeom>
              <a:gradFill rotWithShape="1">
                <a:gsLst>
                  <a:gs pos="0">
                    <a:schemeClr val="folHlink"/>
                  </a:gs>
                  <a:gs pos="100000">
                    <a:schemeClr val="folHlink">
                      <a:gamma/>
                      <a:shade val="46275"/>
                      <a:invGamma/>
                    </a:schemeClr>
                  </a:gs>
                </a:gsLst>
                <a:path path="shape">
                  <a:fillToRect l="50000" t="50000" r="50000" b="50000"/>
                </a:path>
              </a:gradFill>
              <a:ln w="9525">
                <a:noFill/>
                <a:round/>
                <a:headEnd/>
                <a:tailEnd/>
              </a:ln>
              <a:effectLst/>
            </p:spPr>
            <p:txBody>
              <a:bodyPr wrap="none" lIns="90000" tIns="46800" rIns="90000" bIns="46800" anchor="ctr">
                <a:spAutoFit/>
              </a:bodyPr>
              <a:lstStyle/>
              <a:p>
                <a:pPr algn="ctr" rtl="1" eaLnBrk="1" hangingPunct="1">
                  <a:defRPr/>
                </a:pPr>
                <a:endParaRPr lang="ko-KR" altLang="en-US">
                  <a:ea typeface="굴림" pitchFamily="50" charset="-127"/>
                  <a:cs typeface="Times New Roman (Hebrew)" charset="-79"/>
                </a:endParaRPr>
              </a:p>
            </p:txBody>
          </p:sp>
          <p:sp>
            <p:nvSpPr>
              <p:cNvPr id="438396" name="Oval 124">
                <a:extLst>
                  <a:ext uri="{FF2B5EF4-FFF2-40B4-BE49-F238E27FC236}">
                    <a16:creationId xmlns:a16="http://schemas.microsoft.com/office/drawing/2014/main" id="{07B8EAC6-B05D-4AA2-8E57-1CB0A72340CC}"/>
                  </a:ext>
                </a:extLst>
              </p:cNvPr>
              <p:cNvSpPr>
                <a:spLocks noChangeArrowheads="1"/>
              </p:cNvSpPr>
              <p:nvPr/>
            </p:nvSpPr>
            <p:spPr bwMode="auto">
              <a:xfrm>
                <a:off x="4604" y="2205"/>
                <a:ext cx="182" cy="182"/>
              </a:xfrm>
              <a:prstGeom prst="ellipse">
                <a:avLst/>
              </a:prstGeom>
              <a:gradFill rotWithShape="1">
                <a:gsLst>
                  <a:gs pos="0">
                    <a:schemeClr val="folHlink"/>
                  </a:gs>
                  <a:gs pos="100000">
                    <a:schemeClr val="folHlink">
                      <a:gamma/>
                      <a:shade val="46275"/>
                      <a:invGamma/>
                    </a:schemeClr>
                  </a:gs>
                </a:gsLst>
                <a:path path="shape">
                  <a:fillToRect l="50000" t="50000" r="50000" b="50000"/>
                </a:path>
              </a:gradFill>
              <a:ln w="9525">
                <a:noFill/>
                <a:round/>
                <a:headEnd/>
                <a:tailEnd/>
              </a:ln>
              <a:effectLst/>
            </p:spPr>
            <p:txBody>
              <a:bodyPr wrap="none" lIns="90000" tIns="46800" rIns="90000" bIns="46800" anchor="ctr">
                <a:spAutoFit/>
              </a:bodyPr>
              <a:lstStyle/>
              <a:p>
                <a:pPr algn="ctr" rtl="1" eaLnBrk="1" hangingPunct="1">
                  <a:defRPr/>
                </a:pPr>
                <a:endParaRPr lang="ko-KR" altLang="en-US">
                  <a:ea typeface="굴림" pitchFamily="50" charset="-127"/>
                  <a:cs typeface="Times New Roman (Hebrew)" charset="-79"/>
                </a:endParaRPr>
              </a:p>
            </p:txBody>
          </p:sp>
        </p:grpSp>
      </p:grpSp>
      <p:grpSp>
        <p:nvGrpSpPr>
          <p:cNvPr id="70664" name="Group 125"/>
          <p:cNvGrpSpPr>
            <a:grpSpLocks/>
          </p:cNvGrpSpPr>
          <p:nvPr/>
        </p:nvGrpSpPr>
        <p:grpSpPr bwMode="auto">
          <a:xfrm>
            <a:off x="6661150" y="2770188"/>
            <a:ext cx="1871663" cy="1944687"/>
            <a:chOff x="4377" y="2614"/>
            <a:chExt cx="1179" cy="1225"/>
          </a:xfrm>
        </p:grpSpPr>
        <p:grpSp>
          <p:nvGrpSpPr>
            <p:cNvPr id="70665" name="Group 126"/>
            <p:cNvGrpSpPr>
              <a:grpSpLocks/>
            </p:cNvGrpSpPr>
            <p:nvPr/>
          </p:nvGrpSpPr>
          <p:grpSpPr bwMode="auto">
            <a:xfrm>
              <a:off x="4468" y="2704"/>
              <a:ext cx="997" cy="1044"/>
              <a:chOff x="4468" y="2704"/>
              <a:chExt cx="997" cy="1044"/>
            </a:xfrm>
          </p:grpSpPr>
          <p:sp>
            <p:nvSpPr>
              <p:cNvPr id="70672" name="Line 127"/>
              <p:cNvSpPr>
                <a:spLocks noChangeShapeType="1"/>
              </p:cNvSpPr>
              <p:nvPr/>
            </p:nvSpPr>
            <p:spPr bwMode="auto">
              <a:xfrm>
                <a:off x="4468" y="3113"/>
                <a:ext cx="181" cy="635"/>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ko-KR" altLang="en-US"/>
              </a:p>
            </p:txBody>
          </p:sp>
          <p:sp>
            <p:nvSpPr>
              <p:cNvPr id="70673" name="Line 128"/>
              <p:cNvSpPr>
                <a:spLocks noChangeShapeType="1"/>
              </p:cNvSpPr>
              <p:nvPr/>
            </p:nvSpPr>
            <p:spPr bwMode="auto">
              <a:xfrm flipH="1">
                <a:off x="5284" y="3113"/>
                <a:ext cx="181" cy="635"/>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ko-KR" altLang="en-US"/>
              </a:p>
            </p:txBody>
          </p:sp>
          <p:sp>
            <p:nvSpPr>
              <p:cNvPr id="70674" name="Line 129"/>
              <p:cNvSpPr>
                <a:spLocks noChangeShapeType="1"/>
              </p:cNvSpPr>
              <p:nvPr/>
            </p:nvSpPr>
            <p:spPr bwMode="auto">
              <a:xfrm>
                <a:off x="4468" y="3113"/>
                <a:ext cx="997" cy="0"/>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ko-KR" altLang="en-US"/>
              </a:p>
            </p:txBody>
          </p:sp>
          <p:sp>
            <p:nvSpPr>
              <p:cNvPr id="70675" name="Line 130"/>
              <p:cNvSpPr>
                <a:spLocks noChangeShapeType="1"/>
              </p:cNvSpPr>
              <p:nvPr/>
            </p:nvSpPr>
            <p:spPr bwMode="auto">
              <a:xfrm>
                <a:off x="4649" y="3748"/>
                <a:ext cx="635" cy="0"/>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ko-KR" altLang="en-US"/>
              </a:p>
            </p:txBody>
          </p:sp>
          <p:sp>
            <p:nvSpPr>
              <p:cNvPr id="70676" name="Line 131"/>
              <p:cNvSpPr>
                <a:spLocks noChangeShapeType="1"/>
              </p:cNvSpPr>
              <p:nvPr/>
            </p:nvSpPr>
            <p:spPr bwMode="auto">
              <a:xfrm>
                <a:off x="4468" y="3113"/>
                <a:ext cx="816" cy="635"/>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ko-KR" altLang="en-US"/>
              </a:p>
            </p:txBody>
          </p:sp>
          <p:sp>
            <p:nvSpPr>
              <p:cNvPr id="70677" name="Line 132"/>
              <p:cNvSpPr>
                <a:spLocks noChangeShapeType="1"/>
              </p:cNvSpPr>
              <p:nvPr/>
            </p:nvSpPr>
            <p:spPr bwMode="auto">
              <a:xfrm flipV="1">
                <a:off x="4649" y="3113"/>
                <a:ext cx="816" cy="635"/>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ko-KR" altLang="en-US"/>
              </a:p>
            </p:txBody>
          </p:sp>
          <p:sp>
            <p:nvSpPr>
              <p:cNvPr id="70678" name="Line 133"/>
              <p:cNvSpPr>
                <a:spLocks noChangeShapeType="1"/>
              </p:cNvSpPr>
              <p:nvPr/>
            </p:nvSpPr>
            <p:spPr bwMode="auto">
              <a:xfrm flipV="1">
                <a:off x="4649" y="2704"/>
                <a:ext cx="317" cy="1044"/>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ko-KR" altLang="en-US"/>
              </a:p>
            </p:txBody>
          </p:sp>
          <p:sp>
            <p:nvSpPr>
              <p:cNvPr id="70679" name="Line 134"/>
              <p:cNvSpPr>
                <a:spLocks noChangeShapeType="1"/>
              </p:cNvSpPr>
              <p:nvPr/>
            </p:nvSpPr>
            <p:spPr bwMode="auto">
              <a:xfrm flipH="1" flipV="1">
                <a:off x="4967" y="2704"/>
                <a:ext cx="317" cy="1044"/>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ko-KR" altLang="en-US"/>
              </a:p>
            </p:txBody>
          </p:sp>
          <p:sp>
            <p:nvSpPr>
              <p:cNvPr id="70680" name="Line 135"/>
              <p:cNvSpPr>
                <a:spLocks noChangeShapeType="1"/>
              </p:cNvSpPr>
              <p:nvPr/>
            </p:nvSpPr>
            <p:spPr bwMode="auto">
              <a:xfrm flipV="1">
                <a:off x="4468" y="2704"/>
                <a:ext cx="499" cy="409"/>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ko-KR" altLang="en-US"/>
              </a:p>
            </p:txBody>
          </p:sp>
          <p:sp>
            <p:nvSpPr>
              <p:cNvPr id="70681" name="Line 136"/>
              <p:cNvSpPr>
                <a:spLocks noChangeShapeType="1"/>
              </p:cNvSpPr>
              <p:nvPr/>
            </p:nvSpPr>
            <p:spPr bwMode="auto">
              <a:xfrm flipH="1" flipV="1">
                <a:off x="4967" y="2704"/>
                <a:ext cx="498" cy="409"/>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ko-KR" altLang="en-US"/>
              </a:p>
            </p:txBody>
          </p:sp>
        </p:grpSp>
        <p:grpSp>
          <p:nvGrpSpPr>
            <p:cNvPr id="70666" name="Group 137"/>
            <p:cNvGrpSpPr>
              <a:grpSpLocks/>
            </p:cNvGrpSpPr>
            <p:nvPr/>
          </p:nvGrpSpPr>
          <p:grpSpPr bwMode="auto">
            <a:xfrm>
              <a:off x="4377" y="2614"/>
              <a:ext cx="1179" cy="1225"/>
              <a:chOff x="4377" y="2614"/>
              <a:chExt cx="1179" cy="1225"/>
            </a:xfrm>
          </p:grpSpPr>
          <p:sp>
            <p:nvSpPr>
              <p:cNvPr id="70667" name="Oval 138"/>
              <p:cNvSpPr>
                <a:spLocks noChangeArrowheads="1"/>
              </p:cNvSpPr>
              <p:nvPr/>
            </p:nvSpPr>
            <p:spPr bwMode="auto">
              <a:xfrm>
                <a:off x="4377" y="3022"/>
                <a:ext cx="182" cy="182"/>
              </a:xfrm>
              <a:prstGeom prst="ellipse">
                <a:avLst/>
              </a:prstGeom>
              <a:solidFill>
                <a:schemeClr val="folHlink"/>
              </a:solidFill>
              <a:ln w="9525">
                <a:solidFill>
                  <a:srgbClr val="0000FF"/>
                </a:solidFill>
                <a:round/>
                <a:headEnd/>
                <a:tailEnd/>
              </a:ln>
            </p:spPr>
            <p:txBody>
              <a:bodyPr wrap="none" lIns="90000" tIns="46800" rIns="90000" bIns="46800"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70668" name="Oval 139"/>
              <p:cNvSpPr>
                <a:spLocks noChangeArrowheads="1"/>
              </p:cNvSpPr>
              <p:nvPr/>
            </p:nvSpPr>
            <p:spPr bwMode="auto">
              <a:xfrm>
                <a:off x="5374" y="3022"/>
                <a:ext cx="182" cy="182"/>
              </a:xfrm>
              <a:prstGeom prst="ellipse">
                <a:avLst/>
              </a:prstGeom>
              <a:solidFill>
                <a:schemeClr val="folHlink"/>
              </a:solidFill>
              <a:ln w="9525">
                <a:solidFill>
                  <a:srgbClr val="0000FF"/>
                </a:solidFill>
                <a:round/>
                <a:headEnd/>
                <a:tailEnd/>
              </a:ln>
            </p:spPr>
            <p:txBody>
              <a:bodyPr wrap="none" lIns="90000" tIns="46800" rIns="90000" bIns="46800"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70669" name="Oval 140"/>
              <p:cNvSpPr>
                <a:spLocks noChangeArrowheads="1"/>
              </p:cNvSpPr>
              <p:nvPr/>
            </p:nvSpPr>
            <p:spPr bwMode="auto">
              <a:xfrm>
                <a:off x="4558" y="3657"/>
                <a:ext cx="182" cy="182"/>
              </a:xfrm>
              <a:prstGeom prst="ellipse">
                <a:avLst/>
              </a:prstGeom>
              <a:solidFill>
                <a:schemeClr val="folHlink"/>
              </a:solidFill>
              <a:ln w="9525">
                <a:solidFill>
                  <a:srgbClr val="0000FF"/>
                </a:solidFill>
                <a:round/>
                <a:headEnd/>
                <a:tailEnd/>
              </a:ln>
            </p:spPr>
            <p:txBody>
              <a:bodyPr wrap="none" lIns="90000" tIns="46800" rIns="90000" bIns="46800"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70670" name="Oval 141"/>
              <p:cNvSpPr>
                <a:spLocks noChangeArrowheads="1"/>
              </p:cNvSpPr>
              <p:nvPr/>
            </p:nvSpPr>
            <p:spPr bwMode="auto">
              <a:xfrm>
                <a:off x="5193" y="3657"/>
                <a:ext cx="182" cy="182"/>
              </a:xfrm>
              <a:prstGeom prst="ellipse">
                <a:avLst/>
              </a:prstGeom>
              <a:solidFill>
                <a:schemeClr val="folHlink"/>
              </a:solidFill>
              <a:ln w="9525">
                <a:solidFill>
                  <a:srgbClr val="0000FF"/>
                </a:solidFill>
                <a:round/>
                <a:headEnd/>
                <a:tailEnd/>
              </a:ln>
            </p:spPr>
            <p:txBody>
              <a:bodyPr wrap="none" lIns="90000" tIns="46800" rIns="90000" bIns="46800"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70671" name="Oval 142"/>
              <p:cNvSpPr>
                <a:spLocks noChangeArrowheads="1"/>
              </p:cNvSpPr>
              <p:nvPr/>
            </p:nvSpPr>
            <p:spPr bwMode="auto">
              <a:xfrm>
                <a:off x="4876" y="2614"/>
                <a:ext cx="182" cy="182"/>
              </a:xfrm>
              <a:prstGeom prst="ellipse">
                <a:avLst/>
              </a:prstGeom>
              <a:solidFill>
                <a:schemeClr val="folHlink"/>
              </a:solidFill>
              <a:ln w="9525">
                <a:solidFill>
                  <a:srgbClr val="0000FF"/>
                </a:solidFill>
                <a:round/>
                <a:headEnd/>
                <a:tailEnd/>
              </a:ln>
            </p:spPr>
            <p:txBody>
              <a:bodyPr wrap="none" lIns="90000" tIns="46800" rIns="90000" bIns="46800"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grpSp>
      </p:gr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제목 1"/>
          <p:cNvSpPr>
            <a:spLocks noGrp="1"/>
          </p:cNvSpPr>
          <p:nvPr>
            <p:ph type="title"/>
          </p:nvPr>
        </p:nvSpPr>
        <p:spPr>
          <a:xfrm>
            <a:off x="1000125" y="0"/>
            <a:ext cx="7786688" cy="1000125"/>
          </a:xfrm>
        </p:spPr>
        <p:txBody>
          <a:bodyPr/>
          <a:lstStyle/>
          <a:p>
            <a:pPr eaLnBrk="1" hangingPunct="1"/>
            <a:r>
              <a:rPr altLang="ko-KR" smtClean="0">
                <a:solidFill>
                  <a:srgbClr val="002060"/>
                </a:solidFill>
                <a:ea typeface="굴림" panose="020B0600000101010101" pitchFamily="50" charset="-127"/>
              </a:rPr>
              <a:t>Agenda</a:t>
            </a:r>
            <a:endParaRPr lang="ko-KR" smtClean="0">
              <a:solidFill>
                <a:srgbClr val="002060"/>
              </a:solidFill>
              <a:ea typeface="굴림" panose="020B0600000101010101" pitchFamily="50" charset="-127"/>
            </a:endParaRPr>
          </a:p>
        </p:txBody>
      </p:sp>
      <p:sp>
        <p:nvSpPr>
          <p:cNvPr id="7171" name="내용 개체 틀 2"/>
          <p:cNvSpPr>
            <a:spLocks noGrp="1"/>
          </p:cNvSpPr>
          <p:nvPr>
            <p:ph sz="quarter" idx="1"/>
          </p:nvPr>
        </p:nvSpPr>
        <p:spPr>
          <a:xfrm>
            <a:off x="571500" y="1143000"/>
            <a:ext cx="8143875" cy="5429250"/>
          </a:xfrm>
        </p:spPr>
        <p:txBody>
          <a:bodyPr/>
          <a:lstStyle/>
          <a:p>
            <a:pPr marL="342900" indent="-342900">
              <a:spcBef>
                <a:spcPct val="40000"/>
              </a:spcBef>
              <a:buClr>
                <a:schemeClr val="folHlink"/>
              </a:buClr>
              <a:buSzPct val="60000"/>
              <a:buFont typeface="Wingdings" panose="05000000000000000000" pitchFamily="2" charset="2"/>
              <a:buChar char="n"/>
            </a:pPr>
            <a:r>
              <a:rPr lang="en-US" altLang="ko-KR" sz="2800" smtClean="0">
                <a:latin typeface="Tahoma" panose="020B0604030504040204" pitchFamily="34" charset="0"/>
                <a:ea typeface="굴림" panose="020B0600000101010101" pitchFamily="50" charset="-127"/>
                <a:cs typeface="Tahoma" panose="020B0604030504040204" pitchFamily="34" charset="0"/>
              </a:rPr>
              <a:t>11.1 Definitions</a:t>
            </a:r>
          </a:p>
          <a:p>
            <a:pPr marL="342900" indent="-342900">
              <a:spcBef>
                <a:spcPct val="40000"/>
              </a:spcBef>
              <a:buClr>
                <a:schemeClr val="folHlink"/>
              </a:buClr>
              <a:buSzPct val="60000"/>
              <a:buFont typeface="Wingdings" panose="05000000000000000000" pitchFamily="2" charset="2"/>
              <a:buChar char="n"/>
            </a:pPr>
            <a:r>
              <a:rPr lang="en-US" altLang="ko-KR" sz="2800" smtClean="0">
                <a:latin typeface="Tahoma" panose="020B0604030504040204" pitchFamily="34" charset="0"/>
                <a:ea typeface="굴림" panose="020B0600000101010101" pitchFamily="50" charset="-127"/>
                <a:cs typeface="Tahoma" panose="020B0604030504040204" pitchFamily="34" charset="0"/>
              </a:rPr>
              <a:t>11.2 Subgraphs, Complements, &amp; Graph Isomorphism </a:t>
            </a:r>
          </a:p>
          <a:p>
            <a:pPr marL="342900" indent="-342900">
              <a:spcBef>
                <a:spcPct val="40000"/>
              </a:spcBef>
              <a:buClr>
                <a:schemeClr val="folHlink"/>
              </a:buClr>
              <a:buSzPct val="60000"/>
              <a:buFont typeface="Wingdings" panose="05000000000000000000" pitchFamily="2" charset="2"/>
              <a:buChar char="n"/>
            </a:pPr>
            <a:r>
              <a:rPr lang="en-US" altLang="ko-KR" sz="2800" smtClean="0">
                <a:latin typeface="Tahoma" panose="020B0604030504040204" pitchFamily="34" charset="0"/>
                <a:ea typeface="굴림" panose="020B0600000101010101" pitchFamily="50" charset="-127"/>
                <a:cs typeface="Tahoma" panose="020B0604030504040204" pitchFamily="34" charset="0"/>
              </a:rPr>
              <a:t>11.3 Vertex Degree: Euler Trails &amp; Circuits</a:t>
            </a:r>
          </a:p>
          <a:p>
            <a:pPr marL="342900" indent="-342900">
              <a:spcBef>
                <a:spcPct val="40000"/>
              </a:spcBef>
              <a:buClr>
                <a:schemeClr val="folHlink"/>
              </a:buClr>
              <a:buSzPct val="60000"/>
              <a:buFont typeface="Wingdings" panose="05000000000000000000" pitchFamily="2" charset="2"/>
              <a:buChar char="n"/>
            </a:pPr>
            <a:r>
              <a:rPr lang="en-US" altLang="ko-KR" sz="2800" smtClean="0">
                <a:latin typeface="Tahoma" panose="020B0604030504040204" pitchFamily="34" charset="0"/>
                <a:ea typeface="굴림" panose="020B0600000101010101" pitchFamily="50" charset="-127"/>
                <a:cs typeface="Tahoma" panose="020B0604030504040204" pitchFamily="34" charset="0"/>
              </a:rPr>
              <a:t>11.4 Planar Graphs</a:t>
            </a:r>
          </a:p>
          <a:p>
            <a:pPr marL="342900" indent="-342900">
              <a:spcBef>
                <a:spcPct val="40000"/>
              </a:spcBef>
              <a:buClr>
                <a:schemeClr val="folHlink"/>
              </a:buClr>
              <a:buSzPct val="60000"/>
              <a:buFont typeface="Wingdings" panose="05000000000000000000" pitchFamily="2" charset="2"/>
              <a:buChar char="n"/>
            </a:pPr>
            <a:r>
              <a:rPr lang="en-US" altLang="ko-KR" sz="2800" smtClean="0">
                <a:latin typeface="Tahoma" panose="020B0604030504040204" pitchFamily="34" charset="0"/>
                <a:ea typeface="굴림" panose="020B0600000101010101" pitchFamily="50" charset="-127"/>
                <a:cs typeface="Tahoma" panose="020B0604030504040204" pitchFamily="34" charset="0"/>
              </a:rPr>
              <a:t>Next… </a:t>
            </a:r>
          </a:p>
        </p:txBody>
      </p:sp>
      <p:sp>
        <p:nvSpPr>
          <p:cNvPr id="7172" name="Rectangle 16"/>
          <p:cNvSpPr>
            <a:spLocks noChangeArrowheads="1"/>
          </p:cNvSpPr>
          <p:nvPr/>
        </p:nvSpPr>
        <p:spPr bwMode="auto">
          <a:xfrm>
            <a:off x="0" y="1143000"/>
            <a:ext cx="9144000" cy="1714500"/>
          </a:xfrm>
          <a:prstGeom prst="rect">
            <a:avLst/>
          </a:prstGeom>
          <a:solidFill>
            <a:srgbClr val="CCFFFF">
              <a:alpha val="85881"/>
            </a:srgbClr>
          </a:solidFill>
          <a:ln>
            <a:noFill/>
          </a:ln>
          <a:extLst>
            <a:ext uri="{91240B29-F687-4F45-9708-019B960494DF}">
              <a14:hiddenLine xmlns:a14="http://schemas.microsoft.com/office/drawing/2010/main" w="3175" algn="ctr">
                <a:solidFill>
                  <a:srgbClr val="000000"/>
                </a:solidFill>
                <a:miter lim="800000"/>
                <a:headEnd/>
                <a:tailEnd/>
              </a14:hiddenLine>
            </a:ext>
          </a:extLst>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30000"/>
              </a:lnSpc>
              <a:spcBef>
                <a:spcPct val="0"/>
              </a:spcBef>
              <a:spcAft>
                <a:spcPct val="0"/>
              </a:spcAft>
              <a:buClr>
                <a:srgbClr val="6600CC"/>
              </a:buClr>
              <a:buSzTx/>
              <a:buFont typeface="굴림체" panose="020B0609000101010101" pitchFamily="49" charset="-127"/>
              <a:buChar char="◈"/>
              <a:tabLst/>
              <a:defRPr/>
            </a:pPr>
            <a:endParaRPr kumimoji="1" lang="ko-KR" altLang="en-US" sz="1600" b="0" i="0" u="none" strike="noStrike" kern="1200" cap="none" spc="0" normalizeH="0" baseline="0" noProof="0" smtClean="0">
              <a:ln>
                <a:noFill/>
              </a:ln>
              <a:solidFill>
                <a:prstClr val="black"/>
              </a:solidFill>
              <a:effectLst/>
              <a:uLnTx/>
              <a:uFillTx/>
              <a:latin typeface="Arial" panose="020B0604020202020204" pitchFamily="34" charset="0"/>
              <a:ea typeface="굴림체" panose="020B0609000101010101" pitchFamily="49" charset="-127"/>
              <a:cs typeface="+mn-cs"/>
            </a:endParaRPr>
          </a:p>
        </p:txBody>
      </p:sp>
      <p:sp>
        <p:nvSpPr>
          <p:cNvPr id="7173" name="Rectangle 16"/>
          <p:cNvSpPr>
            <a:spLocks noChangeArrowheads="1"/>
          </p:cNvSpPr>
          <p:nvPr/>
        </p:nvSpPr>
        <p:spPr bwMode="auto">
          <a:xfrm>
            <a:off x="0" y="3286125"/>
            <a:ext cx="9144000" cy="3071813"/>
          </a:xfrm>
          <a:prstGeom prst="rect">
            <a:avLst/>
          </a:prstGeom>
          <a:solidFill>
            <a:srgbClr val="CCFFFF">
              <a:alpha val="85881"/>
            </a:srgbClr>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30000"/>
              </a:lnSpc>
              <a:spcBef>
                <a:spcPct val="0"/>
              </a:spcBef>
              <a:spcAft>
                <a:spcPct val="0"/>
              </a:spcAft>
              <a:buClr>
                <a:srgbClr val="6600CC"/>
              </a:buClr>
              <a:buSzTx/>
              <a:buFont typeface="굴림체" panose="020B0609000101010101" pitchFamily="49" charset="-127"/>
              <a:buChar char="◈"/>
              <a:tabLst/>
              <a:defRPr/>
            </a:pPr>
            <a:endParaRPr kumimoji="1" lang="ko-KR" altLang="en-US" sz="1600" b="0" i="0" u="none" strike="noStrike" kern="1200" cap="none" spc="0" normalizeH="0" baseline="0" noProof="0" smtClean="0">
              <a:ln>
                <a:noFill/>
              </a:ln>
              <a:solidFill>
                <a:prstClr val="black"/>
              </a:solidFill>
              <a:effectLst/>
              <a:uLnTx/>
              <a:uFillTx/>
              <a:latin typeface="Arial" panose="020B0604020202020204" pitchFamily="34" charset="0"/>
              <a:ea typeface="굴림체" panose="020B0609000101010101" pitchFamily="49" charset="-127"/>
              <a:cs typeface="+mn-cs"/>
            </a:endParaRPr>
          </a:p>
        </p:txBody>
      </p:sp>
      <p:sp>
        <p:nvSpPr>
          <p:cNvPr id="7174" name="Rectangle 13"/>
          <p:cNvSpPr>
            <a:spLocks noGrp="1" noChangeArrowheads="1"/>
          </p:cNvSpPr>
          <p:nvPr>
            <p:ph type="sldNum" sz="quarter" idx="11"/>
          </p:nvPr>
        </p:nvSpPr>
        <p:spPr bwMode="auto">
          <a:xfrm>
            <a:off x="6781800" y="6324600"/>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1345101-5028-49E4-BF94-4725F77E1FFC}" type="slidenum">
              <a:rPr kumimoji="0" lang="en-US" altLang="ko-KR" sz="1000" b="0" i="0" u="none" strike="noStrike" kern="1200" cap="none" spc="0" normalizeH="0" baseline="0" noProof="0" smtClean="0">
                <a:ln>
                  <a:noFill/>
                </a:ln>
                <a:solidFill>
                  <a:srgbClr val="464653"/>
                </a:solidFill>
                <a:effectLst/>
                <a:uLnTx/>
                <a:uFillTx/>
                <a:latin typeface="Tahoma" panose="020B0604030504040204" pitchFamily="34" charset="0"/>
                <a:ea typeface="맑은 고딕" panose="020B0503020000020004" pitchFamily="50" charset="-127"/>
                <a:cs typeface="Times New Roman (Hebrew)" charset="0"/>
              </a:rPr>
              <a:pPr marL="0" marR="0" lvl="0" indent="0" algn="r" defTabSz="914400" rtl="0" eaLnBrk="1" fontAlgn="base" latinLnBrk="0" hangingPunct="1">
                <a:lnSpc>
                  <a:spcPct val="100000"/>
                </a:lnSpc>
                <a:spcBef>
                  <a:spcPct val="0"/>
                </a:spcBef>
                <a:spcAft>
                  <a:spcPct val="0"/>
                </a:spcAft>
                <a:buClrTx/>
                <a:buSzTx/>
                <a:buFontTx/>
                <a:buNone/>
                <a:tabLst/>
                <a:defRPr/>
              </a:pPr>
              <a:t>34</a:t>
            </a:fld>
            <a:endParaRPr kumimoji="0" lang="en-US" altLang="ko-KR" sz="1000" b="0" i="0" u="none" strike="noStrike" kern="1200" cap="none" spc="0" normalizeH="0" baseline="0" noProof="0" smtClean="0">
              <a:ln>
                <a:noFill/>
              </a:ln>
              <a:solidFill>
                <a:srgbClr val="464653"/>
              </a:solidFill>
              <a:effectLst/>
              <a:uLnTx/>
              <a:uFillTx/>
              <a:latin typeface="Tahoma" panose="020B0604030504040204" pitchFamily="34" charset="0"/>
              <a:ea typeface="맑은 고딕" panose="020B0503020000020004" pitchFamily="50" charset="-127"/>
              <a:cs typeface="Times New Roman (Hebrew)" charset="0"/>
            </a:endParaRPr>
          </a:p>
        </p:txBody>
      </p:sp>
    </p:spTree>
    <p:extLst>
      <p:ext uri="{BB962C8B-B14F-4D97-AF65-F5344CB8AC3E}">
        <p14:creationId xmlns:p14="http://schemas.microsoft.com/office/powerpoint/2010/main" val="30571152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제목 1"/>
          <p:cNvSpPr>
            <a:spLocks noGrp="1"/>
          </p:cNvSpPr>
          <p:nvPr>
            <p:ph type="title"/>
          </p:nvPr>
        </p:nvSpPr>
        <p:spPr>
          <a:xfrm>
            <a:off x="1000125" y="0"/>
            <a:ext cx="8015288" cy="990600"/>
          </a:xfrm>
        </p:spPr>
        <p:txBody>
          <a:bodyPr/>
          <a:lstStyle/>
          <a:p>
            <a:r>
              <a:rPr altLang="ko-KR" smtClean="0">
                <a:solidFill>
                  <a:srgbClr val="002060"/>
                </a:solidFill>
                <a:ea typeface="굴림" panose="020B0600000101010101" pitchFamily="50" charset="-127"/>
              </a:rPr>
              <a:t>Degree</a:t>
            </a:r>
            <a:endParaRPr lang="ko-KR" smtClean="0"/>
          </a:p>
        </p:txBody>
      </p:sp>
      <p:sp>
        <p:nvSpPr>
          <p:cNvPr id="17411" name="내용 개체 틀 2"/>
          <p:cNvSpPr>
            <a:spLocks noGrp="1"/>
          </p:cNvSpPr>
          <p:nvPr>
            <p:ph sz="quarter" idx="1"/>
          </p:nvPr>
        </p:nvSpPr>
        <p:spPr>
          <a:xfrm>
            <a:off x="785813" y="1000125"/>
            <a:ext cx="8215312" cy="5357813"/>
          </a:xfrm>
        </p:spPr>
        <p:txBody>
          <a:bodyPr/>
          <a:lstStyle/>
          <a:p>
            <a:pPr indent="-323850">
              <a:spcBef>
                <a:spcPct val="0"/>
              </a:spcBef>
            </a:pPr>
            <a:r>
              <a:rPr lang="en-US" altLang="ko-KR" smtClean="0">
                <a:ea typeface="굴림" panose="020B0600000101010101" pitchFamily="50" charset="-127"/>
              </a:rPr>
              <a:t>Definition and Notation</a:t>
            </a:r>
          </a:p>
          <a:p>
            <a:pPr lvl="1" indent="-273050" eaLnBrk="1" hangingPunct="1">
              <a:buFont typeface="Wingdings" panose="05000000000000000000" pitchFamily="2" charset="2"/>
              <a:buNone/>
            </a:pPr>
            <a:r>
              <a:rPr lang="en-US" altLang="ko-KR">
                <a:ea typeface="굴림" panose="020B0600000101010101" pitchFamily="50" charset="-127"/>
              </a:rPr>
              <a:t>Let </a:t>
            </a:r>
            <a:r>
              <a:rPr lang="en-US" altLang="ko-KR" i="1">
                <a:latin typeface="Bookman Old Style" panose="02050604050505020204" pitchFamily="18" charset="0"/>
                <a:ea typeface="굴림" panose="020B0600000101010101" pitchFamily="50" charset="-127"/>
              </a:rPr>
              <a:t>G</a:t>
            </a:r>
            <a:r>
              <a:rPr lang="en-US" altLang="ko-KR" i="1">
                <a:ea typeface="굴림" panose="020B0600000101010101" pitchFamily="50" charset="-127"/>
              </a:rPr>
              <a:t> </a:t>
            </a:r>
            <a:r>
              <a:rPr lang="en-US" altLang="ko-KR">
                <a:ea typeface="굴림" panose="020B0600000101010101" pitchFamily="50" charset="-127"/>
              </a:rPr>
              <a:t> be an undirected graph or multigraph.</a:t>
            </a:r>
          </a:p>
          <a:p>
            <a:pPr lvl="1" indent="-273050" eaLnBrk="1" hangingPunct="1">
              <a:buFont typeface="Wingdings" panose="05000000000000000000" pitchFamily="2" charset="2"/>
              <a:buNone/>
            </a:pPr>
            <a:r>
              <a:rPr lang="en-US" altLang="ko-KR" sz="2000">
                <a:ea typeface="굴림" panose="020B0600000101010101" pitchFamily="50" charset="-127"/>
              </a:rPr>
              <a:t>For each vertex </a:t>
            </a:r>
            <a:r>
              <a:rPr lang="en-US" altLang="ko-KR" sz="2000" i="1">
                <a:latin typeface="Bookman Old Style" panose="02050604050505020204" pitchFamily="18" charset="0"/>
                <a:ea typeface="굴림" panose="020B0600000101010101" pitchFamily="50" charset="-127"/>
              </a:rPr>
              <a:t>v </a:t>
            </a:r>
            <a:r>
              <a:rPr lang="en-US" altLang="ko-KR" sz="2000">
                <a:ea typeface="굴림" panose="020B0600000101010101" pitchFamily="50" charset="-127"/>
              </a:rPr>
              <a:t>of </a:t>
            </a:r>
            <a:r>
              <a:rPr lang="en-US" altLang="ko-KR" sz="2000" i="1">
                <a:latin typeface="Bookman Old Style" panose="02050604050505020204" pitchFamily="18" charset="0"/>
                <a:ea typeface="굴림" panose="020B0600000101010101" pitchFamily="50" charset="-127"/>
              </a:rPr>
              <a:t>G</a:t>
            </a:r>
            <a:r>
              <a:rPr lang="en-US" altLang="ko-KR" sz="2000">
                <a:ea typeface="굴림" panose="020B0600000101010101" pitchFamily="50" charset="-127"/>
              </a:rPr>
              <a:t>, the degree of </a:t>
            </a:r>
            <a:r>
              <a:rPr lang="en-US" altLang="ko-KR" sz="2000" i="1">
                <a:latin typeface="Bookman Old Style" panose="02050604050505020204" pitchFamily="18" charset="0"/>
                <a:ea typeface="굴림" panose="020B0600000101010101" pitchFamily="50" charset="-127"/>
              </a:rPr>
              <a:t>v</a:t>
            </a:r>
            <a:r>
              <a:rPr lang="en-US" altLang="ko-KR" sz="2000">
                <a:ea typeface="굴림" panose="020B0600000101010101" pitchFamily="50" charset="-127"/>
              </a:rPr>
              <a:t>, denoted by</a:t>
            </a:r>
            <a:r>
              <a:rPr lang="en-US" altLang="ko-KR" sz="2000">
                <a:solidFill>
                  <a:srgbClr val="0099FF"/>
                </a:solidFill>
                <a:ea typeface="굴림" panose="020B0600000101010101" pitchFamily="50" charset="-127"/>
              </a:rPr>
              <a:t> </a:t>
            </a:r>
            <a:r>
              <a:rPr lang="en-US" altLang="ko-KR" sz="2000" i="1">
                <a:solidFill>
                  <a:srgbClr val="FF0000"/>
                </a:solidFill>
                <a:latin typeface="Bookman Old Style" panose="02050604050505020204" pitchFamily="18" charset="0"/>
                <a:ea typeface="굴림" panose="020B0600000101010101" pitchFamily="50" charset="-127"/>
              </a:rPr>
              <a:t>deg(v)</a:t>
            </a:r>
            <a:r>
              <a:rPr lang="en-US" altLang="ko-KR" sz="2000" i="1">
                <a:latin typeface="Bookman Old Style" panose="02050604050505020204" pitchFamily="18" charset="0"/>
                <a:ea typeface="굴림" panose="020B0600000101010101" pitchFamily="50" charset="-127"/>
              </a:rPr>
              <a:t>,</a:t>
            </a:r>
            <a:r>
              <a:rPr lang="en-US" altLang="ko-KR" sz="2000" i="1">
                <a:solidFill>
                  <a:srgbClr val="FF0000"/>
                </a:solidFill>
                <a:latin typeface="Bookman Old Style" panose="02050604050505020204" pitchFamily="18" charset="0"/>
                <a:ea typeface="굴림" panose="020B0600000101010101" pitchFamily="50" charset="-127"/>
              </a:rPr>
              <a:t> </a:t>
            </a:r>
            <a:r>
              <a:rPr lang="en-US" altLang="ko-KR" sz="2000">
                <a:ea typeface="굴림" panose="020B0600000101010101" pitchFamily="50" charset="-127"/>
              </a:rPr>
              <a:t>is the number of edges in </a:t>
            </a:r>
            <a:r>
              <a:rPr lang="en-US" altLang="ko-KR" sz="2000" i="1">
                <a:latin typeface="Bookman Old Style" panose="02050604050505020204" pitchFamily="18" charset="0"/>
                <a:ea typeface="굴림" panose="020B0600000101010101" pitchFamily="50" charset="-127"/>
              </a:rPr>
              <a:t>G</a:t>
            </a:r>
            <a:r>
              <a:rPr lang="en-US" altLang="ko-KR" sz="2000" i="1">
                <a:ea typeface="굴림" panose="020B0600000101010101" pitchFamily="50" charset="-127"/>
              </a:rPr>
              <a:t> </a:t>
            </a:r>
            <a:r>
              <a:rPr lang="en-US" altLang="ko-KR" sz="2000">
                <a:ea typeface="굴림" panose="020B0600000101010101" pitchFamily="50" charset="-127"/>
              </a:rPr>
              <a:t>that are incident with </a:t>
            </a:r>
            <a:r>
              <a:rPr lang="en-US" altLang="ko-KR" sz="2000" i="1">
                <a:latin typeface="Bookman Old Style" panose="02050604050505020204" pitchFamily="18" charset="0"/>
                <a:ea typeface="굴림" panose="020B0600000101010101" pitchFamily="50" charset="-127"/>
              </a:rPr>
              <a:t>v</a:t>
            </a:r>
            <a:r>
              <a:rPr lang="en-US" altLang="ko-KR" sz="2000">
                <a:ea typeface="굴림" panose="020B0600000101010101" pitchFamily="50" charset="-127"/>
              </a:rPr>
              <a:t>.</a:t>
            </a:r>
          </a:p>
          <a:p>
            <a:pPr lvl="1" indent="-273050" eaLnBrk="1" hangingPunct="1">
              <a:buFont typeface="Wingdings" panose="05000000000000000000" pitchFamily="2" charset="2"/>
              <a:buNone/>
            </a:pPr>
            <a:r>
              <a:rPr lang="en-US" altLang="ko-KR" sz="2000">
                <a:ea typeface="굴림" panose="020B0600000101010101" pitchFamily="50" charset="-127"/>
              </a:rPr>
              <a:t>A </a:t>
            </a:r>
            <a:r>
              <a:rPr lang="en-US" altLang="ko-KR" sz="2000">
                <a:solidFill>
                  <a:srgbClr val="008000"/>
                </a:solidFill>
                <a:ea typeface="굴림" panose="020B0600000101010101" pitchFamily="50" charset="-127"/>
              </a:rPr>
              <a:t>loop</a:t>
            </a:r>
            <a:r>
              <a:rPr lang="en-US" altLang="ko-KR" sz="2000">
                <a:ea typeface="굴림" panose="020B0600000101010101" pitchFamily="50" charset="-127"/>
              </a:rPr>
              <a:t> at vertex </a:t>
            </a:r>
            <a:r>
              <a:rPr lang="en-US" altLang="ko-KR" sz="2000" i="1">
                <a:latin typeface="Bookman Old Style" panose="02050604050505020204" pitchFamily="18" charset="0"/>
                <a:ea typeface="굴림" panose="020B0600000101010101" pitchFamily="50" charset="-127"/>
              </a:rPr>
              <a:t>v</a:t>
            </a:r>
            <a:r>
              <a:rPr lang="en-US" altLang="ko-KR" sz="2000">
                <a:ea typeface="굴림" panose="020B0600000101010101" pitchFamily="50" charset="-127"/>
              </a:rPr>
              <a:t> : </a:t>
            </a:r>
            <a:r>
              <a:rPr lang="en-US" altLang="ko-KR" sz="2000">
                <a:solidFill>
                  <a:srgbClr val="008000"/>
                </a:solidFill>
                <a:ea typeface="굴림" panose="020B0600000101010101" pitchFamily="50" charset="-127"/>
              </a:rPr>
              <a:t>two</a:t>
            </a:r>
            <a:r>
              <a:rPr lang="en-US" altLang="ko-KR" sz="2000">
                <a:ea typeface="굴림" panose="020B0600000101010101" pitchFamily="50" charset="-127"/>
              </a:rPr>
              <a:t> incident edges for</a:t>
            </a:r>
            <a:r>
              <a:rPr lang="en-US" altLang="ko-KR" sz="2000" i="1">
                <a:ea typeface="굴림" panose="020B0600000101010101" pitchFamily="50" charset="-127"/>
              </a:rPr>
              <a:t> </a:t>
            </a:r>
            <a:r>
              <a:rPr lang="en-US" altLang="ko-KR" sz="2000" i="1">
                <a:latin typeface="Bookman Old Style" panose="02050604050505020204" pitchFamily="18" charset="0"/>
                <a:ea typeface="굴림" panose="020B0600000101010101" pitchFamily="50" charset="-127"/>
              </a:rPr>
              <a:t>v</a:t>
            </a:r>
          </a:p>
          <a:p>
            <a:pPr indent="-323850">
              <a:spcBef>
                <a:spcPct val="0"/>
              </a:spcBef>
            </a:pPr>
            <a:endParaRPr lang="ko-KR" altLang="en-US" smtClean="0"/>
          </a:p>
        </p:txBody>
      </p:sp>
      <p:grpSp>
        <p:nvGrpSpPr>
          <p:cNvPr id="17412" name="Group 120"/>
          <p:cNvGrpSpPr>
            <a:grpSpLocks/>
          </p:cNvGrpSpPr>
          <p:nvPr/>
        </p:nvGrpSpPr>
        <p:grpSpPr bwMode="auto">
          <a:xfrm>
            <a:off x="1065213" y="3643313"/>
            <a:ext cx="3149600" cy="2163762"/>
            <a:chOff x="521" y="2568"/>
            <a:chExt cx="1984" cy="1363"/>
          </a:xfrm>
        </p:grpSpPr>
        <p:sp>
          <p:nvSpPr>
            <p:cNvPr id="17414" name="Oval 119"/>
            <p:cNvSpPr>
              <a:spLocks noChangeArrowheads="1"/>
            </p:cNvSpPr>
            <p:nvPr/>
          </p:nvSpPr>
          <p:spPr bwMode="auto">
            <a:xfrm>
              <a:off x="1746" y="3475"/>
              <a:ext cx="272" cy="318"/>
            </a:xfrm>
            <a:prstGeom prst="ellipse">
              <a:avLst/>
            </a:prstGeom>
            <a:noFill/>
            <a:ln w="19050">
              <a:solidFill>
                <a:srgbClr val="000099"/>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0" lang="ko-KR" altLang="en-US" sz="1800" b="0" i="0" u="none" strike="noStrike" kern="1200" cap="none" spc="0" normalizeH="0" baseline="0" noProof="0" smtClean="0">
                <a:ln>
                  <a:noFill/>
                </a:ln>
                <a:solidFill>
                  <a:prstClr val="black"/>
                </a:solidFill>
                <a:effectLst/>
                <a:uLnTx/>
                <a:uFillTx/>
                <a:latin typeface="Gill Sans MT" panose="020B0502020104020203" pitchFamily="34" charset="0"/>
                <a:ea typeface="굴림" panose="020B0600000101010101" pitchFamily="50" charset="-127"/>
                <a:cs typeface="+mn-cs"/>
              </a:endParaRPr>
            </a:p>
          </p:txBody>
        </p:sp>
        <p:sp>
          <p:nvSpPr>
            <p:cNvPr id="17415" name="Text Box 118"/>
            <p:cNvSpPr txBox="1">
              <a:spLocks noChangeArrowheads="1"/>
            </p:cNvSpPr>
            <p:nvPr/>
          </p:nvSpPr>
          <p:spPr bwMode="gray">
            <a:xfrm>
              <a:off x="1922" y="3643"/>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1" u="none" strike="noStrike" kern="1200" cap="none" spc="0" normalizeH="0" baseline="0" noProof="0" smtClean="0">
                  <a:ln>
                    <a:noFill/>
                  </a:ln>
                  <a:solidFill>
                    <a:srgbClr val="008000"/>
                  </a:solidFill>
                  <a:effectLst/>
                  <a:uLnTx/>
                  <a:uFillTx/>
                  <a:latin typeface="Bookman Old Style" panose="02050604050505020204" pitchFamily="18" charset="0"/>
                  <a:ea typeface="궁서체" panose="02030609000101010101" pitchFamily="17" charset="-127"/>
                  <a:cs typeface="+mn-cs"/>
                </a:rPr>
                <a:t>e</a:t>
              </a:r>
              <a:r>
                <a:rPr kumimoji="1" lang="en-US" altLang="ko-KR" sz="1800" b="1" i="1" u="none" strike="noStrike" kern="1200" cap="none" spc="0" normalizeH="0" baseline="-25000" noProof="0" smtClean="0">
                  <a:ln>
                    <a:noFill/>
                  </a:ln>
                  <a:solidFill>
                    <a:srgbClr val="008000"/>
                  </a:solidFill>
                  <a:effectLst/>
                  <a:uLnTx/>
                  <a:uFillTx/>
                  <a:latin typeface="Bookman Old Style" panose="02050604050505020204" pitchFamily="18" charset="0"/>
                  <a:ea typeface="궁서체" panose="02030609000101010101" pitchFamily="17" charset="-127"/>
                  <a:cs typeface="+mn-cs"/>
                </a:rPr>
                <a:t>7</a:t>
              </a:r>
            </a:p>
          </p:txBody>
        </p:sp>
        <p:grpSp>
          <p:nvGrpSpPr>
            <p:cNvPr id="17416" name="Group 89"/>
            <p:cNvGrpSpPr>
              <a:grpSpLocks/>
            </p:cNvGrpSpPr>
            <p:nvPr/>
          </p:nvGrpSpPr>
          <p:grpSpPr bwMode="auto">
            <a:xfrm>
              <a:off x="521" y="2568"/>
              <a:ext cx="1984" cy="1280"/>
              <a:chOff x="483" y="754"/>
              <a:chExt cx="1984" cy="1280"/>
            </a:xfrm>
          </p:grpSpPr>
          <p:sp>
            <p:nvSpPr>
              <p:cNvPr id="17417" name="Line 90"/>
              <p:cNvSpPr>
                <a:spLocks noChangeShapeType="1"/>
              </p:cNvSpPr>
              <p:nvPr/>
            </p:nvSpPr>
            <p:spPr bwMode="gray">
              <a:xfrm flipH="1">
                <a:off x="931" y="1042"/>
                <a:ext cx="576"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17418" name="Line 91"/>
              <p:cNvSpPr>
                <a:spLocks noChangeShapeType="1"/>
              </p:cNvSpPr>
              <p:nvPr/>
            </p:nvSpPr>
            <p:spPr bwMode="gray">
              <a:xfrm flipH="1">
                <a:off x="931" y="1810"/>
                <a:ext cx="576"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17419" name="Line 92"/>
              <p:cNvSpPr>
                <a:spLocks noChangeShapeType="1"/>
              </p:cNvSpPr>
              <p:nvPr/>
            </p:nvSpPr>
            <p:spPr bwMode="gray">
              <a:xfrm flipH="1">
                <a:off x="1635" y="1117"/>
                <a:ext cx="0" cy="589"/>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17420" name="Line 93"/>
              <p:cNvSpPr>
                <a:spLocks noChangeShapeType="1"/>
              </p:cNvSpPr>
              <p:nvPr/>
            </p:nvSpPr>
            <p:spPr bwMode="gray">
              <a:xfrm flipH="1">
                <a:off x="1747" y="1042"/>
                <a:ext cx="480"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17421" name="Line 94"/>
              <p:cNvSpPr>
                <a:spLocks noChangeShapeType="1"/>
              </p:cNvSpPr>
              <p:nvPr/>
            </p:nvSpPr>
            <p:spPr bwMode="gray">
              <a:xfrm flipH="1">
                <a:off x="811" y="1170"/>
                <a:ext cx="0" cy="582"/>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17422" name="Line 95"/>
              <p:cNvSpPr>
                <a:spLocks noChangeShapeType="1"/>
              </p:cNvSpPr>
              <p:nvPr/>
            </p:nvSpPr>
            <p:spPr bwMode="gray">
              <a:xfrm flipH="1" flipV="1">
                <a:off x="883" y="1138"/>
                <a:ext cx="672" cy="624"/>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nvGrpSpPr>
              <p:cNvPr id="17423" name="Group 96"/>
              <p:cNvGrpSpPr>
                <a:grpSpLocks/>
              </p:cNvGrpSpPr>
              <p:nvPr/>
            </p:nvGrpSpPr>
            <p:grpSpPr bwMode="auto">
              <a:xfrm>
                <a:off x="2227" y="898"/>
                <a:ext cx="240" cy="288"/>
                <a:chOff x="768" y="960"/>
                <a:chExt cx="240" cy="288"/>
              </a:xfrm>
            </p:grpSpPr>
            <p:sp>
              <p:nvSpPr>
                <p:cNvPr id="17442" name="Oval 97"/>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0" lang="ko-KR" altLang="en-US" sz="1800" b="0" i="0" u="none" strike="noStrike" kern="1200" cap="none" spc="0" normalizeH="0" baseline="0" noProof="0" smtClean="0">
                    <a:ln>
                      <a:noFill/>
                    </a:ln>
                    <a:solidFill>
                      <a:prstClr val="black"/>
                    </a:solidFill>
                    <a:effectLst/>
                    <a:uLnTx/>
                    <a:uFillTx/>
                    <a:latin typeface="Gill Sans MT" panose="020B0502020104020203" pitchFamily="34" charset="0"/>
                    <a:ea typeface="굴림" panose="020B0600000101010101" pitchFamily="50" charset="-127"/>
                    <a:cs typeface="+mn-cs"/>
                  </a:endParaRPr>
                </a:p>
              </p:txBody>
            </p:sp>
            <p:sp>
              <p:nvSpPr>
                <p:cNvPr id="17443" name="Text Box 98"/>
                <p:cNvSpPr txBox="1">
                  <a:spLocks noChangeArrowheads="1"/>
                </p:cNvSpPr>
                <p:nvPr/>
              </p:nvSpPr>
              <p:spPr bwMode="gray">
                <a:xfrm>
                  <a:off x="771" y="960"/>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1" u="none" strike="noStrike" kern="1200" cap="none" spc="0" normalizeH="0" baseline="0" noProof="0" smtClean="0">
                      <a:ln>
                        <a:noFill/>
                      </a:ln>
                      <a:solidFill>
                        <a:srgbClr val="66FFFF"/>
                      </a:solidFill>
                      <a:effectLst/>
                      <a:uLnTx/>
                      <a:uFillTx/>
                      <a:latin typeface="Bookman Old Style" panose="02050604050505020204" pitchFamily="18" charset="0"/>
                      <a:ea typeface="궁서체" panose="02030609000101010101" pitchFamily="17" charset="-127"/>
                      <a:cs typeface="+mn-cs"/>
                    </a:rPr>
                    <a:t>c</a:t>
                  </a:r>
                </a:p>
              </p:txBody>
            </p:sp>
          </p:grpSp>
          <p:grpSp>
            <p:nvGrpSpPr>
              <p:cNvPr id="17424" name="Group 99"/>
              <p:cNvGrpSpPr>
                <a:grpSpLocks/>
              </p:cNvGrpSpPr>
              <p:nvPr/>
            </p:nvGrpSpPr>
            <p:grpSpPr bwMode="auto">
              <a:xfrm>
                <a:off x="1507" y="1666"/>
                <a:ext cx="240" cy="288"/>
                <a:chOff x="768" y="960"/>
                <a:chExt cx="240" cy="288"/>
              </a:xfrm>
            </p:grpSpPr>
            <p:sp>
              <p:nvSpPr>
                <p:cNvPr id="17440" name="Oval 100"/>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0" lang="ko-KR" altLang="en-US" sz="1800" b="0" i="0" u="none" strike="noStrike" kern="1200" cap="none" spc="0" normalizeH="0" baseline="0" noProof="0" smtClean="0">
                    <a:ln>
                      <a:noFill/>
                    </a:ln>
                    <a:solidFill>
                      <a:prstClr val="black"/>
                    </a:solidFill>
                    <a:effectLst/>
                    <a:uLnTx/>
                    <a:uFillTx/>
                    <a:latin typeface="Gill Sans MT" panose="020B0502020104020203" pitchFamily="34" charset="0"/>
                    <a:ea typeface="굴림" panose="020B0600000101010101" pitchFamily="50" charset="-127"/>
                    <a:cs typeface="+mn-cs"/>
                  </a:endParaRPr>
                </a:p>
              </p:txBody>
            </p:sp>
            <p:sp>
              <p:nvSpPr>
                <p:cNvPr id="17441" name="Text Box 101"/>
                <p:cNvSpPr txBox="1">
                  <a:spLocks noChangeArrowheads="1"/>
                </p:cNvSpPr>
                <p:nvPr/>
              </p:nvSpPr>
              <p:spPr bwMode="gray">
                <a:xfrm>
                  <a:off x="771" y="960"/>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1" u="none" strike="noStrike" kern="1200" cap="none" spc="0" normalizeH="0" baseline="0" noProof="0" smtClean="0">
                      <a:ln>
                        <a:noFill/>
                      </a:ln>
                      <a:solidFill>
                        <a:srgbClr val="66FFFF"/>
                      </a:solidFill>
                      <a:effectLst/>
                      <a:uLnTx/>
                      <a:uFillTx/>
                      <a:latin typeface="Bookman Old Style" panose="02050604050505020204" pitchFamily="18" charset="0"/>
                      <a:ea typeface="궁서체" panose="02030609000101010101" pitchFamily="17" charset="-127"/>
                      <a:cs typeface="+mn-cs"/>
                    </a:rPr>
                    <a:t>e</a:t>
                  </a:r>
                </a:p>
              </p:txBody>
            </p:sp>
          </p:grpSp>
          <p:grpSp>
            <p:nvGrpSpPr>
              <p:cNvPr id="17425" name="Group 102"/>
              <p:cNvGrpSpPr>
                <a:grpSpLocks/>
              </p:cNvGrpSpPr>
              <p:nvPr/>
            </p:nvGrpSpPr>
            <p:grpSpPr bwMode="auto">
              <a:xfrm>
                <a:off x="667" y="1674"/>
                <a:ext cx="264" cy="288"/>
                <a:chOff x="888" y="2024"/>
                <a:chExt cx="264" cy="288"/>
              </a:xfrm>
            </p:grpSpPr>
            <p:sp>
              <p:nvSpPr>
                <p:cNvPr id="17438" name="Oval 103"/>
                <p:cNvSpPr>
                  <a:spLocks noChangeArrowheads="1"/>
                </p:cNvSpPr>
                <p:nvPr/>
              </p:nvSpPr>
              <p:spPr bwMode="gray">
                <a:xfrm>
                  <a:off x="912" y="2064"/>
                  <a:ext cx="240" cy="213"/>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0" lang="ko-KR" altLang="en-US" sz="1800" b="0" i="0" u="none" strike="noStrike" kern="1200" cap="none" spc="0" normalizeH="0" baseline="0" noProof="0" smtClean="0">
                    <a:ln>
                      <a:noFill/>
                    </a:ln>
                    <a:solidFill>
                      <a:prstClr val="black"/>
                    </a:solidFill>
                    <a:effectLst/>
                    <a:uLnTx/>
                    <a:uFillTx/>
                    <a:latin typeface="Gill Sans MT" panose="020B0502020104020203" pitchFamily="34" charset="0"/>
                    <a:ea typeface="굴림" panose="020B0600000101010101" pitchFamily="50" charset="-127"/>
                    <a:cs typeface="+mn-cs"/>
                  </a:endParaRPr>
                </a:p>
              </p:txBody>
            </p:sp>
            <p:sp>
              <p:nvSpPr>
                <p:cNvPr id="17439" name="Text Box 104"/>
                <p:cNvSpPr txBox="1">
                  <a:spLocks noChangeArrowheads="1"/>
                </p:cNvSpPr>
                <p:nvPr/>
              </p:nvSpPr>
              <p:spPr bwMode="gray">
                <a:xfrm>
                  <a:off x="888" y="2024"/>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1" u="none" strike="noStrike" kern="1200" cap="none" spc="0" normalizeH="0" baseline="0" noProof="0" smtClean="0">
                      <a:ln>
                        <a:noFill/>
                      </a:ln>
                      <a:solidFill>
                        <a:srgbClr val="66FFFF"/>
                      </a:solidFill>
                      <a:effectLst/>
                      <a:uLnTx/>
                      <a:uFillTx/>
                      <a:latin typeface="Bookman Old Style" panose="02050604050505020204" pitchFamily="18" charset="0"/>
                      <a:ea typeface="궁서체" panose="02030609000101010101" pitchFamily="17" charset="-127"/>
                      <a:cs typeface="+mn-cs"/>
                    </a:rPr>
                    <a:t>d</a:t>
                  </a:r>
                </a:p>
              </p:txBody>
            </p:sp>
          </p:grpSp>
          <p:grpSp>
            <p:nvGrpSpPr>
              <p:cNvPr id="17426" name="Group 105"/>
              <p:cNvGrpSpPr>
                <a:grpSpLocks/>
              </p:cNvGrpSpPr>
              <p:nvPr/>
            </p:nvGrpSpPr>
            <p:grpSpPr bwMode="auto">
              <a:xfrm>
                <a:off x="683" y="898"/>
                <a:ext cx="248" cy="288"/>
                <a:chOff x="760" y="960"/>
                <a:chExt cx="248" cy="288"/>
              </a:xfrm>
            </p:grpSpPr>
            <p:sp>
              <p:nvSpPr>
                <p:cNvPr id="17436" name="Oval 106"/>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0" lang="ko-KR" altLang="en-US" sz="1800" b="0" i="0" u="none" strike="noStrike" kern="1200" cap="none" spc="0" normalizeH="0" baseline="0" noProof="0" smtClean="0">
                    <a:ln>
                      <a:noFill/>
                    </a:ln>
                    <a:solidFill>
                      <a:prstClr val="black"/>
                    </a:solidFill>
                    <a:effectLst/>
                    <a:uLnTx/>
                    <a:uFillTx/>
                    <a:latin typeface="Gill Sans MT" panose="020B0502020104020203" pitchFamily="34" charset="0"/>
                    <a:ea typeface="굴림" panose="020B0600000101010101" pitchFamily="50" charset="-127"/>
                    <a:cs typeface="+mn-cs"/>
                  </a:endParaRPr>
                </a:p>
              </p:txBody>
            </p:sp>
            <p:sp>
              <p:nvSpPr>
                <p:cNvPr id="17437" name="Text Box 107"/>
                <p:cNvSpPr txBox="1">
                  <a:spLocks noChangeArrowheads="1"/>
                </p:cNvSpPr>
                <p:nvPr/>
              </p:nvSpPr>
              <p:spPr bwMode="gray">
                <a:xfrm>
                  <a:off x="760" y="960"/>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1" u="none" strike="noStrike" kern="1200" cap="none" spc="0" normalizeH="0" baseline="0" noProof="0" smtClean="0">
                      <a:ln>
                        <a:noFill/>
                      </a:ln>
                      <a:solidFill>
                        <a:srgbClr val="66FFFF"/>
                      </a:solidFill>
                      <a:effectLst/>
                      <a:uLnTx/>
                      <a:uFillTx/>
                      <a:latin typeface="Bookman Old Style" panose="02050604050505020204" pitchFamily="18" charset="0"/>
                      <a:ea typeface="궁서체" panose="02030609000101010101" pitchFamily="17" charset="-127"/>
                      <a:cs typeface="+mn-cs"/>
                    </a:rPr>
                    <a:t>a</a:t>
                  </a:r>
                </a:p>
              </p:txBody>
            </p:sp>
          </p:grpSp>
          <p:grpSp>
            <p:nvGrpSpPr>
              <p:cNvPr id="17427" name="Group 108"/>
              <p:cNvGrpSpPr>
                <a:grpSpLocks/>
              </p:cNvGrpSpPr>
              <p:nvPr/>
            </p:nvGrpSpPr>
            <p:grpSpPr bwMode="auto">
              <a:xfrm>
                <a:off x="1507" y="906"/>
                <a:ext cx="240" cy="288"/>
                <a:chOff x="1728" y="1256"/>
                <a:chExt cx="240" cy="288"/>
              </a:xfrm>
            </p:grpSpPr>
            <p:sp>
              <p:nvSpPr>
                <p:cNvPr id="17434" name="Oval 109"/>
                <p:cNvSpPr>
                  <a:spLocks noChangeArrowheads="1"/>
                </p:cNvSpPr>
                <p:nvPr/>
              </p:nvSpPr>
              <p:spPr bwMode="gray">
                <a:xfrm>
                  <a:off x="1728" y="1296"/>
                  <a:ext cx="240" cy="213"/>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0" lang="ko-KR" altLang="en-US" sz="1800" b="0" i="0" u="none" strike="noStrike" kern="1200" cap="none" spc="0" normalizeH="0" baseline="0" noProof="0" smtClean="0">
                    <a:ln>
                      <a:noFill/>
                    </a:ln>
                    <a:solidFill>
                      <a:prstClr val="black"/>
                    </a:solidFill>
                    <a:effectLst/>
                    <a:uLnTx/>
                    <a:uFillTx/>
                    <a:latin typeface="Gill Sans MT" panose="020B0502020104020203" pitchFamily="34" charset="0"/>
                    <a:ea typeface="굴림" panose="020B0600000101010101" pitchFamily="50" charset="-127"/>
                    <a:cs typeface="+mn-cs"/>
                  </a:endParaRPr>
                </a:p>
              </p:txBody>
            </p:sp>
            <p:sp>
              <p:nvSpPr>
                <p:cNvPr id="17435" name="Text Box 110"/>
                <p:cNvSpPr txBox="1">
                  <a:spLocks noChangeArrowheads="1"/>
                </p:cNvSpPr>
                <p:nvPr/>
              </p:nvSpPr>
              <p:spPr bwMode="gray">
                <a:xfrm>
                  <a:off x="1736" y="1256"/>
                  <a:ext cx="23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1" u="none" strike="noStrike" kern="1200" cap="none" spc="0" normalizeH="0" baseline="0" noProof="0" smtClean="0">
                      <a:ln>
                        <a:noFill/>
                      </a:ln>
                      <a:solidFill>
                        <a:srgbClr val="66FFFF"/>
                      </a:solidFill>
                      <a:effectLst/>
                      <a:uLnTx/>
                      <a:uFillTx/>
                      <a:latin typeface="Bookman Old Style" panose="02050604050505020204" pitchFamily="18" charset="0"/>
                      <a:ea typeface="궁서체" panose="02030609000101010101" pitchFamily="17" charset="-127"/>
                      <a:cs typeface="+mn-cs"/>
                    </a:rPr>
                    <a:t>b</a:t>
                  </a:r>
                </a:p>
              </p:txBody>
            </p:sp>
          </p:grpSp>
          <p:sp>
            <p:nvSpPr>
              <p:cNvPr id="17428" name="Text Box 111"/>
              <p:cNvSpPr txBox="1">
                <a:spLocks noChangeArrowheads="1"/>
              </p:cNvSpPr>
              <p:nvPr/>
            </p:nvSpPr>
            <p:spPr bwMode="gray">
              <a:xfrm>
                <a:off x="483" y="1210"/>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1" u="none" strike="noStrike" kern="1200" cap="none" spc="0" normalizeH="0" baseline="0" noProof="0" smtClean="0">
                    <a:ln>
                      <a:noFill/>
                    </a:ln>
                    <a:solidFill>
                      <a:srgbClr val="008000"/>
                    </a:solidFill>
                    <a:effectLst/>
                    <a:uLnTx/>
                    <a:uFillTx/>
                    <a:latin typeface="Bookman Old Style" panose="02050604050505020204" pitchFamily="18" charset="0"/>
                    <a:ea typeface="궁서체" panose="02030609000101010101" pitchFamily="17" charset="-127"/>
                    <a:cs typeface="+mn-cs"/>
                  </a:rPr>
                  <a:t>e</a:t>
                </a:r>
                <a:r>
                  <a:rPr kumimoji="1" lang="en-US" altLang="ko-KR" sz="1800" b="1" i="1" u="none" strike="noStrike" kern="1200" cap="none" spc="0" normalizeH="0" baseline="-25000" noProof="0" smtClean="0">
                    <a:ln>
                      <a:noFill/>
                    </a:ln>
                    <a:solidFill>
                      <a:srgbClr val="008000"/>
                    </a:solidFill>
                    <a:effectLst/>
                    <a:uLnTx/>
                    <a:uFillTx/>
                    <a:latin typeface="Bookman Old Style" panose="02050604050505020204" pitchFamily="18" charset="0"/>
                    <a:ea typeface="궁서체" panose="02030609000101010101" pitchFamily="17" charset="-127"/>
                    <a:cs typeface="+mn-cs"/>
                  </a:rPr>
                  <a:t>1</a:t>
                </a:r>
              </a:p>
            </p:txBody>
          </p:sp>
          <p:sp>
            <p:nvSpPr>
              <p:cNvPr id="17429" name="Text Box 112"/>
              <p:cNvSpPr txBox="1">
                <a:spLocks noChangeArrowheads="1"/>
              </p:cNvSpPr>
              <p:nvPr/>
            </p:nvSpPr>
            <p:spPr bwMode="gray">
              <a:xfrm>
                <a:off x="931" y="1330"/>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1" u="none" strike="noStrike" kern="1200" cap="none" spc="0" normalizeH="0" baseline="0" noProof="0" smtClean="0">
                    <a:ln>
                      <a:noFill/>
                    </a:ln>
                    <a:solidFill>
                      <a:srgbClr val="008000"/>
                    </a:solidFill>
                    <a:effectLst/>
                    <a:uLnTx/>
                    <a:uFillTx/>
                    <a:latin typeface="Bookman Old Style" panose="02050604050505020204" pitchFamily="18" charset="0"/>
                    <a:ea typeface="궁서체" panose="02030609000101010101" pitchFamily="17" charset="-127"/>
                    <a:cs typeface="+mn-cs"/>
                  </a:rPr>
                  <a:t>e</a:t>
                </a:r>
                <a:r>
                  <a:rPr kumimoji="1" lang="en-US" altLang="ko-KR" sz="1800" b="1" i="1" u="none" strike="noStrike" kern="1200" cap="none" spc="0" normalizeH="0" baseline="-25000" noProof="0" smtClean="0">
                    <a:ln>
                      <a:noFill/>
                    </a:ln>
                    <a:solidFill>
                      <a:srgbClr val="008000"/>
                    </a:solidFill>
                    <a:effectLst/>
                    <a:uLnTx/>
                    <a:uFillTx/>
                    <a:latin typeface="Bookman Old Style" panose="02050604050505020204" pitchFamily="18" charset="0"/>
                    <a:ea typeface="궁서체" panose="02030609000101010101" pitchFamily="17" charset="-127"/>
                    <a:cs typeface="+mn-cs"/>
                  </a:rPr>
                  <a:t>5</a:t>
                </a:r>
              </a:p>
            </p:txBody>
          </p:sp>
          <p:sp>
            <p:nvSpPr>
              <p:cNvPr id="17430" name="Text Box 113"/>
              <p:cNvSpPr txBox="1">
                <a:spLocks noChangeArrowheads="1"/>
              </p:cNvSpPr>
              <p:nvPr/>
            </p:nvSpPr>
            <p:spPr bwMode="gray">
              <a:xfrm>
                <a:off x="1563" y="1234"/>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1" u="none" strike="noStrike" kern="1200" cap="none" spc="0" normalizeH="0" baseline="0" noProof="0" smtClean="0">
                    <a:ln>
                      <a:noFill/>
                    </a:ln>
                    <a:solidFill>
                      <a:srgbClr val="008000"/>
                    </a:solidFill>
                    <a:effectLst/>
                    <a:uLnTx/>
                    <a:uFillTx/>
                    <a:latin typeface="Bookman Old Style" panose="02050604050505020204" pitchFamily="18" charset="0"/>
                    <a:ea typeface="궁서체" panose="02030609000101010101" pitchFamily="17" charset="-127"/>
                    <a:cs typeface="+mn-cs"/>
                  </a:rPr>
                  <a:t>e</a:t>
                </a:r>
                <a:r>
                  <a:rPr kumimoji="1" lang="en-US" altLang="ko-KR" sz="1800" b="1" i="1" u="none" strike="noStrike" kern="1200" cap="none" spc="0" normalizeH="0" baseline="-25000" noProof="0" smtClean="0">
                    <a:ln>
                      <a:noFill/>
                    </a:ln>
                    <a:solidFill>
                      <a:srgbClr val="008000"/>
                    </a:solidFill>
                    <a:effectLst/>
                    <a:uLnTx/>
                    <a:uFillTx/>
                    <a:latin typeface="Bookman Old Style" panose="02050604050505020204" pitchFamily="18" charset="0"/>
                    <a:ea typeface="궁서체" panose="02030609000101010101" pitchFamily="17" charset="-127"/>
                    <a:cs typeface="+mn-cs"/>
                  </a:rPr>
                  <a:t>4</a:t>
                </a:r>
              </a:p>
            </p:txBody>
          </p:sp>
          <p:sp>
            <p:nvSpPr>
              <p:cNvPr id="17431" name="Text Box 114"/>
              <p:cNvSpPr txBox="1">
                <a:spLocks noChangeArrowheads="1"/>
              </p:cNvSpPr>
              <p:nvPr/>
            </p:nvSpPr>
            <p:spPr bwMode="gray">
              <a:xfrm>
                <a:off x="1035" y="762"/>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1" u="none" strike="noStrike" kern="1200" cap="none" spc="0" normalizeH="0" baseline="0" noProof="0" smtClean="0">
                    <a:ln>
                      <a:noFill/>
                    </a:ln>
                    <a:solidFill>
                      <a:srgbClr val="008000"/>
                    </a:solidFill>
                    <a:effectLst/>
                    <a:uLnTx/>
                    <a:uFillTx/>
                    <a:latin typeface="Bookman Old Style" panose="02050604050505020204" pitchFamily="18" charset="0"/>
                    <a:ea typeface="궁서체" panose="02030609000101010101" pitchFamily="17" charset="-127"/>
                    <a:cs typeface="+mn-cs"/>
                  </a:rPr>
                  <a:t>e</a:t>
                </a:r>
                <a:r>
                  <a:rPr kumimoji="1" lang="en-US" altLang="ko-KR" sz="1800" b="1" i="1" u="none" strike="noStrike" kern="1200" cap="none" spc="0" normalizeH="0" baseline="-25000" noProof="0" smtClean="0">
                    <a:ln>
                      <a:noFill/>
                    </a:ln>
                    <a:solidFill>
                      <a:srgbClr val="008000"/>
                    </a:solidFill>
                    <a:effectLst/>
                    <a:uLnTx/>
                    <a:uFillTx/>
                    <a:latin typeface="Bookman Old Style" panose="02050604050505020204" pitchFamily="18" charset="0"/>
                    <a:ea typeface="궁서체" panose="02030609000101010101" pitchFamily="17" charset="-127"/>
                    <a:cs typeface="+mn-cs"/>
                  </a:rPr>
                  <a:t>2</a:t>
                </a:r>
              </a:p>
            </p:txBody>
          </p:sp>
          <p:sp>
            <p:nvSpPr>
              <p:cNvPr id="17432" name="Text Box 115"/>
              <p:cNvSpPr txBox="1">
                <a:spLocks noChangeArrowheads="1"/>
              </p:cNvSpPr>
              <p:nvPr/>
            </p:nvSpPr>
            <p:spPr bwMode="gray">
              <a:xfrm>
                <a:off x="1795" y="754"/>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1" u="none" strike="noStrike" kern="1200" cap="none" spc="0" normalizeH="0" baseline="0" noProof="0" smtClean="0">
                    <a:ln>
                      <a:noFill/>
                    </a:ln>
                    <a:solidFill>
                      <a:srgbClr val="008000"/>
                    </a:solidFill>
                    <a:effectLst/>
                    <a:uLnTx/>
                    <a:uFillTx/>
                    <a:latin typeface="Bookman Old Style" panose="02050604050505020204" pitchFamily="18" charset="0"/>
                    <a:ea typeface="궁서체" panose="02030609000101010101" pitchFamily="17" charset="-127"/>
                    <a:cs typeface="+mn-cs"/>
                  </a:rPr>
                  <a:t>e</a:t>
                </a:r>
                <a:r>
                  <a:rPr kumimoji="1" lang="en-US" altLang="ko-KR" sz="1800" b="1" i="1" u="none" strike="noStrike" kern="1200" cap="none" spc="0" normalizeH="0" baseline="-25000" noProof="0" smtClean="0">
                    <a:ln>
                      <a:noFill/>
                    </a:ln>
                    <a:solidFill>
                      <a:srgbClr val="008000"/>
                    </a:solidFill>
                    <a:effectLst/>
                    <a:uLnTx/>
                    <a:uFillTx/>
                    <a:latin typeface="Bookman Old Style" panose="02050604050505020204" pitchFamily="18" charset="0"/>
                    <a:ea typeface="궁서체" panose="02030609000101010101" pitchFamily="17" charset="-127"/>
                    <a:cs typeface="+mn-cs"/>
                  </a:rPr>
                  <a:t>6</a:t>
                </a:r>
              </a:p>
            </p:txBody>
          </p:sp>
          <p:sp>
            <p:nvSpPr>
              <p:cNvPr id="17433" name="Text Box 116"/>
              <p:cNvSpPr txBox="1">
                <a:spLocks noChangeArrowheads="1"/>
              </p:cNvSpPr>
              <p:nvPr/>
            </p:nvSpPr>
            <p:spPr bwMode="gray">
              <a:xfrm>
                <a:off x="1027" y="1746"/>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1" u="none" strike="noStrike" kern="1200" cap="none" spc="0" normalizeH="0" baseline="0" noProof="0" smtClean="0">
                    <a:ln>
                      <a:noFill/>
                    </a:ln>
                    <a:solidFill>
                      <a:srgbClr val="008000"/>
                    </a:solidFill>
                    <a:effectLst/>
                    <a:uLnTx/>
                    <a:uFillTx/>
                    <a:latin typeface="Bookman Old Style" panose="02050604050505020204" pitchFamily="18" charset="0"/>
                    <a:ea typeface="궁서체" panose="02030609000101010101" pitchFamily="17" charset="-127"/>
                    <a:cs typeface="+mn-cs"/>
                  </a:rPr>
                  <a:t>e</a:t>
                </a:r>
                <a:r>
                  <a:rPr kumimoji="1" lang="en-US" altLang="ko-KR" sz="1800" b="1" i="1" u="none" strike="noStrike" kern="1200" cap="none" spc="0" normalizeH="0" baseline="-25000" noProof="0" smtClean="0">
                    <a:ln>
                      <a:noFill/>
                    </a:ln>
                    <a:solidFill>
                      <a:srgbClr val="008000"/>
                    </a:solidFill>
                    <a:effectLst/>
                    <a:uLnTx/>
                    <a:uFillTx/>
                    <a:latin typeface="Bookman Old Style" panose="02050604050505020204" pitchFamily="18" charset="0"/>
                    <a:ea typeface="궁서체" panose="02030609000101010101" pitchFamily="17" charset="-127"/>
                    <a:cs typeface="+mn-cs"/>
                  </a:rPr>
                  <a:t>3</a:t>
                </a:r>
              </a:p>
            </p:txBody>
          </p:sp>
        </p:grpSp>
      </p:grpSp>
      <p:sp>
        <p:nvSpPr>
          <p:cNvPr id="17413" name="TextBox 34"/>
          <p:cNvSpPr txBox="1">
            <a:spLocks noChangeArrowheads="1"/>
          </p:cNvSpPr>
          <p:nvPr/>
        </p:nvSpPr>
        <p:spPr bwMode="auto">
          <a:xfrm>
            <a:off x="5000625" y="4000500"/>
            <a:ext cx="34417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0" u="none" strike="noStrike" kern="1200" cap="none" spc="0" normalizeH="0" baseline="0" noProof="0" smtClean="0">
                <a:ln>
                  <a:noFill/>
                </a:ln>
                <a:solidFill>
                  <a:srgbClr val="008000"/>
                </a:solidFill>
                <a:effectLst/>
                <a:uLnTx/>
                <a:uFillTx/>
                <a:latin typeface="Verdana" panose="020B0604030504040204" pitchFamily="34" charset="0"/>
                <a:ea typeface="궁서체" panose="02030609000101010101" pitchFamily="17" charset="-127"/>
                <a:cs typeface="+mn-cs"/>
              </a:rPr>
              <a:t>Degree of each vertex</a:t>
            </a:r>
          </a:p>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en-US" altLang="ko-KR" sz="1800" b="1" i="0" u="none" strike="noStrike" kern="1200" cap="none" spc="0" normalizeH="0" baseline="0" noProof="0" smtClean="0">
              <a:ln>
                <a:noFill/>
              </a:ln>
              <a:solidFill>
                <a:srgbClr val="008000"/>
              </a:solidFill>
              <a:effectLst/>
              <a:uLnTx/>
              <a:uFillTx/>
              <a:latin typeface="Verdana" panose="020B0604030504040204" pitchFamily="34" charset="0"/>
              <a:ea typeface="궁서체" panose="02030609000101010101" pitchFamily="17" charset="-127"/>
              <a:cs typeface="+mn-cs"/>
            </a:endParaRPr>
          </a:p>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0" u="none" strike="noStrike" kern="1200" cap="none" spc="0" normalizeH="0" baseline="0" noProof="0" smtClean="0">
                <a:ln>
                  <a:noFill/>
                </a:ln>
                <a:solidFill>
                  <a:srgbClr val="0099FF"/>
                </a:solidFill>
                <a:effectLst/>
                <a:uLnTx/>
                <a:uFillTx/>
                <a:latin typeface="Verdana" panose="020B0604030504040204" pitchFamily="34" charset="0"/>
                <a:ea typeface="궁서체" panose="02030609000101010101" pitchFamily="17" charset="-127"/>
                <a:cs typeface="+mn-cs"/>
              </a:rPr>
              <a:t>deg(a) = 3, 	deg(b) = 3</a:t>
            </a:r>
          </a:p>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0" u="none" strike="noStrike" kern="1200" cap="none" spc="0" normalizeH="0" baseline="0" noProof="0" smtClean="0">
                <a:ln>
                  <a:noFill/>
                </a:ln>
                <a:solidFill>
                  <a:srgbClr val="0099FF"/>
                </a:solidFill>
                <a:effectLst/>
                <a:uLnTx/>
                <a:uFillTx/>
                <a:latin typeface="Verdana" panose="020B0604030504040204" pitchFamily="34" charset="0"/>
                <a:ea typeface="궁서체" panose="02030609000101010101" pitchFamily="17" charset="-127"/>
                <a:cs typeface="+mn-cs"/>
              </a:rPr>
              <a:t>deg(c) = 1, 	deg(d) = 2</a:t>
            </a:r>
          </a:p>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0" u="none" strike="noStrike" kern="1200" cap="none" spc="0" normalizeH="0" baseline="0" noProof="0" smtClean="0">
                <a:ln>
                  <a:noFill/>
                </a:ln>
                <a:solidFill>
                  <a:srgbClr val="0099FF"/>
                </a:solidFill>
                <a:effectLst/>
                <a:uLnTx/>
                <a:uFillTx/>
                <a:latin typeface="Verdana" panose="020B0604030504040204" pitchFamily="34" charset="0"/>
                <a:ea typeface="궁서체" panose="02030609000101010101" pitchFamily="17" charset="-127"/>
                <a:cs typeface="+mn-cs"/>
              </a:rPr>
              <a:t>deg(e) = 5</a:t>
            </a:r>
            <a:endParaRPr kumimoji="0" lang="ko-KR" altLang="en-US" sz="1800" b="0" i="0" u="none" strike="noStrike" kern="1200" cap="none" spc="0" normalizeH="0" baseline="0" noProof="0" smtClean="0">
              <a:ln>
                <a:noFill/>
              </a:ln>
              <a:solidFill>
                <a:prstClr val="black"/>
              </a:solidFill>
              <a:effectLst/>
              <a:uLnTx/>
              <a:uFillTx/>
              <a:latin typeface="Gill Sans MT" panose="020B0502020104020203" pitchFamily="34" charset="0"/>
              <a:ea typeface="맑은 고딕" panose="020B0503020000020004" pitchFamily="50" charset="-127"/>
              <a:cs typeface="+mn-cs"/>
            </a:endParaRPr>
          </a:p>
        </p:txBody>
      </p:sp>
    </p:spTree>
    <p:extLst>
      <p:ext uri="{BB962C8B-B14F-4D97-AF65-F5344CB8AC3E}">
        <p14:creationId xmlns:p14="http://schemas.microsoft.com/office/powerpoint/2010/main" val="26865971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34"/>
          <p:cNvSpPr txBox="1">
            <a:spLocks noChangeArrowheads="1"/>
          </p:cNvSpPr>
          <p:nvPr/>
        </p:nvSpPr>
        <p:spPr bwMode="auto">
          <a:xfrm>
            <a:off x="4714875" y="1500188"/>
            <a:ext cx="3506788"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0" u="none" strike="noStrike" kern="1200" cap="none" spc="0" normalizeH="0" baseline="0" noProof="0" smtClean="0">
                <a:ln>
                  <a:noFill/>
                </a:ln>
                <a:solidFill>
                  <a:srgbClr val="008000"/>
                </a:solidFill>
                <a:effectLst/>
                <a:uLnTx/>
                <a:uFillTx/>
                <a:latin typeface="Verdana" panose="020B0604030504040204" pitchFamily="34" charset="0"/>
                <a:ea typeface="궁서체" panose="02030609000101010101" pitchFamily="17" charset="-127"/>
                <a:cs typeface="+mn-cs"/>
              </a:rPr>
              <a:t>Degree of each vertex</a:t>
            </a:r>
          </a:p>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en-US" altLang="ko-KR" sz="1800" b="1" i="0" u="none" strike="noStrike" kern="1200" cap="none" spc="0" normalizeH="0" baseline="0" noProof="0" smtClean="0">
              <a:ln>
                <a:noFill/>
              </a:ln>
              <a:solidFill>
                <a:srgbClr val="008000"/>
              </a:solidFill>
              <a:effectLst/>
              <a:uLnTx/>
              <a:uFillTx/>
              <a:latin typeface="Verdana" panose="020B0604030504040204" pitchFamily="34" charset="0"/>
              <a:ea typeface="궁서체" panose="02030609000101010101" pitchFamily="17" charset="-127"/>
              <a:cs typeface="+mn-cs"/>
            </a:endParaRPr>
          </a:p>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0" u="none" strike="noStrike" kern="1200" cap="none" spc="0" normalizeH="0" baseline="0" noProof="0" smtClean="0">
                <a:ln>
                  <a:noFill/>
                </a:ln>
                <a:solidFill>
                  <a:srgbClr val="0099FF"/>
                </a:solidFill>
                <a:effectLst/>
                <a:uLnTx/>
                <a:uFillTx/>
                <a:latin typeface="Verdana" panose="020B0604030504040204" pitchFamily="34" charset="0"/>
                <a:ea typeface="궁서체" panose="02030609000101010101" pitchFamily="17" charset="-127"/>
                <a:cs typeface="+mn-cs"/>
              </a:rPr>
              <a:t>Deg(x) = 0, 	deg(w) = 4</a:t>
            </a:r>
          </a:p>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0" u="none" strike="noStrike" kern="1200" cap="none" spc="0" normalizeH="0" baseline="0" noProof="0" smtClean="0">
                <a:ln>
                  <a:noFill/>
                </a:ln>
                <a:solidFill>
                  <a:srgbClr val="0099FF"/>
                </a:solidFill>
                <a:effectLst/>
                <a:uLnTx/>
                <a:uFillTx/>
                <a:latin typeface="Verdana" panose="020B0604030504040204" pitchFamily="34" charset="0"/>
                <a:ea typeface="궁서체" panose="02030609000101010101" pitchFamily="17" charset="-127"/>
                <a:cs typeface="+mn-cs"/>
              </a:rPr>
              <a:t>Deg(y) = 1, 	deg(u) = 6</a:t>
            </a:r>
          </a:p>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0" u="none" strike="noStrike" kern="1200" cap="none" spc="0" normalizeH="0" baseline="0" noProof="0" smtClean="0">
                <a:ln>
                  <a:noFill/>
                </a:ln>
                <a:solidFill>
                  <a:srgbClr val="0099FF"/>
                </a:solidFill>
                <a:effectLst/>
                <a:uLnTx/>
                <a:uFillTx/>
                <a:latin typeface="Verdana" panose="020B0604030504040204" pitchFamily="34" charset="0"/>
                <a:ea typeface="궁서체" panose="02030609000101010101" pitchFamily="17" charset="-127"/>
                <a:cs typeface="+mn-cs"/>
              </a:rPr>
              <a:t>Deg(z) = 1,     deg(v) =6</a:t>
            </a:r>
          </a:p>
        </p:txBody>
      </p:sp>
      <p:pic>
        <p:nvPicPr>
          <p:cNvPr id="1945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8688" y="1214438"/>
            <a:ext cx="3433762"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pic>
      <p:sp>
        <p:nvSpPr>
          <p:cNvPr id="19460" name="Rectangle 13"/>
          <p:cNvSpPr>
            <a:spLocks noGrp="1" noChangeArrowheads="1"/>
          </p:cNvSpPr>
          <p:nvPr>
            <p:ph type="sldNum" sz="quarter" idx="11"/>
          </p:nvPr>
        </p:nvSpPr>
        <p:spPr bwMode="auto">
          <a:xfrm>
            <a:off x="6781800" y="6324600"/>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38AFD65-8B2E-4C86-A5D6-E05859F87771}" type="slidenum">
              <a:rPr kumimoji="0" lang="en-US" altLang="ko-KR" sz="1000" b="0" i="0" u="none" strike="noStrike" kern="1200" cap="none" spc="0" normalizeH="0" baseline="0" noProof="0" smtClean="0">
                <a:ln>
                  <a:noFill/>
                </a:ln>
                <a:solidFill>
                  <a:srgbClr val="464653"/>
                </a:solidFill>
                <a:effectLst/>
                <a:uLnTx/>
                <a:uFillTx/>
                <a:latin typeface="Tahoma" panose="020B0604030504040204" pitchFamily="34" charset="0"/>
                <a:ea typeface="맑은 고딕" panose="020B0503020000020004" pitchFamily="50" charset="-127"/>
                <a:cs typeface="Times New Roman (Hebrew)" charset="0"/>
              </a:rPr>
              <a:pPr marL="0" marR="0" lvl="0" indent="0" algn="r" defTabSz="914400" rtl="0" eaLnBrk="1" fontAlgn="base" latinLnBrk="0" hangingPunct="1">
                <a:lnSpc>
                  <a:spcPct val="100000"/>
                </a:lnSpc>
                <a:spcBef>
                  <a:spcPct val="0"/>
                </a:spcBef>
                <a:spcAft>
                  <a:spcPct val="0"/>
                </a:spcAft>
                <a:buClrTx/>
                <a:buSzTx/>
                <a:buFontTx/>
                <a:buNone/>
                <a:tabLst/>
                <a:defRPr/>
              </a:pPr>
              <a:t>36</a:t>
            </a:fld>
            <a:endParaRPr kumimoji="0" lang="en-US" altLang="ko-KR" sz="1000" b="0" i="0" u="none" strike="noStrike" kern="1200" cap="none" spc="0" normalizeH="0" baseline="0" noProof="0" smtClean="0">
              <a:ln>
                <a:noFill/>
              </a:ln>
              <a:solidFill>
                <a:srgbClr val="464653"/>
              </a:solidFill>
              <a:effectLst/>
              <a:uLnTx/>
              <a:uFillTx/>
              <a:latin typeface="Tahoma" panose="020B0604030504040204" pitchFamily="34" charset="0"/>
              <a:ea typeface="맑은 고딕" panose="020B0503020000020004" pitchFamily="50" charset="-127"/>
              <a:cs typeface="Times New Roman (Hebrew)" charset="0"/>
            </a:endParaRPr>
          </a:p>
        </p:txBody>
      </p:sp>
      <p:sp>
        <p:nvSpPr>
          <p:cNvPr id="19461" name="제목 1"/>
          <p:cNvSpPr>
            <a:spLocks noGrp="1"/>
          </p:cNvSpPr>
          <p:nvPr>
            <p:ph type="title"/>
          </p:nvPr>
        </p:nvSpPr>
        <p:spPr>
          <a:xfrm>
            <a:off x="1000125" y="0"/>
            <a:ext cx="8015288" cy="990600"/>
          </a:xfrm>
        </p:spPr>
        <p:txBody>
          <a:bodyPr/>
          <a:lstStyle/>
          <a:p>
            <a:r>
              <a:rPr altLang="ko-KR" smtClean="0">
                <a:solidFill>
                  <a:srgbClr val="002060"/>
                </a:solidFill>
                <a:ea typeface="굴림" panose="020B0600000101010101" pitchFamily="50" charset="-127"/>
              </a:rPr>
              <a:t>Example of degree</a:t>
            </a:r>
            <a:endParaRPr lang="ko-KR" smtClean="0"/>
          </a:p>
        </p:txBody>
      </p:sp>
      <p:cxnSp>
        <p:nvCxnSpPr>
          <p:cNvPr id="19462" name="직선 연결선 80"/>
          <p:cNvCxnSpPr>
            <a:cxnSpLocks noChangeShapeType="1"/>
          </p:cNvCxnSpPr>
          <p:nvPr/>
        </p:nvCxnSpPr>
        <p:spPr bwMode="auto">
          <a:xfrm flipV="1">
            <a:off x="857250" y="3357563"/>
            <a:ext cx="7391400" cy="76200"/>
          </a:xfrm>
          <a:prstGeom prst="line">
            <a:avLst/>
          </a:prstGeom>
          <a:noFill/>
          <a:ln w="25400" algn="ctr">
            <a:solidFill>
              <a:schemeClr val="tx1"/>
            </a:solidFill>
            <a:prstDash val="sysDash"/>
            <a:round/>
            <a:headEnd/>
            <a:tailEnd/>
          </a:ln>
          <a:extLst>
            <a:ext uri="{909E8E84-426E-40DD-AFC4-6F175D3DCCD1}">
              <a14:hiddenFill xmlns:a14="http://schemas.microsoft.com/office/drawing/2010/main">
                <a:noFill/>
              </a14:hiddenFill>
            </a:ext>
          </a:extLst>
        </p:spPr>
      </p:cxnSp>
      <p:pic>
        <p:nvPicPr>
          <p:cNvPr id="19463"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85875" y="3571875"/>
            <a:ext cx="2562225"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4" name="TextBox 34"/>
          <p:cNvSpPr txBox="1">
            <a:spLocks noChangeArrowheads="1"/>
          </p:cNvSpPr>
          <p:nvPr/>
        </p:nvSpPr>
        <p:spPr bwMode="auto">
          <a:xfrm>
            <a:off x="4786313" y="3857625"/>
            <a:ext cx="3506787"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0" u="none" strike="noStrike" kern="1200" cap="none" spc="0" normalizeH="0" baseline="0" noProof="0" smtClean="0">
                <a:ln>
                  <a:noFill/>
                </a:ln>
                <a:solidFill>
                  <a:srgbClr val="008000"/>
                </a:solidFill>
                <a:effectLst/>
                <a:uLnTx/>
                <a:uFillTx/>
                <a:latin typeface="Verdana" panose="020B0604030504040204" pitchFamily="34" charset="0"/>
                <a:ea typeface="궁서체" panose="02030609000101010101" pitchFamily="17" charset="-127"/>
                <a:cs typeface="+mn-cs"/>
              </a:rPr>
              <a:t>Degree of each vertex</a:t>
            </a:r>
          </a:p>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en-US" altLang="ko-KR" sz="1800" b="1" i="0" u="none" strike="noStrike" kern="1200" cap="none" spc="0" normalizeH="0" baseline="0" noProof="0" smtClean="0">
              <a:ln>
                <a:noFill/>
              </a:ln>
              <a:solidFill>
                <a:srgbClr val="008000"/>
              </a:solidFill>
              <a:effectLst/>
              <a:uLnTx/>
              <a:uFillTx/>
              <a:latin typeface="Verdana" panose="020B0604030504040204" pitchFamily="34" charset="0"/>
              <a:ea typeface="궁서체" panose="02030609000101010101" pitchFamily="17" charset="-127"/>
              <a:cs typeface="+mn-cs"/>
            </a:endParaRPr>
          </a:p>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0" u="none" strike="noStrike" kern="1200" cap="none" spc="0" normalizeH="0" baseline="0" noProof="0" smtClean="0">
                <a:ln>
                  <a:noFill/>
                </a:ln>
                <a:solidFill>
                  <a:srgbClr val="0099FF"/>
                </a:solidFill>
                <a:effectLst/>
                <a:uLnTx/>
                <a:uFillTx/>
                <a:latin typeface="Verdana" panose="020B0604030504040204" pitchFamily="34" charset="0"/>
                <a:ea typeface="궁서체" panose="02030609000101010101" pitchFamily="17" charset="-127"/>
                <a:cs typeface="+mn-cs"/>
              </a:rPr>
              <a:t>Deg(a) = 3, 	deg(e) = 0</a:t>
            </a:r>
          </a:p>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0" u="none" strike="noStrike" kern="1200" cap="none" spc="0" normalizeH="0" baseline="0" noProof="0" smtClean="0">
                <a:ln>
                  <a:noFill/>
                </a:ln>
                <a:solidFill>
                  <a:srgbClr val="0099FF"/>
                </a:solidFill>
                <a:effectLst/>
                <a:uLnTx/>
                <a:uFillTx/>
                <a:latin typeface="Verdana" panose="020B0604030504040204" pitchFamily="34" charset="0"/>
                <a:ea typeface="궁서체" panose="02030609000101010101" pitchFamily="17" charset="-127"/>
                <a:cs typeface="+mn-cs"/>
              </a:rPr>
              <a:t>Deg(b) = 2, 	deg(f) = 2</a:t>
            </a:r>
          </a:p>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0" u="none" strike="noStrike" kern="1200" cap="none" spc="0" normalizeH="0" baseline="0" noProof="0" smtClean="0">
                <a:ln>
                  <a:noFill/>
                </a:ln>
                <a:solidFill>
                  <a:srgbClr val="0099FF"/>
                </a:solidFill>
                <a:effectLst/>
                <a:uLnTx/>
                <a:uFillTx/>
                <a:latin typeface="Verdana" panose="020B0604030504040204" pitchFamily="34" charset="0"/>
                <a:ea typeface="궁서체" panose="02030609000101010101" pitchFamily="17" charset="-127"/>
                <a:cs typeface="+mn-cs"/>
              </a:rPr>
              <a:t>Deg(c) = 4,     deg(g) =2</a:t>
            </a:r>
          </a:p>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0" u="none" strike="noStrike" kern="1200" cap="none" spc="0" normalizeH="0" baseline="0" noProof="0" smtClean="0">
                <a:ln>
                  <a:noFill/>
                </a:ln>
                <a:solidFill>
                  <a:srgbClr val="0099FF"/>
                </a:solidFill>
                <a:effectLst/>
                <a:uLnTx/>
                <a:uFillTx/>
                <a:latin typeface="Verdana" panose="020B0604030504040204" pitchFamily="34" charset="0"/>
                <a:ea typeface="궁서체" panose="02030609000101010101" pitchFamily="17" charset="-127"/>
                <a:cs typeface="+mn-cs"/>
              </a:rPr>
              <a:t>Deg(d) = 2,     deg(h) =1</a:t>
            </a:r>
          </a:p>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en-US" altLang="ko-KR" sz="1800" b="1" i="0" u="none" strike="noStrike" kern="1200" cap="none" spc="0" normalizeH="0" baseline="0" noProof="0" smtClean="0">
              <a:ln>
                <a:noFill/>
              </a:ln>
              <a:solidFill>
                <a:srgbClr val="0099FF"/>
              </a:solidFill>
              <a:effectLst/>
              <a:uLnTx/>
              <a:uFillTx/>
              <a:latin typeface="Verdana" panose="020B0604030504040204" pitchFamily="34" charset="0"/>
              <a:ea typeface="궁서체" panose="02030609000101010101" pitchFamily="17" charset="-127"/>
              <a:cs typeface="+mn-cs"/>
            </a:endParaRPr>
          </a:p>
        </p:txBody>
      </p:sp>
    </p:spTree>
    <p:extLst>
      <p:ext uri="{BB962C8B-B14F-4D97-AF65-F5344CB8AC3E}">
        <p14:creationId xmlns:p14="http://schemas.microsoft.com/office/powerpoint/2010/main" val="25244138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a:xfrm>
            <a:off x="1000125" y="0"/>
            <a:ext cx="8015288" cy="990600"/>
          </a:xfrm>
        </p:spPr>
        <p:txBody>
          <a:bodyPr/>
          <a:lstStyle/>
          <a:p>
            <a:r>
              <a:rPr altLang="ko-KR" smtClean="0">
                <a:solidFill>
                  <a:srgbClr val="002060"/>
                </a:solidFill>
                <a:ea typeface="굴림" panose="020B0600000101010101" pitchFamily="50" charset="-127"/>
              </a:rPr>
              <a:t>Theorem 11.2</a:t>
            </a:r>
          </a:p>
        </p:txBody>
      </p:sp>
      <p:sp>
        <p:nvSpPr>
          <p:cNvPr id="21514" name="Rectangle 13"/>
          <p:cNvSpPr>
            <a:spLocks noGrp="1" noChangeArrowheads="1"/>
          </p:cNvSpPr>
          <p:nvPr>
            <p:ph type="sldNum" sz="quarter" idx="11"/>
          </p:nvPr>
        </p:nvSpPr>
        <p:spPr bwMode="auto">
          <a:xfrm>
            <a:off x="6781800" y="6324600"/>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5C729F4-F157-442E-A36B-E590B96D4AAB}" type="slidenum">
              <a:rPr kumimoji="0" lang="en-US" altLang="ko-KR" sz="1000" b="0" i="0" u="none" strike="noStrike" kern="1200" cap="none" spc="0" normalizeH="0" baseline="0" noProof="0" smtClean="0">
                <a:ln>
                  <a:noFill/>
                </a:ln>
                <a:solidFill>
                  <a:srgbClr val="464653"/>
                </a:solidFill>
                <a:effectLst/>
                <a:uLnTx/>
                <a:uFillTx/>
                <a:latin typeface="Tahoma" panose="020B0604030504040204" pitchFamily="34" charset="0"/>
                <a:ea typeface="맑은 고딕" panose="020B0503020000020004" pitchFamily="50" charset="-127"/>
                <a:cs typeface="Times New Roman (Hebrew)" charset="0"/>
              </a:rPr>
              <a:pPr marL="0" marR="0" lvl="0" indent="0" algn="r" defTabSz="914400" rtl="0" eaLnBrk="1" fontAlgn="base" latinLnBrk="0" hangingPunct="1">
                <a:lnSpc>
                  <a:spcPct val="100000"/>
                </a:lnSpc>
                <a:spcBef>
                  <a:spcPct val="0"/>
                </a:spcBef>
                <a:spcAft>
                  <a:spcPct val="0"/>
                </a:spcAft>
                <a:buClrTx/>
                <a:buSzTx/>
                <a:buFontTx/>
                <a:buNone/>
                <a:tabLst/>
                <a:defRPr/>
              </a:pPr>
              <a:t>37</a:t>
            </a:fld>
            <a:endParaRPr kumimoji="0" lang="en-US" altLang="ko-KR" sz="1000" b="0" i="0" u="none" strike="noStrike" kern="1200" cap="none" spc="0" normalizeH="0" baseline="0" noProof="0" smtClean="0">
              <a:ln>
                <a:noFill/>
              </a:ln>
              <a:solidFill>
                <a:srgbClr val="464653"/>
              </a:solidFill>
              <a:effectLst/>
              <a:uLnTx/>
              <a:uFillTx/>
              <a:latin typeface="Tahoma" panose="020B0604030504040204" pitchFamily="34" charset="0"/>
              <a:ea typeface="맑은 고딕" panose="020B0503020000020004" pitchFamily="50" charset="-127"/>
              <a:cs typeface="Times New Roman (Hebrew)" charset="0"/>
            </a:endParaRPr>
          </a:p>
        </p:txBody>
      </p:sp>
      <p:pic>
        <p:nvPicPr>
          <p:cNvPr id="3" name="그림 2"/>
          <p:cNvPicPr>
            <a:picLocks noChangeAspect="1"/>
          </p:cNvPicPr>
          <p:nvPr/>
        </p:nvPicPr>
        <p:blipFill>
          <a:blip r:embed="rId4"/>
          <a:stretch>
            <a:fillRect/>
          </a:stretch>
        </p:blipFill>
        <p:spPr>
          <a:xfrm>
            <a:off x="304800" y="1066800"/>
            <a:ext cx="8758904" cy="5257800"/>
          </a:xfrm>
          <a:prstGeom prst="rect">
            <a:avLst/>
          </a:prstGeom>
        </p:spPr>
      </p:pic>
    </p:spTree>
    <p:extLst>
      <p:ext uri="{BB962C8B-B14F-4D97-AF65-F5344CB8AC3E}">
        <p14:creationId xmlns:p14="http://schemas.microsoft.com/office/powerpoint/2010/main" val="3580672789"/>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a:xfrm>
            <a:off x="1000125" y="0"/>
            <a:ext cx="8015288" cy="990600"/>
          </a:xfrm>
        </p:spPr>
        <p:txBody>
          <a:bodyPr/>
          <a:lstStyle/>
          <a:p>
            <a:r>
              <a:rPr altLang="ko-KR" smtClean="0">
                <a:solidFill>
                  <a:srgbClr val="002060"/>
                </a:solidFill>
                <a:ea typeface="굴림" panose="020B0600000101010101" pitchFamily="50" charset="-127"/>
              </a:rPr>
              <a:t>Corollary 11.1</a:t>
            </a:r>
          </a:p>
        </p:txBody>
      </p:sp>
      <p:sp>
        <p:nvSpPr>
          <p:cNvPr id="23555" name="Rectangle 3"/>
          <p:cNvSpPr>
            <a:spLocks noGrp="1"/>
          </p:cNvSpPr>
          <p:nvPr>
            <p:ph type="body" idx="1"/>
          </p:nvPr>
        </p:nvSpPr>
        <p:spPr>
          <a:xfrm>
            <a:off x="323850" y="1268413"/>
            <a:ext cx="8280400" cy="1368425"/>
          </a:xfrm>
        </p:spPr>
        <p:txBody>
          <a:bodyPr/>
          <a:lstStyle/>
          <a:p>
            <a:pPr indent="-323850">
              <a:spcBef>
                <a:spcPct val="0"/>
              </a:spcBef>
            </a:pPr>
            <a:r>
              <a:rPr lang="en-US" altLang="ko-KR" smtClean="0">
                <a:ea typeface="굴림" panose="020B0600000101010101" pitchFamily="50" charset="-127"/>
              </a:rPr>
              <a:t> Corollary 11.1</a:t>
            </a:r>
          </a:p>
          <a:p>
            <a:pPr lvl="1" indent="-287338">
              <a:buFont typeface="Wingdings" panose="05000000000000000000" pitchFamily="2" charset="2"/>
              <a:buNone/>
            </a:pPr>
            <a:r>
              <a:rPr lang="en-US" altLang="ko-KR">
                <a:ea typeface="굴림" panose="020B0600000101010101" pitchFamily="50" charset="-127"/>
              </a:rPr>
              <a:t>For any undirected graph or multigraph, # of vertices of odd degree must be</a:t>
            </a:r>
            <a:r>
              <a:rPr lang="en-US" altLang="ko-KR">
                <a:solidFill>
                  <a:srgbClr val="00FFFF"/>
                </a:solidFill>
                <a:ea typeface="굴림" panose="020B0600000101010101" pitchFamily="50" charset="-127"/>
              </a:rPr>
              <a:t> </a:t>
            </a:r>
            <a:r>
              <a:rPr lang="en-US" altLang="ko-KR">
                <a:solidFill>
                  <a:srgbClr val="FF3300"/>
                </a:solidFill>
                <a:ea typeface="굴림" panose="020B0600000101010101" pitchFamily="50" charset="-127"/>
              </a:rPr>
              <a:t>even</a:t>
            </a:r>
            <a:r>
              <a:rPr lang="en-US" altLang="ko-KR">
                <a:ea typeface="굴림" panose="020B0600000101010101" pitchFamily="50" charset="-127"/>
              </a:rPr>
              <a:t>.</a:t>
            </a:r>
            <a:endParaRPr lang="en-US" altLang="ko-KR" sz="2000" i="1">
              <a:ea typeface="굴림" panose="020B0600000101010101" pitchFamily="50" charset="-127"/>
              <a:sym typeface="Symbol" panose="05050102010706020507" pitchFamily="18" charset="2"/>
            </a:endParaRPr>
          </a:p>
        </p:txBody>
      </p:sp>
      <p:sp>
        <p:nvSpPr>
          <p:cNvPr id="323588" name="Rectangle 4">
            <a:extLst>
              <a:ext uri="{FF2B5EF4-FFF2-40B4-BE49-F238E27FC236}">
                <a16:creationId xmlns:a16="http://schemas.microsoft.com/office/drawing/2014/main" id="{4D8F5659-4158-4377-93F5-9BC87176CCB8}"/>
              </a:ext>
            </a:extLst>
          </p:cNvPr>
          <p:cNvSpPr>
            <a:spLocks noChangeArrowheads="1"/>
          </p:cNvSpPr>
          <p:nvPr/>
        </p:nvSpPr>
        <p:spPr bwMode="auto">
          <a:xfrm>
            <a:off x="323850" y="2925763"/>
            <a:ext cx="8569325" cy="3024187"/>
          </a:xfrm>
          <a:prstGeom prst="rect">
            <a:avLst/>
          </a:prstGeom>
          <a:noFill/>
          <a:ln w="9525">
            <a:noFill/>
            <a:miter lim="800000"/>
            <a:headEnd/>
            <a:tailEnd/>
          </a:ln>
        </p:spPr>
        <p:txBody>
          <a:bodyPr/>
          <a:lstStyle/>
          <a:p>
            <a:pPr marL="742950" marR="0" lvl="1" indent="-285750" algn="l" defTabSz="914400" rtl="0" eaLnBrk="1" fontAlgn="base" latinLnBrk="1" hangingPunct="1">
              <a:lnSpc>
                <a:spcPct val="90000"/>
              </a:lnSpc>
              <a:spcBef>
                <a:spcPct val="20000"/>
              </a:spcBef>
              <a:spcAft>
                <a:spcPct val="0"/>
              </a:spcAft>
              <a:buClr>
                <a:srgbClr val="800080"/>
              </a:buClr>
              <a:buSzTx/>
              <a:buFont typeface="Wingdings" pitchFamily="2" charset="2"/>
              <a:buNone/>
              <a:tabLst/>
              <a:defRPr/>
            </a:pPr>
            <a:r>
              <a:rPr kumimoji="1" lang="en-US" altLang="ko-KR" sz="1800" b="1" i="0" u="none" strike="noStrike" kern="1200" cap="none" spc="0" normalizeH="0" baseline="0" noProof="0">
                <a:ln>
                  <a:noFill/>
                </a:ln>
                <a:solidFill>
                  <a:srgbClr val="800080"/>
                </a:solidFill>
                <a:effectLst>
                  <a:outerShdw blurRad="38100" dist="38100" dir="2700000" algn="tl">
                    <a:srgbClr val="C0C0C0"/>
                  </a:outerShdw>
                </a:effectLst>
                <a:uLnTx/>
                <a:uFillTx/>
                <a:latin typeface="Comic Sans MS" pitchFamily="66" charset="0"/>
                <a:ea typeface="HY엽서L" pitchFamily="18" charset="-127"/>
                <a:cs typeface="+mn-cs"/>
              </a:rPr>
              <a:t>( Proof )</a:t>
            </a:r>
          </a:p>
          <a:p>
            <a:pPr marL="742950" marR="0" lvl="1" indent="-285750" algn="l" defTabSz="914400" rtl="0" eaLnBrk="1" fontAlgn="base" latinLnBrk="1" hangingPunct="1">
              <a:lnSpc>
                <a:spcPct val="90000"/>
              </a:lnSpc>
              <a:spcBef>
                <a:spcPct val="20000"/>
              </a:spcBef>
              <a:spcAft>
                <a:spcPct val="0"/>
              </a:spcAft>
              <a:buClr>
                <a:srgbClr val="003399"/>
              </a:buClr>
              <a:buSzTx/>
              <a:buFont typeface="Wingdings" pitchFamily="2" charset="2"/>
              <a:buNone/>
              <a:tabLst/>
              <a:defRPr/>
            </a:pPr>
            <a:r>
              <a:rPr kumimoji="1" lang="en-US" altLang="ko-KR" sz="1800" b="1" i="0" u="none" strike="noStrike" kern="1200" cap="none" spc="0" normalizeH="0" baseline="0" noProof="0">
                <a:ln>
                  <a:noFill/>
                </a:ln>
                <a:solidFill>
                  <a:srgbClr val="003399"/>
                </a:solidFill>
                <a:effectLst/>
                <a:uLnTx/>
                <a:uFillTx/>
                <a:latin typeface="Comic Sans MS" pitchFamily="66" charset="0"/>
                <a:ea typeface="굴림" panose="020B0600000101010101" pitchFamily="50" charset="-127"/>
                <a:cs typeface="+mn-cs"/>
              </a:rPr>
              <a:t>The total sum of degrees is even since </a:t>
            </a:r>
            <a:r>
              <a:rPr kumimoji="1" lang="en-US" altLang="ko-KR" sz="1800" b="1" i="1" u="none" strike="noStrike" kern="1200" cap="none" spc="0" normalizeH="0" baseline="0" noProof="0">
                <a:ln>
                  <a:noFill/>
                </a:ln>
                <a:solidFill>
                  <a:srgbClr val="003399"/>
                </a:solidFill>
                <a:effectLst/>
                <a:uLnTx/>
                <a:uFillTx/>
                <a:latin typeface="Bookman Old Style" pitchFamily="18" charset="0"/>
                <a:ea typeface="굴림" panose="020B0600000101010101" pitchFamily="50" charset="-127"/>
                <a:cs typeface="+mn-cs"/>
              </a:rPr>
              <a:t>2|E|</a:t>
            </a:r>
            <a:r>
              <a:rPr kumimoji="1" lang="en-US" altLang="ko-KR" sz="1800" b="1" i="0" u="none" strike="noStrike" kern="1200" cap="none" spc="0" normalizeH="0" baseline="0" noProof="0">
                <a:ln>
                  <a:noFill/>
                </a:ln>
                <a:solidFill>
                  <a:srgbClr val="003399"/>
                </a:solidFill>
                <a:effectLst/>
                <a:uLnTx/>
                <a:uFillTx/>
                <a:latin typeface="Comic Sans MS" pitchFamily="66" charset="0"/>
                <a:ea typeface="굴림" panose="020B0600000101010101" pitchFamily="50" charset="-127"/>
                <a:cs typeface="+mn-cs"/>
              </a:rPr>
              <a:t>.</a:t>
            </a:r>
          </a:p>
          <a:p>
            <a:pPr marL="742950" marR="0" lvl="1" indent="-285750" algn="l" defTabSz="914400" rtl="0" eaLnBrk="1" fontAlgn="base" latinLnBrk="1" hangingPunct="1">
              <a:lnSpc>
                <a:spcPct val="90000"/>
              </a:lnSpc>
              <a:spcBef>
                <a:spcPct val="20000"/>
              </a:spcBef>
              <a:spcAft>
                <a:spcPct val="0"/>
              </a:spcAft>
              <a:buClr>
                <a:srgbClr val="003399"/>
              </a:buClr>
              <a:buSzTx/>
              <a:buFont typeface="Wingdings" pitchFamily="2" charset="2"/>
              <a:buNone/>
              <a:tabLst/>
              <a:defRPr/>
            </a:pPr>
            <a:r>
              <a:rPr kumimoji="1" lang="en-US" altLang="ko-KR" sz="1800" b="1" i="0" u="none" strike="noStrike" kern="1200" cap="none" spc="0" normalizeH="0" baseline="0" noProof="0">
                <a:ln>
                  <a:noFill/>
                </a:ln>
                <a:solidFill>
                  <a:srgbClr val="003399"/>
                </a:solidFill>
                <a:effectLst/>
                <a:uLnTx/>
                <a:uFillTx/>
                <a:latin typeface="Comic Sans MS" pitchFamily="66" charset="0"/>
                <a:ea typeface="굴림" panose="020B0600000101010101" pitchFamily="50" charset="-127"/>
                <a:cs typeface="+mn-cs"/>
              </a:rPr>
              <a:t>Two kinds of vertices</a:t>
            </a:r>
          </a:p>
          <a:p>
            <a:pPr marL="1143000" marR="0" lvl="2" indent="-228600" algn="l" defTabSz="914400" rtl="0" eaLnBrk="1" fontAlgn="base" latinLnBrk="1" hangingPunct="1">
              <a:lnSpc>
                <a:spcPct val="90000"/>
              </a:lnSpc>
              <a:spcBef>
                <a:spcPct val="20000"/>
              </a:spcBef>
              <a:spcAft>
                <a:spcPct val="0"/>
              </a:spcAft>
              <a:buClr>
                <a:srgbClr val="0099CC"/>
              </a:buClr>
              <a:buSzTx/>
              <a:buFont typeface="Wingdings" pitchFamily="2" charset="2"/>
              <a:buNone/>
              <a:tabLst/>
              <a:defRPr/>
            </a:pPr>
            <a:r>
              <a:rPr kumimoji="1" lang="en-US" altLang="ko-KR" sz="1800" b="1" i="0" u="none" strike="noStrike" kern="1200" cap="none" spc="0" normalizeH="0" baseline="0" noProof="0">
                <a:ln>
                  <a:noFill/>
                </a:ln>
                <a:solidFill>
                  <a:srgbClr val="0099CC"/>
                </a:solidFill>
                <a:effectLst/>
                <a:uLnTx/>
                <a:uFillTx/>
                <a:latin typeface="Comic Sans MS" pitchFamily="66" charset="0"/>
                <a:ea typeface="굴림" panose="020B0600000101010101" pitchFamily="50" charset="-127"/>
                <a:cs typeface="+mn-cs"/>
              </a:rPr>
              <a:t>Even degree	 : </a:t>
            </a:r>
            <a:r>
              <a:rPr kumimoji="1" lang="en-US" altLang="ko-KR" sz="2800" b="1" i="0" u="none" strike="noStrike" kern="1200" cap="none" spc="0" normalizeH="0" baseline="0" noProof="0">
                <a:ln>
                  <a:noFill/>
                </a:ln>
                <a:solidFill>
                  <a:srgbClr val="0099CC"/>
                </a:solidFill>
                <a:effectLst/>
                <a:uLnTx/>
                <a:uFillTx/>
                <a:latin typeface="Bookman Old Style" pitchFamily="18" charset="0"/>
                <a:ea typeface="굴림" panose="020B0600000101010101" pitchFamily="50" charset="-127"/>
                <a:cs typeface="+mn-cs"/>
                <a:sym typeface="Symbol" pitchFamily="18" charset="2"/>
              </a:rPr>
              <a:t></a:t>
            </a:r>
            <a:r>
              <a:rPr kumimoji="1" lang="en-US" altLang="ko-KR" sz="1800" b="1" i="1" u="none" strike="noStrike" kern="1200" cap="none" spc="0" normalizeH="0" baseline="0" noProof="0">
                <a:ln>
                  <a:noFill/>
                </a:ln>
                <a:solidFill>
                  <a:srgbClr val="0099CC"/>
                </a:solidFill>
                <a:effectLst/>
                <a:uLnTx/>
                <a:uFillTx/>
                <a:latin typeface="Bookman Old Style" pitchFamily="18" charset="0"/>
                <a:ea typeface="굴림" panose="020B0600000101010101" pitchFamily="50" charset="-127"/>
                <a:cs typeface="+mn-cs"/>
                <a:sym typeface="Symbol" pitchFamily="18" charset="2"/>
              </a:rPr>
              <a:t>deg</a:t>
            </a:r>
            <a:r>
              <a:rPr kumimoji="1" lang="en-US" altLang="ko-KR" sz="1200" b="1" i="1" u="none" strike="noStrike" kern="1200" cap="none" spc="0" normalizeH="0" baseline="0" noProof="0">
                <a:ln>
                  <a:noFill/>
                </a:ln>
                <a:solidFill>
                  <a:srgbClr val="0099CC"/>
                </a:solidFill>
                <a:effectLst/>
                <a:uLnTx/>
                <a:uFillTx/>
                <a:latin typeface="Bookman Old Style" pitchFamily="18" charset="0"/>
                <a:ea typeface="굴림" panose="020B0600000101010101" pitchFamily="50" charset="-127"/>
                <a:cs typeface="+mn-cs"/>
                <a:sym typeface="Symbol" pitchFamily="18" charset="2"/>
              </a:rPr>
              <a:t> </a:t>
            </a:r>
            <a:r>
              <a:rPr kumimoji="1" lang="en-US" altLang="ko-KR" sz="1800" b="1" i="0" u="none" strike="noStrike" kern="1200" cap="none" spc="0" normalizeH="0" baseline="0" noProof="0">
                <a:ln>
                  <a:noFill/>
                </a:ln>
                <a:solidFill>
                  <a:srgbClr val="0099CC"/>
                </a:solidFill>
                <a:effectLst/>
                <a:uLnTx/>
                <a:uFillTx/>
                <a:latin typeface="Comic Sans MS" pitchFamily="66" charset="0"/>
                <a:ea typeface="굴림" panose="020B0600000101010101" pitchFamily="50" charset="-127"/>
                <a:cs typeface="+mn-cs"/>
                <a:sym typeface="Symbol" pitchFamily="18" charset="2"/>
              </a:rPr>
              <a:t>(</a:t>
            </a:r>
            <a:r>
              <a:rPr kumimoji="1" lang="en-US" altLang="ko-KR" sz="1200" b="1" i="1" u="none" strike="noStrike" kern="1200" cap="none" spc="0" normalizeH="0" baseline="0" noProof="0">
                <a:ln>
                  <a:noFill/>
                </a:ln>
                <a:solidFill>
                  <a:srgbClr val="0099CC"/>
                </a:solidFill>
                <a:effectLst/>
                <a:uLnTx/>
                <a:uFillTx/>
                <a:latin typeface="Bookman Old Style" pitchFamily="18" charset="0"/>
                <a:ea typeface="굴림" panose="020B0600000101010101" pitchFamily="50" charset="-127"/>
                <a:cs typeface="+mn-cs"/>
                <a:sym typeface="Symbol" pitchFamily="18" charset="2"/>
              </a:rPr>
              <a:t> </a:t>
            </a:r>
            <a:r>
              <a:rPr kumimoji="1" lang="en-US" altLang="ko-KR" sz="1800" b="1" i="1" u="none" strike="noStrike" kern="1200" cap="none" spc="0" normalizeH="0" baseline="0" noProof="0">
                <a:ln>
                  <a:noFill/>
                </a:ln>
                <a:solidFill>
                  <a:srgbClr val="0099CC"/>
                </a:solidFill>
                <a:effectLst/>
                <a:uLnTx/>
                <a:uFillTx/>
                <a:latin typeface="Bookman Old Style" pitchFamily="18" charset="0"/>
                <a:ea typeface="굴림" panose="020B0600000101010101" pitchFamily="50" charset="-127"/>
                <a:cs typeface="+mn-cs"/>
                <a:sym typeface="Symbol" pitchFamily="18" charset="2"/>
              </a:rPr>
              <a:t>v</a:t>
            </a:r>
            <a:r>
              <a:rPr kumimoji="1" lang="en-US" altLang="ko-KR" sz="1600" b="1" i="1" u="none" strike="noStrike" kern="1200" cap="none" spc="0" normalizeH="0" baseline="0" noProof="0">
                <a:ln>
                  <a:noFill/>
                </a:ln>
                <a:solidFill>
                  <a:srgbClr val="0099CC"/>
                </a:solidFill>
                <a:effectLst/>
                <a:uLnTx/>
                <a:uFillTx/>
                <a:latin typeface="Bookman Old Style" pitchFamily="18" charset="0"/>
                <a:ea typeface="굴림" panose="020B0600000101010101" pitchFamily="50" charset="-127"/>
                <a:cs typeface="+mn-cs"/>
                <a:sym typeface="Symbol" pitchFamily="18" charset="2"/>
              </a:rPr>
              <a:t>even</a:t>
            </a:r>
            <a:r>
              <a:rPr kumimoji="1" lang="en-US" altLang="ko-KR" sz="1200" b="1" i="1" u="none" strike="noStrike" kern="1200" cap="none" spc="0" normalizeH="0" baseline="0" noProof="0">
                <a:ln>
                  <a:noFill/>
                </a:ln>
                <a:solidFill>
                  <a:srgbClr val="0099CC"/>
                </a:solidFill>
                <a:effectLst/>
                <a:uLnTx/>
                <a:uFillTx/>
                <a:latin typeface="Bookman Old Style" pitchFamily="18" charset="0"/>
                <a:ea typeface="굴림" panose="020B0600000101010101" pitchFamily="50" charset="-127"/>
                <a:cs typeface="+mn-cs"/>
                <a:sym typeface="Symbol" pitchFamily="18" charset="2"/>
              </a:rPr>
              <a:t>  </a:t>
            </a:r>
            <a:r>
              <a:rPr kumimoji="1" lang="en-US" altLang="ko-KR" sz="1800" b="1" i="0" u="none" strike="noStrike" kern="1200" cap="none" spc="0" normalizeH="0" baseline="0" noProof="0">
                <a:ln>
                  <a:noFill/>
                </a:ln>
                <a:solidFill>
                  <a:srgbClr val="0099CC"/>
                </a:solidFill>
                <a:effectLst/>
                <a:uLnTx/>
                <a:uFillTx/>
                <a:latin typeface="Comic Sans MS" pitchFamily="66" charset="0"/>
                <a:ea typeface="굴림" panose="020B0600000101010101" pitchFamily="50" charset="-127"/>
                <a:cs typeface="+mn-cs"/>
                <a:sym typeface="Symbol" pitchFamily="18" charset="2"/>
              </a:rPr>
              <a:t>)</a:t>
            </a:r>
            <a:r>
              <a:rPr kumimoji="1" lang="en-US" altLang="ko-KR" sz="1800" b="0" i="1" u="none" strike="noStrike" kern="1200" cap="none" spc="0" normalizeH="0" baseline="0" noProof="0">
                <a:ln>
                  <a:noFill/>
                </a:ln>
                <a:solidFill>
                  <a:srgbClr val="0099CC"/>
                </a:solidFill>
                <a:effectLst/>
                <a:uLnTx/>
                <a:uFillTx/>
                <a:latin typeface="Comic Sans MS" pitchFamily="66" charset="0"/>
                <a:ea typeface="굴림" panose="020B0600000101010101" pitchFamily="50" charset="-127"/>
                <a:cs typeface="+mn-cs"/>
                <a:sym typeface="Symbol" pitchFamily="18" charset="2"/>
              </a:rPr>
              <a:t> </a:t>
            </a:r>
            <a:r>
              <a:rPr kumimoji="1" lang="en-US" altLang="ko-KR" sz="1800" b="0" i="0" u="none" strike="noStrike" kern="1200" cap="none" spc="0" normalizeH="0" baseline="0" noProof="0">
                <a:ln>
                  <a:noFill/>
                </a:ln>
                <a:solidFill>
                  <a:srgbClr val="0099CC"/>
                </a:solidFill>
                <a:effectLst/>
                <a:uLnTx/>
                <a:uFillTx/>
                <a:latin typeface="Comic Sans MS" pitchFamily="66" charset="0"/>
                <a:ea typeface="굴림" panose="020B0600000101010101" pitchFamily="50" charset="-127"/>
                <a:cs typeface="+mn-cs"/>
                <a:sym typeface="Symbol" pitchFamily="18" charset="2"/>
              </a:rPr>
              <a:t>should be even number</a:t>
            </a:r>
            <a:endParaRPr kumimoji="1" lang="en-US" altLang="ko-KR" sz="1800" b="1" i="0" u="none" strike="noStrike" kern="1200" cap="none" spc="0" normalizeH="0" baseline="0" noProof="0">
              <a:ln>
                <a:noFill/>
              </a:ln>
              <a:solidFill>
                <a:srgbClr val="0099CC"/>
              </a:solidFill>
              <a:effectLst/>
              <a:uLnTx/>
              <a:uFillTx/>
              <a:latin typeface="Comic Sans MS" pitchFamily="66" charset="0"/>
              <a:ea typeface="굴림" panose="020B0600000101010101" pitchFamily="50" charset="-127"/>
              <a:cs typeface="+mn-cs"/>
            </a:endParaRPr>
          </a:p>
          <a:p>
            <a:pPr marL="1143000" marR="0" lvl="2" indent="-228600" algn="l" defTabSz="914400" rtl="0" eaLnBrk="1" fontAlgn="base" latinLnBrk="1" hangingPunct="1">
              <a:lnSpc>
                <a:spcPct val="90000"/>
              </a:lnSpc>
              <a:spcBef>
                <a:spcPct val="20000"/>
              </a:spcBef>
              <a:spcAft>
                <a:spcPct val="0"/>
              </a:spcAft>
              <a:buClr>
                <a:srgbClr val="0099CC"/>
              </a:buClr>
              <a:buSzTx/>
              <a:buFont typeface="Wingdings" pitchFamily="2" charset="2"/>
              <a:buNone/>
              <a:tabLst/>
              <a:defRPr/>
            </a:pPr>
            <a:r>
              <a:rPr kumimoji="1" lang="en-US" altLang="ko-KR" sz="1800" b="1" i="0" u="none" strike="noStrike" kern="1200" cap="none" spc="0" normalizeH="0" baseline="0" noProof="0">
                <a:ln>
                  <a:noFill/>
                </a:ln>
                <a:solidFill>
                  <a:srgbClr val="0099CC"/>
                </a:solidFill>
                <a:effectLst/>
                <a:uLnTx/>
                <a:uFillTx/>
                <a:latin typeface="Comic Sans MS" pitchFamily="66" charset="0"/>
                <a:ea typeface="굴림" panose="020B0600000101010101" pitchFamily="50" charset="-127"/>
                <a:cs typeface="+mn-cs"/>
              </a:rPr>
              <a:t>Odd degree	 : </a:t>
            </a:r>
            <a:r>
              <a:rPr kumimoji="1" lang="en-US" altLang="ko-KR" sz="2800" b="1" i="0" u="none" strike="noStrike" kern="1200" cap="none" spc="0" normalizeH="0" baseline="0" noProof="0">
                <a:ln>
                  <a:noFill/>
                </a:ln>
                <a:solidFill>
                  <a:srgbClr val="0099CC"/>
                </a:solidFill>
                <a:effectLst/>
                <a:uLnTx/>
                <a:uFillTx/>
                <a:latin typeface="Bookman Old Style" pitchFamily="18" charset="0"/>
                <a:ea typeface="굴림" panose="020B0600000101010101" pitchFamily="50" charset="-127"/>
                <a:cs typeface="+mn-cs"/>
                <a:sym typeface="Symbol" pitchFamily="18" charset="2"/>
              </a:rPr>
              <a:t></a:t>
            </a:r>
            <a:r>
              <a:rPr kumimoji="1" lang="en-US" altLang="ko-KR" sz="1800" b="1" i="1" u="none" strike="noStrike" kern="1200" cap="none" spc="0" normalizeH="0" baseline="0" noProof="0">
                <a:ln>
                  <a:noFill/>
                </a:ln>
                <a:solidFill>
                  <a:srgbClr val="0099CC"/>
                </a:solidFill>
                <a:effectLst/>
                <a:uLnTx/>
                <a:uFillTx/>
                <a:latin typeface="Bookman Old Style" pitchFamily="18" charset="0"/>
                <a:ea typeface="굴림" panose="020B0600000101010101" pitchFamily="50" charset="-127"/>
                <a:cs typeface="+mn-cs"/>
                <a:sym typeface="Symbol" pitchFamily="18" charset="2"/>
              </a:rPr>
              <a:t>deg</a:t>
            </a:r>
            <a:r>
              <a:rPr kumimoji="1" lang="en-US" altLang="ko-KR" sz="1200" b="1" i="1" u="none" strike="noStrike" kern="1200" cap="none" spc="0" normalizeH="0" baseline="0" noProof="0">
                <a:ln>
                  <a:noFill/>
                </a:ln>
                <a:solidFill>
                  <a:srgbClr val="0099CC"/>
                </a:solidFill>
                <a:effectLst/>
                <a:uLnTx/>
                <a:uFillTx/>
                <a:latin typeface="Bookman Old Style" pitchFamily="18" charset="0"/>
                <a:ea typeface="굴림" panose="020B0600000101010101" pitchFamily="50" charset="-127"/>
                <a:cs typeface="+mn-cs"/>
                <a:sym typeface="Symbol" pitchFamily="18" charset="2"/>
              </a:rPr>
              <a:t> </a:t>
            </a:r>
            <a:r>
              <a:rPr kumimoji="1" lang="en-US" altLang="ko-KR" sz="1800" b="1" i="0" u="none" strike="noStrike" kern="1200" cap="none" spc="0" normalizeH="0" baseline="0" noProof="0">
                <a:ln>
                  <a:noFill/>
                </a:ln>
                <a:solidFill>
                  <a:srgbClr val="0099CC"/>
                </a:solidFill>
                <a:effectLst/>
                <a:uLnTx/>
                <a:uFillTx/>
                <a:latin typeface="Comic Sans MS" pitchFamily="66" charset="0"/>
                <a:ea typeface="굴림" panose="020B0600000101010101" pitchFamily="50" charset="-127"/>
                <a:cs typeface="+mn-cs"/>
                <a:sym typeface="Symbol" pitchFamily="18" charset="2"/>
              </a:rPr>
              <a:t>(</a:t>
            </a:r>
            <a:r>
              <a:rPr kumimoji="1" lang="en-US" altLang="ko-KR" sz="1200" b="1" i="1" u="none" strike="noStrike" kern="1200" cap="none" spc="0" normalizeH="0" baseline="0" noProof="0">
                <a:ln>
                  <a:noFill/>
                </a:ln>
                <a:solidFill>
                  <a:srgbClr val="0099CC"/>
                </a:solidFill>
                <a:effectLst/>
                <a:uLnTx/>
                <a:uFillTx/>
                <a:latin typeface="Bookman Old Style" pitchFamily="18" charset="0"/>
                <a:ea typeface="굴림" panose="020B0600000101010101" pitchFamily="50" charset="-127"/>
                <a:cs typeface="+mn-cs"/>
                <a:sym typeface="Symbol" pitchFamily="18" charset="2"/>
              </a:rPr>
              <a:t> </a:t>
            </a:r>
            <a:r>
              <a:rPr kumimoji="1" lang="en-US" altLang="ko-KR" sz="1800" b="1" i="1" u="none" strike="noStrike" kern="1200" cap="none" spc="0" normalizeH="0" baseline="0" noProof="0">
                <a:ln>
                  <a:noFill/>
                </a:ln>
                <a:solidFill>
                  <a:srgbClr val="0099CC"/>
                </a:solidFill>
                <a:effectLst/>
                <a:uLnTx/>
                <a:uFillTx/>
                <a:latin typeface="Bookman Old Style" pitchFamily="18" charset="0"/>
                <a:ea typeface="굴림" panose="020B0600000101010101" pitchFamily="50" charset="-127"/>
                <a:cs typeface="+mn-cs"/>
                <a:sym typeface="Symbol" pitchFamily="18" charset="2"/>
              </a:rPr>
              <a:t>v</a:t>
            </a:r>
            <a:r>
              <a:rPr kumimoji="1" lang="en-US" altLang="ko-KR" sz="1600" b="1" i="1" u="none" strike="noStrike" kern="1200" cap="none" spc="0" normalizeH="0" baseline="0" noProof="0">
                <a:ln>
                  <a:noFill/>
                </a:ln>
                <a:solidFill>
                  <a:srgbClr val="0099CC"/>
                </a:solidFill>
                <a:effectLst/>
                <a:uLnTx/>
                <a:uFillTx/>
                <a:latin typeface="Bookman Old Style" pitchFamily="18" charset="0"/>
                <a:ea typeface="굴림" panose="020B0600000101010101" pitchFamily="50" charset="-127"/>
                <a:cs typeface="+mn-cs"/>
                <a:sym typeface="Symbol" pitchFamily="18" charset="2"/>
              </a:rPr>
              <a:t>odd</a:t>
            </a:r>
            <a:r>
              <a:rPr kumimoji="1" lang="en-US" altLang="ko-KR" sz="1200" b="1" i="1" u="none" strike="noStrike" kern="1200" cap="none" spc="0" normalizeH="0" baseline="0" noProof="0">
                <a:ln>
                  <a:noFill/>
                </a:ln>
                <a:solidFill>
                  <a:srgbClr val="0099CC"/>
                </a:solidFill>
                <a:effectLst/>
                <a:uLnTx/>
                <a:uFillTx/>
                <a:latin typeface="Bookman Old Style" pitchFamily="18" charset="0"/>
                <a:ea typeface="굴림" panose="020B0600000101010101" pitchFamily="50" charset="-127"/>
                <a:cs typeface="+mn-cs"/>
                <a:sym typeface="Symbol" pitchFamily="18" charset="2"/>
              </a:rPr>
              <a:t>  </a:t>
            </a:r>
            <a:r>
              <a:rPr kumimoji="1" lang="en-US" altLang="ko-KR" sz="1800" b="1" i="0" u="none" strike="noStrike" kern="1200" cap="none" spc="0" normalizeH="0" baseline="0" noProof="0">
                <a:ln>
                  <a:noFill/>
                </a:ln>
                <a:solidFill>
                  <a:srgbClr val="0099CC"/>
                </a:solidFill>
                <a:effectLst/>
                <a:uLnTx/>
                <a:uFillTx/>
                <a:latin typeface="Comic Sans MS" pitchFamily="66" charset="0"/>
                <a:ea typeface="굴림" panose="020B0600000101010101" pitchFamily="50" charset="-127"/>
                <a:cs typeface="+mn-cs"/>
                <a:sym typeface="Symbol" pitchFamily="18" charset="2"/>
              </a:rPr>
              <a:t>)</a:t>
            </a:r>
            <a:r>
              <a:rPr kumimoji="1" lang="en-US" altLang="ko-KR" sz="1800" b="0" i="1" u="none" strike="noStrike" kern="1200" cap="none" spc="0" normalizeH="0" baseline="0" noProof="0">
                <a:ln>
                  <a:noFill/>
                </a:ln>
                <a:solidFill>
                  <a:srgbClr val="0099CC"/>
                </a:solidFill>
                <a:effectLst/>
                <a:uLnTx/>
                <a:uFillTx/>
                <a:latin typeface="Comic Sans MS" pitchFamily="66" charset="0"/>
                <a:ea typeface="굴림" panose="020B0600000101010101" pitchFamily="50" charset="-127"/>
                <a:cs typeface="+mn-cs"/>
                <a:sym typeface="Symbol" pitchFamily="18" charset="2"/>
              </a:rPr>
              <a:t> </a:t>
            </a:r>
            <a:r>
              <a:rPr kumimoji="1" lang="en-US" altLang="ko-KR" sz="1800" b="0" i="0" u="none" strike="noStrike" kern="1200" cap="none" spc="0" normalizeH="0" baseline="0" noProof="0">
                <a:ln>
                  <a:noFill/>
                </a:ln>
                <a:solidFill>
                  <a:srgbClr val="0099CC"/>
                </a:solidFill>
                <a:effectLst/>
                <a:uLnTx/>
                <a:uFillTx/>
                <a:latin typeface="Comic Sans MS" pitchFamily="66" charset="0"/>
                <a:ea typeface="굴림" panose="020B0600000101010101" pitchFamily="50" charset="-127"/>
                <a:cs typeface="+mn-cs"/>
                <a:sym typeface="Symbol" pitchFamily="18" charset="2"/>
              </a:rPr>
              <a:t>should be even number</a:t>
            </a:r>
            <a:endParaRPr kumimoji="1" lang="en-US" altLang="ko-KR" sz="1800" b="1" i="0" u="none" strike="noStrike" kern="1200" cap="none" spc="0" normalizeH="0" baseline="0" noProof="0">
              <a:ln>
                <a:noFill/>
              </a:ln>
              <a:solidFill>
                <a:srgbClr val="0099CC"/>
              </a:solidFill>
              <a:effectLst/>
              <a:uLnTx/>
              <a:uFillTx/>
              <a:latin typeface="Comic Sans MS" pitchFamily="66" charset="0"/>
              <a:ea typeface="굴림" panose="020B0600000101010101" pitchFamily="50" charset="-127"/>
              <a:cs typeface="+mn-cs"/>
            </a:endParaRPr>
          </a:p>
          <a:p>
            <a:pPr marL="742950" marR="0" lvl="1" indent="-285750" algn="l" defTabSz="914400" rtl="0" eaLnBrk="1" fontAlgn="base" latinLnBrk="1" hangingPunct="1">
              <a:lnSpc>
                <a:spcPct val="110000"/>
              </a:lnSpc>
              <a:spcBef>
                <a:spcPct val="20000"/>
              </a:spcBef>
              <a:spcAft>
                <a:spcPct val="0"/>
              </a:spcAft>
              <a:buClr>
                <a:srgbClr val="0099CC"/>
              </a:buClr>
              <a:buSzTx/>
              <a:buFont typeface="Wingdings" pitchFamily="2" charset="2"/>
              <a:buNone/>
              <a:tabLst/>
              <a:defRPr/>
            </a:pPr>
            <a:r>
              <a:rPr kumimoji="1" lang="en-US" altLang="ko-KR" sz="1800" b="1" i="0" u="none" strike="noStrike" kern="1200" cap="none" spc="0" normalizeH="0" baseline="0" noProof="0">
                <a:ln>
                  <a:noFill/>
                </a:ln>
                <a:solidFill>
                  <a:srgbClr val="003399"/>
                </a:solidFill>
                <a:effectLst/>
                <a:uLnTx/>
                <a:uFillTx/>
                <a:latin typeface="Comic Sans MS" pitchFamily="66" charset="0"/>
                <a:ea typeface="굴림" panose="020B0600000101010101" pitchFamily="50" charset="-127"/>
                <a:cs typeface="+mn-cs"/>
              </a:rPr>
              <a:t>Therefore, the number of odd degree vertices must be even.</a:t>
            </a:r>
            <a:endParaRPr kumimoji="1" lang="en-US" altLang="ko-KR" sz="1800" b="0" i="1" u="none" strike="noStrike" kern="1200" cap="none" spc="0" normalizeH="0" baseline="0" noProof="0">
              <a:ln>
                <a:noFill/>
              </a:ln>
              <a:solidFill>
                <a:srgbClr val="003399"/>
              </a:solidFill>
              <a:effectLst/>
              <a:uLnTx/>
              <a:uFillTx/>
              <a:latin typeface="Comic Sans MS" pitchFamily="66" charset="0"/>
              <a:ea typeface="굴림" panose="020B0600000101010101" pitchFamily="50" charset="-127"/>
              <a:cs typeface="+mn-cs"/>
              <a:sym typeface="Symbol" pitchFamily="18" charset="2"/>
            </a:endParaRPr>
          </a:p>
        </p:txBody>
      </p:sp>
      <p:sp>
        <p:nvSpPr>
          <p:cNvPr id="23557" name="Rectangle 13"/>
          <p:cNvSpPr>
            <a:spLocks noGrp="1" noChangeArrowheads="1"/>
          </p:cNvSpPr>
          <p:nvPr>
            <p:ph type="sldNum" sz="quarter" idx="11"/>
          </p:nvPr>
        </p:nvSpPr>
        <p:spPr bwMode="auto">
          <a:xfrm>
            <a:off x="6781800" y="6324600"/>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latinLnBrk="1">
              <a:spcBef>
                <a:spcPts val="600"/>
              </a:spcBef>
              <a:buClr>
                <a:srgbClr val="081DE8"/>
              </a:buClr>
              <a:buSzPct val="76000"/>
              <a:buBlip>
                <a:blip r:embed="rId4"/>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B33F101-C867-4C60-8503-A09F0923666F}" type="slidenum">
              <a:rPr kumimoji="0" lang="en-US" altLang="ko-KR" sz="1000" b="0" i="0" u="none" strike="noStrike" kern="1200" cap="none" spc="0" normalizeH="0" baseline="0" noProof="0" smtClean="0">
                <a:ln>
                  <a:noFill/>
                </a:ln>
                <a:solidFill>
                  <a:srgbClr val="464653"/>
                </a:solidFill>
                <a:effectLst/>
                <a:uLnTx/>
                <a:uFillTx/>
                <a:latin typeface="Tahoma" panose="020B0604030504040204" pitchFamily="34" charset="0"/>
                <a:ea typeface="맑은 고딕" panose="020B0503020000020004" pitchFamily="50" charset="-127"/>
                <a:cs typeface="Times New Roman (Hebrew)" charset="0"/>
              </a:rPr>
              <a:pPr marL="0" marR="0" lvl="0" indent="0" algn="r" defTabSz="914400" rtl="0" eaLnBrk="1" fontAlgn="base" latinLnBrk="0" hangingPunct="1">
                <a:lnSpc>
                  <a:spcPct val="100000"/>
                </a:lnSpc>
                <a:spcBef>
                  <a:spcPct val="0"/>
                </a:spcBef>
                <a:spcAft>
                  <a:spcPct val="0"/>
                </a:spcAft>
                <a:buClrTx/>
                <a:buSzTx/>
                <a:buFontTx/>
                <a:buNone/>
                <a:tabLst/>
                <a:defRPr/>
              </a:pPr>
              <a:t>38</a:t>
            </a:fld>
            <a:endParaRPr kumimoji="0" lang="en-US" altLang="ko-KR" sz="1000" b="0" i="0" u="none" strike="noStrike" kern="1200" cap="none" spc="0" normalizeH="0" baseline="0" noProof="0" smtClean="0">
              <a:ln>
                <a:noFill/>
              </a:ln>
              <a:solidFill>
                <a:srgbClr val="464653"/>
              </a:solidFill>
              <a:effectLst/>
              <a:uLnTx/>
              <a:uFillTx/>
              <a:latin typeface="Tahoma" panose="020B0604030504040204" pitchFamily="34" charset="0"/>
              <a:ea typeface="맑은 고딕" panose="020B0503020000020004" pitchFamily="50" charset="-127"/>
              <a:cs typeface="Times New Roman (Hebrew)" charset="0"/>
            </a:endParaRPr>
          </a:p>
        </p:txBody>
      </p:sp>
      <p:graphicFrame>
        <p:nvGraphicFramePr>
          <p:cNvPr id="23558" name="개체 1"/>
          <p:cNvGraphicFramePr>
            <a:graphicFrameLocks noChangeAspect="1"/>
          </p:cNvGraphicFramePr>
          <p:nvPr/>
        </p:nvGraphicFramePr>
        <p:xfrm>
          <a:off x="6678613" y="2925763"/>
          <a:ext cx="2214562" cy="684212"/>
        </p:xfrm>
        <a:graphic>
          <a:graphicData uri="http://schemas.openxmlformats.org/presentationml/2006/ole">
            <mc:AlternateContent xmlns:mc="http://schemas.openxmlformats.org/markup-compatibility/2006">
              <mc:Choice xmlns:v="urn:schemas-microsoft-com:vml" Requires="v">
                <p:oleObj spid="_x0000_s17426" name="Equation" r:id="rId5" imgW="1562100" imgH="482600" progId="Equation.DSMT4">
                  <p:embed/>
                </p:oleObj>
              </mc:Choice>
              <mc:Fallback>
                <p:oleObj name="Equation" r:id="rId5" imgW="1562100" imgH="482600" progId="Equation.DSMT4">
                  <p:embed/>
                  <p:pic>
                    <p:nvPicPr>
                      <p:cNvPr id="23558" name="개체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78613" y="2925763"/>
                        <a:ext cx="2214562" cy="68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4" name="직선 화살표 연결선 3">
            <a:extLst>
              <a:ext uri="{FF2B5EF4-FFF2-40B4-BE49-F238E27FC236}">
                <a16:creationId xmlns:a16="http://schemas.microsoft.com/office/drawing/2014/main" id="{381199F7-0535-4741-9677-C3B96A127864}"/>
              </a:ext>
            </a:extLst>
          </p:cNvPr>
          <p:cNvCxnSpPr/>
          <p:nvPr/>
        </p:nvCxnSpPr>
        <p:spPr>
          <a:xfrm flipH="1">
            <a:off x="7451725" y="3573463"/>
            <a:ext cx="144463" cy="43180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직선 화살표 연결선 8">
            <a:extLst>
              <a:ext uri="{FF2B5EF4-FFF2-40B4-BE49-F238E27FC236}">
                <a16:creationId xmlns:a16="http://schemas.microsoft.com/office/drawing/2014/main" id="{71A4E6DE-0BCE-4F20-8BA4-D1ADEFBED58D}"/>
              </a:ext>
            </a:extLst>
          </p:cNvPr>
          <p:cNvCxnSpPr/>
          <p:nvPr/>
        </p:nvCxnSpPr>
        <p:spPr>
          <a:xfrm flipH="1">
            <a:off x="7604125" y="3573463"/>
            <a:ext cx="352425" cy="1150937"/>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2834128"/>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제목 1"/>
          <p:cNvSpPr>
            <a:spLocks noGrp="1"/>
          </p:cNvSpPr>
          <p:nvPr>
            <p:ph type="title"/>
          </p:nvPr>
        </p:nvSpPr>
        <p:spPr>
          <a:xfrm>
            <a:off x="1000125" y="0"/>
            <a:ext cx="8015288" cy="990600"/>
          </a:xfrm>
        </p:spPr>
        <p:txBody>
          <a:bodyPr/>
          <a:lstStyle/>
          <a:p>
            <a:r>
              <a:rPr altLang="ko-KR" smtClean="0">
                <a:solidFill>
                  <a:srgbClr val="002060"/>
                </a:solidFill>
                <a:ea typeface="굴림" panose="020B0600000101010101" pitchFamily="50" charset="-127"/>
              </a:rPr>
              <a:t>k-regular graph</a:t>
            </a:r>
            <a:endParaRPr lang="ko-KR" smtClean="0">
              <a:solidFill>
                <a:srgbClr val="002060"/>
              </a:solidFill>
              <a:ea typeface="굴림" panose="020B0600000101010101" pitchFamily="50" charset="-127"/>
            </a:endParaRPr>
          </a:p>
        </p:txBody>
      </p:sp>
      <p:sp>
        <p:nvSpPr>
          <p:cNvPr id="25603" name="내용 개체 틀 2"/>
          <p:cNvSpPr>
            <a:spLocks noGrp="1"/>
          </p:cNvSpPr>
          <p:nvPr>
            <p:ph sz="quarter" idx="1"/>
          </p:nvPr>
        </p:nvSpPr>
        <p:spPr>
          <a:xfrm>
            <a:off x="785813" y="1000125"/>
            <a:ext cx="8215312" cy="5429250"/>
          </a:xfrm>
        </p:spPr>
        <p:txBody>
          <a:bodyPr/>
          <a:lstStyle/>
          <a:p>
            <a:pPr indent="-323850">
              <a:spcBef>
                <a:spcPct val="0"/>
              </a:spcBef>
            </a:pPr>
            <a:r>
              <a:rPr lang="en-US" altLang="ko-KR" smtClean="0"/>
              <a:t> A graph is </a:t>
            </a:r>
            <a:r>
              <a:rPr lang="en-US" altLang="ko-KR" smtClean="0">
                <a:solidFill>
                  <a:srgbClr val="FF0000"/>
                </a:solidFill>
              </a:rPr>
              <a:t>regular</a:t>
            </a:r>
            <a:r>
              <a:rPr lang="en-US" altLang="ko-KR" smtClean="0"/>
              <a:t> if every vertex is of the same degree</a:t>
            </a:r>
          </a:p>
          <a:p>
            <a:pPr lvl="1" indent="-287338"/>
            <a:r>
              <a:rPr lang="en-US" altLang="ko-KR"/>
              <a:t>It is k-regular if every vertex is of degree k</a:t>
            </a:r>
          </a:p>
          <a:p>
            <a:pPr lvl="1" indent="-287338"/>
            <a:endParaRPr lang="en-US" altLang="ko-KR"/>
          </a:p>
          <a:p>
            <a:pPr lvl="1" indent="-287338"/>
            <a:endParaRPr lang="en-US" altLang="ko-KR"/>
          </a:p>
          <a:p>
            <a:pPr lvl="1" indent="-287338"/>
            <a:endParaRPr lang="en-US" altLang="ko-KR"/>
          </a:p>
          <a:p>
            <a:pPr lvl="1" indent="-287338"/>
            <a:endParaRPr lang="en-US" altLang="ko-KR"/>
          </a:p>
          <a:p>
            <a:pPr lvl="1" indent="-287338"/>
            <a:endParaRPr lang="en-US" altLang="ko-KR"/>
          </a:p>
          <a:p>
            <a:pPr lvl="2"/>
            <a:endParaRPr lang="en-US" altLang="ko-KR"/>
          </a:p>
          <a:p>
            <a:pPr lvl="2"/>
            <a:r>
              <a:rPr lang="en-US" altLang="ko-KR"/>
              <a:t>Is it possible to have a 4-regular graph with 10 edges ?</a:t>
            </a:r>
          </a:p>
          <a:p>
            <a:pPr lvl="2"/>
            <a:r>
              <a:rPr lang="en-US" altLang="ko-KR">
                <a:solidFill>
                  <a:srgbClr val="C00000"/>
                </a:solidFill>
              </a:rPr>
              <a:t>From theorem 11.2,  </a:t>
            </a:r>
          </a:p>
          <a:p>
            <a:pPr lvl="2"/>
            <a:endParaRPr lang="en-US" altLang="ko-KR"/>
          </a:p>
          <a:p>
            <a:pPr lvl="1" indent="-287338"/>
            <a:endParaRPr lang="en-US" altLang="ko-KR"/>
          </a:p>
          <a:p>
            <a:pPr lvl="1" indent="-287338"/>
            <a:endParaRPr>
              <a:ea typeface="맑은 고딕" panose="020B0503020000020004" pitchFamily="50" charset="-127"/>
            </a:endParaRPr>
          </a:p>
        </p:txBody>
      </p:sp>
      <p:pic>
        <p:nvPicPr>
          <p:cNvPr id="2560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2643188"/>
            <a:ext cx="461962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5" name="TextBox 34"/>
          <p:cNvSpPr txBox="1">
            <a:spLocks noChangeArrowheads="1"/>
          </p:cNvSpPr>
          <p:nvPr/>
        </p:nvSpPr>
        <p:spPr bwMode="auto">
          <a:xfrm>
            <a:off x="2286000" y="4786313"/>
            <a:ext cx="49974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latinLnBrk="1">
              <a:spcBef>
                <a:spcPts val="600"/>
              </a:spcBef>
              <a:buClr>
                <a:srgbClr val="081DE8"/>
              </a:buClr>
              <a:buSzPct val="76000"/>
              <a:buBlip>
                <a:blip r:embed="rId5"/>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0" u="none" strike="noStrike" kern="1200" cap="none" spc="0" normalizeH="0" baseline="0" noProof="0" smtClean="0">
                <a:ln>
                  <a:noFill/>
                </a:ln>
                <a:solidFill>
                  <a:srgbClr val="008000"/>
                </a:solidFill>
                <a:effectLst/>
                <a:uLnTx/>
                <a:uFillTx/>
                <a:latin typeface="Verdana" panose="020B0604030504040204" pitchFamily="34" charset="0"/>
                <a:ea typeface="궁서체" panose="02030609000101010101" pitchFamily="17" charset="-127"/>
                <a:cs typeface="+mn-cs"/>
              </a:rPr>
              <a:t>Two nonisomorphic 4-regular graphs</a:t>
            </a:r>
          </a:p>
        </p:txBody>
      </p:sp>
      <p:graphicFrame>
        <p:nvGraphicFramePr>
          <p:cNvPr id="25606" name="Object 2"/>
          <p:cNvGraphicFramePr>
            <a:graphicFrameLocks noChangeAspect="1"/>
          </p:cNvGraphicFramePr>
          <p:nvPr/>
        </p:nvGraphicFramePr>
        <p:xfrm>
          <a:off x="2286000" y="6286500"/>
          <a:ext cx="1571625" cy="361950"/>
        </p:xfrm>
        <a:graphic>
          <a:graphicData uri="http://schemas.openxmlformats.org/presentationml/2006/ole">
            <mc:AlternateContent xmlns:mc="http://schemas.openxmlformats.org/markup-compatibility/2006">
              <mc:Choice xmlns:v="urn:schemas-microsoft-com:vml" Requires="v">
                <p:oleObj spid="_x0000_s18466" name="Equation" r:id="rId6" imgW="1044042" imgH="152626" progId="Equation.DSMT4">
                  <p:embed/>
                </p:oleObj>
              </mc:Choice>
              <mc:Fallback>
                <p:oleObj name="Equation" r:id="rId6" imgW="1044042" imgH="152626" progId="Equation.DSMT4">
                  <p:embed/>
                  <p:pic>
                    <p:nvPicPr>
                      <p:cNvPr id="25606" name="Objec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6000" y="6286500"/>
                        <a:ext cx="1571625"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607" name="Object 7"/>
          <p:cNvGraphicFramePr>
            <a:graphicFrameLocks noChangeAspect="1"/>
          </p:cNvGraphicFramePr>
          <p:nvPr/>
        </p:nvGraphicFramePr>
        <p:xfrm>
          <a:off x="4286250" y="5929313"/>
          <a:ext cx="3325813" cy="428625"/>
        </p:xfrm>
        <a:graphic>
          <a:graphicData uri="http://schemas.openxmlformats.org/presentationml/2006/ole">
            <mc:AlternateContent xmlns:mc="http://schemas.openxmlformats.org/markup-compatibility/2006">
              <mc:Choice xmlns:v="urn:schemas-microsoft-com:vml" Requires="v">
                <p:oleObj spid="_x0000_s18467" name="Equation" r:id="rId8" imgW="2070100" imgH="266700" progId="Equation.DSMT4">
                  <p:embed/>
                </p:oleObj>
              </mc:Choice>
              <mc:Fallback>
                <p:oleObj name="Equation" r:id="rId8" imgW="2070100" imgH="266700" progId="Equation.DSMT4">
                  <p:embed/>
                  <p:pic>
                    <p:nvPicPr>
                      <p:cNvPr id="25607"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286250" y="5929313"/>
                        <a:ext cx="3325813"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608" name="Rectangle 13"/>
          <p:cNvSpPr>
            <a:spLocks noGrp="1" noChangeArrowheads="1"/>
          </p:cNvSpPr>
          <p:nvPr>
            <p:ph type="sldNum" sz="quarter" idx="11"/>
          </p:nvPr>
        </p:nvSpPr>
        <p:spPr bwMode="auto">
          <a:xfrm>
            <a:off x="6781800" y="6324600"/>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latinLnBrk="1">
              <a:spcBef>
                <a:spcPts val="600"/>
              </a:spcBef>
              <a:buClr>
                <a:srgbClr val="081DE8"/>
              </a:buClr>
              <a:buSzPct val="76000"/>
              <a:buBlip>
                <a:blip r:embed="rId5"/>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C933AD9-E7C8-49DB-ABC0-02798431ED8F}" type="slidenum">
              <a:rPr kumimoji="0" lang="en-US" altLang="ko-KR" sz="1000" b="0" i="0" u="none" strike="noStrike" kern="1200" cap="none" spc="0" normalizeH="0" baseline="0" noProof="0" smtClean="0">
                <a:ln>
                  <a:noFill/>
                </a:ln>
                <a:solidFill>
                  <a:srgbClr val="464653"/>
                </a:solidFill>
                <a:effectLst/>
                <a:uLnTx/>
                <a:uFillTx/>
                <a:latin typeface="Tahoma" panose="020B0604030504040204" pitchFamily="34" charset="0"/>
                <a:ea typeface="맑은 고딕" panose="020B0503020000020004" pitchFamily="50" charset="-127"/>
                <a:cs typeface="Times New Roman (Hebrew)" charset="0"/>
              </a:rPr>
              <a:pPr marL="0" marR="0" lvl="0" indent="0" algn="r" defTabSz="914400" rtl="0" eaLnBrk="1" fontAlgn="base" latinLnBrk="0" hangingPunct="1">
                <a:lnSpc>
                  <a:spcPct val="100000"/>
                </a:lnSpc>
                <a:spcBef>
                  <a:spcPct val="0"/>
                </a:spcBef>
                <a:spcAft>
                  <a:spcPct val="0"/>
                </a:spcAft>
                <a:buClrTx/>
                <a:buSzTx/>
                <a:buFontTx/>
                <a:buNone/>
                <a:tabLst/>
                <a:defRPr/>
              </a:pPr>
              <a:t>39</a:t>
            </a:fld>
            <a:endParaRPr kumimoji="0" lang="en-US" altLang="ko-KR" sz="1000" b="0" i="0" u="none" strike="noStrike" kern="1200" cap="none" spc="0" normalizeH="0" baseline="0" noProof="0" smtClean="0">
              <a:ln>
                <a:noFill/>
              </a:ln>
              <a:solidFill>
                <a:srgbClr val="464653"/>
              </a:solidFill>
              <a:effectLst/>
              <a:uLnTx/>
              <a:uFillTx/>
              <a:latin typeface="Tahoma" panose="020B0604030504040204" pitchFamily="34" charset="0"/>
              <a:ea typeface="맑은 고딕" panose="020B0503020000020004" pitchFamily="50" charset="-127"/>
              <a:cs typeface="Times New Roman (Hebrew)" charset="0"/>
            </a:endParaRPr>
          </a:p>
        </p:txBody>
      </p:sp>
    </p:spTree>
    <p:extLst>
      <p:ext uri="{BB962C8B-B14F-4D97-AF65-F5344CB8AC3E}">
        <p14:creationId xmlns:p14="http://schemas.microsoft.com/office/powerpoint/2010/main" val="38032487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ko-KR" smtClean="0">
                <a:ea typeface="굴림" panose="020B0600000101010101" pitchFamily="50" charset="-127"/>
              </a:rPr>
              <a:t>Examples of Graphs</a:t>
            </a:r>
          </a:p>
        </p:txBody>
      </p:sp>
      <p:sp>
        <p:nvSpPr>
          <p:cNvPr id="294915" name="Text Box 3">
            <a:extLst>
              <a:ext uri="{FF2B5EF4-FFF2-40B4-BE49-F238E27FC236}">
                <a16:creationId xmlns:a16="http://schemas.microsoft.com/office/drawing/2014/main" id="{F3ED095E-23D6-4414-8817-F92A39EE3325}"/>
              </a:ext>
            </a:extLst>
          </p:cNvPr>
          <p:cNvSpPr txBox="1">
            <a:spLocks noChangeArrowheads="1"/>
          </p:cNvSpPr>
          <p:nvPr/>
        </p:nvSpPr>
        <p:spPr bwMode="gray">
          <a:xfrm>
            <a:off x="4191000" y="1646238"/>
            <a:ext cx="4498975" cy="1816100"/>
          </a:xfrm>
          <a:prstGeom prst="rect">
            <a:avLst/>
          </a:prstGeom>
          <a:noFill/>
          <a:ln w="22225">
            <a:noFill/>
            <a:miter lim="800000"/>
            <a:headEnd/>
            <a:tailEnd/>
          </a:ln>
          <a:effectLst/>
        </p:spPr>
        <p:txBody>
          <a:bodyPr anchor="ctr">
            <a:spAutoFit/>
          </a:bodyPr>
          <a:lstStyle/>
          <a:p>
            <a:pPr rtl="1" eaLnBrk="1" latinLnBrk="1" hangingPunct="1">
              <a:defRPr/>
            </a:pPr>
            <a:r>
              <a:rPr kumimoji="1" lang="en-US" altLang="ko-KR" sz="2400" b="1" dirty="0">
                <a:solidFill>
                  <a:srgbClr val="000099"/>
                </a:solidFill>
                <a:latin typeface="+mn-lt"/>
                <a:ea typeface="궁서체" pitchFamily="17" charset="-127"/>
                <a:cs typeface="Times New Roman (Hebrew)" charset="-79"/>
              </a:rPr>
              <a:t>Undirected Graph </a:t>
            </a:r>
            <a:r>
              <a:rPr kumimoji="1" lang="en-US" altLang="ko-KR" sz="2400" b="1" i="1" dirty="0">
                <a:solidFill>
                  <a:srgbClr val="000099"/>
                </a:solidFill>
                <a:effectLst>
                  <a:outerShdw blurRad="38100" dist="38100" dir="2700000" algn="tl">
                    <a:srgbClr val="C0C0C0"/>
                  </a:outerShdw>
                </a:effectLst>
                <a:latin typeface="+mn-lt"/>
                <a:ea typeface="궁서체" pitchFamily="17" charset="-127"/>
                <a:cs typeface="Times New Roman (Hebrew)" charset="-79"/>
              </a:rPr>
              <a:t>G=</a:t>
            </a:r>
            <a:r>
              <a:rPr kumimoji="1" lang="en-US" altLang="ko-KR" sz="2400" b="1" dirty="0">
                <a:solidFill>
                  <a:srgbClr val="000099"/>
                </a:solidFill>
                <a:effectLst>
                  <a:outerShdw blurRad="38100" dist="38100" dir="2700000" algn="tl">
                    <a:srgbClr val="C0C0C0"/>
                  </a:outerShdw>
                </a:effectLst>
                <a:latin typeface="+mn-lt"/>
                <a:ea typeface="궁서체" pitchFamily="17" charset="-127"/>
                <a:cs typeface="Times New Roman (Hebrew)" charset="-79"/>
              </a:rPr>
              <a:t>(</a:t>
            </a:r>
            <a:r>
              <a:rPr kumimoji="1" lang="en-US" altLang="ko-KR" sz="2400" b="1" i="1" dirty="0">
                <a:solidFill>
                  <a:srgbClr val="000099"/>
                </a:solidFill>
                <a:effectLst>
                  <a:outerShdw blurRad="38100" dist="38100" dir="2700000" algn="tl">
                    <a:srgbClr val="C0C0C0"/>
                  </a:outerShdw>
                </a:effectLst>
                <a:latin typeface="+mn-lt"/>
                <a:ea typeface="궁서체" pitchFamily="17" charset="-127"/>
                <a:cs typeface="Times New Roman (Hebrew)" charset="-79"/>
              </a:rPr>
              <a:t>V, E</a:t>
            </a:r>
            <a:r>
              <a:rPr kumimoji="1" lang="en-US" altLang="ko-KR" sz="2400" b="1" dirty="0">
                <a:solidFill>
                  <a:srgbClr val="000099"/>
                </a:solidFill>
                <a:effectLst>
                  <a:outerShdw blurRad="38100" dist="38100" dir="2700000" algn="tl">
                    <a:srgbClr val="C0C0C0"/>
                  </a:outerShdw>
                </a:effectLst>
                <a:latin typeface="+mn-lt"/>
                <a:ea typeface="궁서체" pitchFamily="17" charset="-127"/>
                <a:cs typeface="Times New Roman (Hebrew)" charset="-79"/>
              </a:rPr>
              <a:t>)</a:t>
            </a:r>
          </a:p>
          <a:p>
            <a:pPr rtl="1" eaLnBrk="1" latinLnBrk="1" hangingPunct="1">
              <a:defRPr/>
            </a:pPr>
            <a:endParaRPr kumimoji="1" lang="en-US" altLang="ko-KR" sz="1600" b="1" dirty="0">
              <a:solidFill>
                <a:srgbClr val="000099"/>
              </a:solidFill>
              <a:latin typeface="+mn-lt"/>
              <a:ea typeface="궁서체" pitchFamily="17" charset="-127"/>
              <a:cs typeface="Times New Roman (Hebrew)" charset="-79"/>
            </a:endParaRPr>
          </a:p>
          <a:p>
            <a:pPr eaLnBrk="1" latinLnBrk="1" hangingPunct="1">
              <a:defRPr/>
            </a:pPr>
            <a:r>
              <a:rPr kumimoji="1" lang="en-US" altLang="ko-KR" sz="2400" b="1" i="1" dirty="0">
                <a:solidFill>
                  <a:srgbClr val="0099CC"/>
                </a:solidFill>
                <a:latin typeface="Bookman Old Style" pitchFamily="18" charset="0"/>
                <a:ea typeface="궁서체" pitchFamily="17" charset="-127"/>
                <a:cs typeface="+mn-cs"/>
              </a:rPr>
              <a:t>V = { a, b, c, d, e } </a:t>
            </a:r>
          </a:p>
          <a:p>
            <a:pPr eaLnBrk="1" latinLnBrk="1" hangingPunct="1">
              <a:defRPr/>
            </a:pPr>
            <a:r>
              <a:rPr kumimoji="1" lang="en-US" altLang="ko-KR" sz="2400" b="1" i="1" dirty="0">
                <a:solidFill>
                  <a:srgbClr val="0099CC"/>
                </a:solidFill>
                <a:latin typeface="Bookman Old Style" pitchFamily="18" charset="0"/>
                <a:ea typeface="궁서체" pitchFamily="17" charset="-127"/>
                <a:cs typeface="+mn-cs"/>
              </a:rPr>
              <a:t>E = { {</a:t>
            </a:r>
            <a:r>
              <a:rPr kumimoji="1" lang="en-US" altLang="ko-KR" sz="2400" b="1" i="1" dirty="0" err="1">
                <a:solidFill>
                  <a:srgbClr val="0099CC"/>
                </a:solidFill>
                <a:latin typeface="Bookman Old Style" pitchFamily="18" charset="0"/>
                <a:ea typeface="궁서체" pitchFamily="17" charset="-127"/>
                <a:cs typeface="+mn-cs"/>
              </a:rPr>
              <a:t>a,d</a:t>
            </a:r>
            <a:r>
              <a:rPr kumimoji="1" lang="en-US" altLang="ko-KR" sz="2400" b="1" i="1" dirty="0">
                <a:solidFill>
                  <a:srgbClr val="0099CC"/>
                </a:solidFill>
                <a:latin typeface="Bookman Old Style" pitchFamily="18" charset="0"/>
                <a:ea typeface="궁서체" pitchFamily="17" charset="-127"/>
                <a:cs typeface="+mn-cs"/>
              </a:rPr>
              <a:t>}, {</a:t>
            </a:r>
            <a:r>
              <a:rPr kumimoji="1" lang="en-US" altLang="ko-KR" sz="2400" b="1" i="1" dirty="0" err="1">
                <a:solidFill>
                  <a:srgbClr val="0099CC"/>
                </a:solidFill>
                <a:latin typeface="Bookman Old Style" pitchFamily="18" charset="0"/>
                <a:ea typeface="궁서체" pitchFamily="17" charset="-127"/>
                <a:cs typeface="+mn-cs"/>
              </a:rPr>
              <a:t>a,b</a:t>
            </a:r>
            <a:r>
              <a:rPr kumimoji="1" lang="en-US" altLang="ko-KR" sz="2400" b="1" i="1" dirty="0">
                <a:solidFill>
                  <a:srgbClr val="0099CC"/>
                </a:solidFill>
                <a:latin typeface="Bookman Old Style" pitchFamily="18" charset="0"/>
                <a:ea typeface="궁서체" pitchFamily="17" charset="-127"/>
                <a:cs typeface="+mn-cs"/>
              </a:rPr>
              <a:t>}, {</a:t>
            </a:r>
            <a:r>
              <a:rPr kumimoji="1" lang="en-US" altLang="ko-KR" sz="2400" b="1" i="1" dirty="0" err="1">
                <a:solidFill>
                  <a:srgbClr val="0099CC"/>
                </a:solidFill>
                <a:latin typeface="Bookman Old Style" pitchFamily="18" charset="0"/>
                <a:ea typeface="궁서체" pitchFamily="17" charset="-127"/>
                <a:cs typeface="+mn-cs"/>
              </a:rPr>
              <a:t>d,e</a:t>
            </a:r>
            <a:r>
              <a:rPr kumimoji="1" lang="en-US" altLang="ko-KR" sz="2400" b="1" i="1" dirty="0">
                <a:solidFill>
                  <a:srgbClr val="0099CC"/>
                </a:solidFill>
                <a:latin typeface="Bookman Old Style" pitchFamily="18" charset="0"/>
                <a:ea typeface="궁서체" pitchFamily="17" charset="-127"/>
                <a:cs typeface="+mn-cs"/>
              </a:rPr>
              <a:t>}, </a:t>
            </a:r>
          </a:p>
          <a:p>
            <a:pPr eaLnBrk="1" latinLnBrk="1" hangingPunct="1">
              <a:defRPr/>
            </a:pPr>
            <a:r>
              <a:rPr kumimoji="1" lang="en-US" altLang="ko-KR" sz="2400" b="1" i="1" dirty="0">
                <a:solidFill>
                  <a:srgbClr val="0099CC"/>
                </a:solidFill>
                <a:latin typeface="Bookman Old Style" pitchFamily="18" charset="0"/>
                <a:ea typeface="궁서체" pitchFamily="17" charset="-127"/>
                <a:cs typeface="+mn-cs"/>
              </a:rPr>
              <a:t>          {</a:t>
            </a:r>
            <a:r>
              <a:rPr kumimoji="1" lang="en-US" altLang="ko-KR" sz="2400" b="1" i="1" dirty="0" err="1">
                <a:solidFill>
                  <a:srgbClr val="0099CC"/>
                </a:solidFill>
                <a:latin typeface="Bookman Old Style" pitchFamily="18" charset="0"/>
                <a:ea typeface="궁서체" pitchFamily="17" charset="-127"/>
                <a:cs typeface="+mn-cs"/>
              </a:rPr>
              <a:t>b,e</a:t>
            </a:r>
            <a:r>
              <a:rPr kumimoji="1" lang="en-US" altLang="ko-KR" sz="2400" b="1" i="1" dirty="0">
                <a:solidFill>
                  <a:srgbClr val="0099CC"/>
                </a:solidFill>
                <a:latin typeface="Bookman Old Style" pitchFamily="18" charset="0"/>
                <a:ea typeface="궁서체" pitchFamily="17" charset="-127"/>
                <a:cs typeface="+mn-cs"/>
              </a:rPr>
              <a:t>}, {</a:t>
            </a:r>
            <a:r>
              <a:rPr kumimoji="1" lang="en-US" altLang="ko-KR" sz="2400" b="1" i="1" dirty="0" err="1">
                <a:solidFill>
                  <a:srgbClr val="0099CC"/>
                </a:solidFill>
                <a:latin typeface="Bookman Old Style" pitchFamily="18" charset="0"/>
                <a:ea typeface="궁서체" pitchFamily="17" charset="-127"/>
                <a:cs typeface="+mn-cs"/>
              </a:rPr>
              <a:t>a,e</a:t>
            </a:r>
            <a:r>
              <a:rPr kumimoji="1" lang="en-US" altLang="ko-KR" sz="2400" b="1" i="1" dirty="0">
                <a:solidFill>
                  <a:srgbClr val="0099CC"/>
                </a:solidFill>
                <a:latin typeface="Bookman Old Style" pitchFamily="18" charset="0"/>
                <a:ea typeface="궁서체" pitchFamily="17" charset="-127"/>
                <a:cs typeface="+mn-cs"/>
              </a:rPr>
              <a:t>}, {</a:t>
            </a:r>
            <a:r>
              <a:rPr kumimoji="1" lang="en-US" altLang="ko-KR" sz="2400" b="1" i="1" dirty="0" err="1">
                <a:solidFill>
                  <a:srgbClr val="0099CC"/>
                </a:solidFill>
                <a:latin typeface="Bookman Old Style" pitchFamily="18" charset="0"/>
                <a:ea typeface="궁서체" pitchFamily="17" charset="-127"/>
                <a:cs typeface="+mn-cs"/>
              </a:rPr>
              <a:t>b,c</a:t>
            </a:r>
            <a:r>
              <a:rPr kumimoji="1" lang="en-US" altLang="ko-KR" sz="2400" b="1" i="1" dirty="0">
                <a:solidFill>
                  <a:srgbClr val="0099CC"/>
                </a:solidFill>
                <a:latin typeface="Bookman Old Style" pitchFamily="18" charset="0"/>
                <a:ea typeface="궁서체" pitchFamily="17" charset="-127"/>
                <a:cs typeface="+mn-cs"/>
              </a:rPr>
              <a:t>} }</a:t>
            </a:r>
            <a:endParaRPr kumimoji="1" lang="ko-KR" altLang="en-US" sz="2400" b="1" i="1" dirty="0">
              <a:solidFill>
                <a:srgbClr val="0099CC"/>
              </a:solidFill>
              <a:latin typeface="Bookman Old Style" pitchFamily="18" charset="0"/>
              <a:ea typeface="궁서체" pitchFamily="17" charset="-127"/>
              <a:cs typeface="+mn-cs"/>
            </a:endParaRPr>
          </a:p>
        </p:txBody>
      </p:sp>
      <p:grpSp>
        <p:nvGrpSpPr>
          <p:cNvPr id="11268" name="Group 110"/>
          <p:cNvGrpSpPr>
            <a:grpSpLocks/>
          </p:cNvGrpSpPr>
          <p:nvPr/>
        </p:nvGrpSpPr>
        <p:grpSpPr bwMode="auto">
          <a:xfrm>
            <a:off x="762000" y="1447800"/>
            <a:ext cx="3149600" cy="2032000"/>
            <a:chOff x="704" y="1104"/>
            <a:chExt cx="1984" cy="1280"/>
          </a:xfrm>
        </p:grpSpPr>
        <p:sp>
          <p:nvSpPr>
            <p:cNvPr id="11300" name="Line 111"/>
            <p:cNvSpPr>
              <a:spLocks noChangeShapeType="1"/>
            </p:cNvSpPr>
            <p:nvPr/>
          </p:nvSpPr>
          <p:spPr bwMode="gray">
            <a:xfrm flipH="1">
              <a:off x="1152" y="1392"/>
              <a:ext cx="576"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11301" name="Text Box 112"/>
            <p:cNvSpPr txBox="1">
              <a:spLocks noChangeArrowheads="1"/>
            </p:cNvSpPr>
            <p:nvPr/>
          </p:nvSpPr>
          <p:spPr bwMode="gray">
            <a:xfrm>
              <a:off x="704" y="1560"/>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1</a:t>
              </a:r>
            </a:p>
          </p:txBody>
        </p:sp>
        <p:grpSp>
          <p:nvGrpSpPr>
            <p:cNvPr id="11302" name="Group 113"/>
            <p:cNvGrpSpPr>
              <a:grpSpLocks/>
            </p:cNvGrpSpPr>
            <p:nvPr/>
          </p:nvGrpSpPr>
          <p:grpSpPr bwMode="auto">
            <a:xfrm>
              <a:off x="2448" y="1248"/>
              <a:ext cx="240" cy="288"/>
              <a:chOff x="768" y="960"/>
              <a:chExt cx="240" cy="288"/>
            </a:xfrm>
          </p:grpSpPr>
          <p:sp>
            <p:nvSpPr>
              <p:cNvPr id="11325" name="Oval 114"/>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11326" name="Text Box 115"/>
              <p:cNvSpPr txBox="1">
                <a:spLocks noChangeArrowheads="1"/>
              </p:cNvSpPr>
              <p:nvPr/>
            </p:nvSpPr>
            <p:spPr bwMode="gray">
              <a:xfrm>
                <a:off x="771" y="960"/>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c</a:t>
                </a:r>
              </a:p>
            </p:txBody>
          </p:sp>
        </p:grpSp>
        <p:grpSp>
          <p:nvGrpSpPr>
            <p:cNvPr id="11303" name="Group 116"/>
            <p:cNvGrpSpPr>
              <a:grpSpLocks/>
            </p:cNvGrpSpPr>
            <p:nvPr/>
          </p:nvGrpSpPr>
          <p:grpSpPr bwMode="auto">
            <a:xfrm>
              <a:off x="1728" y="2016"/>
              <a:ext cx="240" cy="288"/>
              <a:chOff x="768" y="960"/>
              <a:chExt cx="240" cy="288"/>
            </a:xfrm>
          </p:grpSpPr>
          <p:sp>
            <p:nvSpPr>
              <p:cNvPr id="11323" name="Oval 117"/>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11324" name="Text Box 118"/>
              <p:cNvSpPr txBox="1">
                <a:spLocks noChangeArrowheads="1"/>
              </p:cNvSpPr>
              <p:nvPr/>
            </p:nvSpPr>
            <p:spPr bwMode="gray">
              <a:xfrm>
                <a:off x="771" y="960"/>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e</a:t>
                </a:r>
              </a:p>
            </p:txBody>
          </p:sp>
        </p:grpSp>
        <p:grpSp>
          <p:nvGrpSpPr>
            <p:cNvPr id="11304" name="Group 119"/>
            <p:cNvGrpSpPr>
              <a:grpSpLocks/>
            </p:cNvGrpSpPr>
            <p:nvPr/>
          </p:nvGrpSpPr>
          <p:grpSpPr bwMode="auto">
            <a:xfrm>
              <a:off x="888" y="2024"/>
              <a:ext cx="264" cy="288"/>
              <a:chOff x="888" y="2024"/>
              <a:chExt cx="264" cy="288"/>
            </a:xfrm>
          </p:grpSpPr>
          <p:sp>
            <p:nvSpPr>
              <p:cNvPr id="11321" name="Oval 120"/>
              <p:cNvSpPr>
                <a:spLocks noChangeArrowheads="1"/>
              </p:cNvSpPr>
              <p:nvPr/>
            </p:nvSpPr>
            <p:spPr bwMode="gray">
              <a:xfrm>
                <a:off x="912" y="2064"/>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11322" name="Text Box 121"/>
              <p:cNvSpPr txBox="1">
                <a:spLocks noChangeArrowheads="1"/>
              </p:cNvSpPr>
              <p:nvPr/>
            </p:nvSpPr>
            <p:spPr bwMode="gray">
              <a:xfrm>
                <a:off x="888" y="2024"/>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d</a:t>
                </a:r>
              </a:p>
            </p:txBody>
          </p:sp>
        </p:grpSp>
        <p:grpSp>
          <p:nvGrpSpPr>
            <p:cNvPr id="11305" name="Group 122"/>
            <p:cNvGrpSpPr>
              <a:grpSpLocks/>
            </p:cNvGrpSpPr>
            <p:nvPr/>
          </p:nvGrpSpPr>
          <p:grpSpPr bwMode="auto">
            <a:xfrm>
              <a:off x="904" y="1248"/>
              <a:ext cx="248" cy="288"/>
              <a:chOff x="760" y="960"/>
              <a:chExt cx="248" cy="288"/>
            </a:xfrm>
          </p:grpSpPr>
          <p:sp>
            <p:nvSpPr>
              <p:cNvPr id="11319" name="Oval 123"/>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11320" name="Text Box 124"/>
              <p:cNvSpPr txBox="1">
                <a:spLocks noChangeArrowheads="1"/>
              </p:cNvSpPr>
              <p:nvPr/>
            </p:nvSpPr>
            <p:spPr bwMode="gray">
              <a:xfrm>
                <a:off x="760" y="960"/>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a</a:t>
                </a:r>
              </a:p>
            </p:txBody>
          </p:sp>
        </p:grpSp>
        <p:grpSp>
          <p:nvGrpSpPr>
            <p:cNvPr id="11306" name="Group 125"/>
            <p:cNvGrpSpPr>
              <a:grpSpLocks/>
            </p:cNvGrpSpPr>
            <p:nvPr/>
          </p:nvGrpSpPr>
          <p:grpSpPr bwMode="auto">
            <a:xfrm>
              <a:off x="1728" y="1256"/>
              <a:ext cx="240" cy="288"/>
              <a:chOff x="1728" y="1256"/>
              <a:chExt cx="240" cy="288"/>
            </a:xfrm>
          </p:grpSpPr>
          <p:sp>
            <p:nvSpPr>
              <p:cNvPr id="11317" name="Oval 126"/>
              <p:cNvSpPr>
                <a:spLocks noChangeArrowheads="1"/>
              </p:cNvSpPr>
              <p:nvPr/>
            </p:nvSpPr>
            <p:spPr bwMode="gray">
              <a:xfrm>
                <a:off x="1728" y="1296"/>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11318" name="Text Box 127"/>
              <p:cNvSpPr txBox="1">
                <a:spLocks noChangeArrowheads="1"/>
              </p:cNvSpPr>
              <p:nvPr/>
            </p:nvSpPr>
            <p:spPr bwMode="gray">
              <a:xfrm>
                <a:off x="1736" y="1256"/>
                <a:ext cx="23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b</a:t>
                </a:r>
              </a:p>
            </p:txBody>
          </p:sp>
        </p:grpSp>
        <p:sp>
          <p:nvSpPr>
            <p:cNvPr id="11307" name="Line 128"/>
            <p:cNvSpPr>
              <a:spLocks noChangeShapeType="1"/>
            </p:cNvSpPr>
            <p:nvPr/>
          </p:nvSpPr>
          <p:spPr bwMode="gray">
            <a:xfrm flipH="1">
              <a:off x="1152" y="2160"/>
              <a:ext cx="576"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11308" name="Line 129"/>
            <p:cNvSpPr>
              <a:spLocks noChangeShapeType="1"/>
            </p:cNvSpPr>
            <p:nvPr/>
          </p:nvSpPr>
          <p:spPr bwMode="gray">
            <a:xfrm flipH="1">
              <a:off x="1856" y="1528"/>
              <a:ext cx="0" cy="528"/>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11309" name="Line 130"/>
            <p:cNvSpPr>
              <a:spLocks noChangeShapeType="1"/>
            </p:cNvSpPr>
            <p:nvPr/>
          </p:nvSpPr>
          <p:spPr bwMode="gray">
            <a:xfrm flipH="1">
              <a:off x="1968" y="1392"/>
              <a:ext cx="480"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11310" name="Line 131"/>
            <p:cNvSpPr>
              <a:spLocks noChangeShapeType="1"/>
            </p:cNvSpPr>
            <p:nvPr/>
          </p:nvSpPr>
          <p:spPr bwMode="gray">
            <a:xfrm flipH="1">
              <a:off x="1032" y="1520"/>
              <a:ext cx="0" cy="528"/>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11311" name="Line 132"/>
            <p:cNvSpPr>
              <a:spLocks noChangeShapeType="1"/>
            </p:cNvSpPr>
            <p:nvPr/>
          </p:nvSpPr>
          <p:spPr bwMode="gray">
            <a:xfrm flipH="1" flipV="1">
              <a:off x="1104" y="1488"/>
              <a:ext cx="672" cy="624"/>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11312" name="Text Box 133"/>
            <p:cNvSpPr txBox="1">
              <a:spLocks noChangeArrowheads="1"/>
            </p:cNvSpPr>
            <p:nvPr/>
          </p:nvSpPr>
          <p:spPr bwMode="gray">
            <a:xfrm>
              <a:off x="1152" y="1680"/>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5</a:t>
              </a:r>
            </a:p>
          </p:txBody>
        </p:sp>
        <p:sp>
          <p:nvSpPr>
            <p:cNvPr id="11313" name="Text Box 134"/>
            <p:cNvSpPr txBox="1">
              <a:spLocks noChangeArrowheads="1"/>
            </p:cNvSpPr>
            <p:nvPr/>
          </p:nvSpPr>
          <p:spPr bwMode="gray">
            <a:xfrm>
              <a:off x="1784" y="1584"/>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4</a:t>
              </a:r>
            </a:p>
          </p:txBody>
        </p:sp>
        <p:sp>
          <p:nvSpPr>
            <p:cNvPr id="11314" name="Text Box 135"/>
            <p:cNvSpPr txBox="1">
              <a:spLocks noChangeArrowheads="1"/>
            </p:cNvSpPr>
            <p:nvPr/>
          </p:nvSpPr>
          <p:spPr bwMode="gray">
            <a:xfrm>
              <a:off x="1256" y="1112"/>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2</a:t>
              </a:r>
            </a:p>
          </p:txBody>
        </p:sp>
        <p:sp>
          <p:nvSpPr>
            <p:cNvPr id="11315" name="Text Box 136"/>
            <p:cNvSpPr txBox="1">
              <a:spLocks noChangeArrowheads="1"/>
            </p:cNvSpPr>
            <p:nvPr/>
          </p:nvSpPr>
          <p:spPr bwMode="gray">
            <a:xfrm>
              <a:off x="2016" y="1104"/>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6</a:t>
              </a:r>
            </a:p>
          </p:txBody>
        </p:sp>
        <p:sp>
          <p:nvSpPr>
            <p:cNvPr id="11316" name="Text Box 137"/>
            <p:cNvSpPr txBox="1">
              <a:spLocks noChangeArrowheads="1"/>
            </p:cNvSpPr>
            <p:nvPr/>
          </p:nvSpPr>
          <p:spPr bwMode="gray">
            <a:xfrm>
              <a:off x="1248" y="2096"/>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3</a:t>
              </a:r>
            </a:p>
          </p:txBody>
        </p:sp>
      </p:grpSp>
      <p:sp>
        <p:nvSpPr>
          <p:cNvPr id="294963" name="Text Box 51">
            <a:extLst>
              <a:ext uri="{FF2B5EF4-FFF2-40B4-BE49-F238E27FC236}">
                <a16:creationId xmlns:a16="http://schemas.microsoft.com/office/drawing/2014/main" id="{8A52C5C4-A846-480B-B398-F75C37E1B471}"/>
              </a:ext>
            </a:extLst>
          </p:cNvPr>
          <p:cNvSpPr txBox="1">
            <a:spLocks noChangeArrowheads="1"/>
          </p:cNvSpPr>
          <p:nvPr/>
        </p:nvSpPr>
        <p:spPr bwMode="gray">
          <a:xfrm>
            <a:off x="4191000" y="3829050"/>
            <a:ext cx="4724400" cy="2278063"/>
          </a:xfrm>
          <a:prstGeom prst="rect">
            <a:avLst/>
          </a:prstGeom>
          <a:noFill/>
          <a:ln w="22225">
            <a:noFill/>
            <a:miter lim="800000"/>
            <a:headEnd/>
            <a:tailEnd/>
          </a:ln>
          <a:effectLst/>
        </p:spPr>
        <p:txBody>
          <a:bodyPr anchor="ctr">
            <a:spAutoFit/>
          </a:bodyPr>
          <a:lstStyle/>
          <a:p>
            <a:pPr rtl="1" eaLnBrk="1" latinLnBrk="1" hangingPunct="1">
              <a:defRPr/>
            </a:pPr>
            <a:r>
              <a:rPr kumimoji="1" lang="en-US" altLang="ko-KR" b="1" dirty="0">
                <a:solidFill>
                  <a:srgbClr val="000099"/>
                </a:solidFill>
                <a:latin typeface="+mn-lt"/>
                <a:ea typeface="궁서체" pitchFamily="17" charset="-127"/>
                <a:cs typeface="Times New Roman (Hebrew)" charset="-79"/>
              </a:rPr>
              <a:t>Directed Graph </a:t>
            </a:r>
            <a:r>
              <a:rPr kumimoji="1" lang="en-US" altLang="ko-KR" sz="2400" b="1" i="1" dirty="0">
                <a:solidFill>
                  <a:srgbClr val="000099"/>
                </a:solidFill>
                <a:effectLst>
                  <a:outerShdw blurRad="38100" dist="38100" dir="2700000" algn="tl">
                    <a:srgbClr val="C0C0C0"/>
                  </a:outerShdw>
                </a:effectLst>
                <a:latin typeface="+mn-lt"/>
                <a:ea typeface="궁서체" pitchFamily="17" charset="-127"/>
                <a:cs typeface="Times New Roman (Hebrew)" charset="-79"/>
              </a:rPr>
              <a:t>G=(V, E)</a:t>
            </a:r>
          </a:p>
          <a:p>
            <a:pPr rtl="1" eaLnBrk="1" latinLnBrk="1" hangingPunct="1">
              <a:defRPr/>
            </a:pPr>
            <a:endParaRPr kumimoji="1" lang="en-US" altLang="ko-KR" sz="1800" b="1" dirty="0">
              <a:solidFill>
                <a:srgbClr val="000099"/>
              </a:solidFill>
              <a:latin typeface="+mn-lt"/>
              <a:ea typeface="궁서체" pitchFamily="17" charset="-127"/>
              <a:cs typeface="Times New Roman (Hebrew)" charset="-79"/>
            </a:endParaRPr>
          </a:p>
          <a:p>
            <a:pPr eaLnBrk="1" latinLnBrk="1" hangingPunct="1">
              <a:defRPr/>
            </a:pPr>
            <a:r>
              <a:rPr kumimoji="1" lang="en-US" altLang="ko-KR" sz="2400" b="1" i="1" dirty="0">
                <a:solidFill>
                  <a:srgbClr val="0099CC"/>
                </a:solidFill>
                <a:latin typeface="Bookman Old Style" pitchFamily="18" charset="0"/>
                <a:ea typeface="궁서체" pitchFamily="17" charset="-127"/>
                <a:cs typeface="+mn-cs"/>
              </a:rPr>
              <a:t>V = { a, b, c, d, e } </a:t>
            </a:r>
          </a:p>
          <a:p>
            <a:pPr eaLnBrk="1" latinLnBrk="1" hangingPunct="1">
              <a:defRPr/>
            </a:pPr>
            <a:r>
              <a:rPr kumimoji="1" lang="en-US" altLang="ko-KR" sz="2400" b="1" i="1" dirty="0">
                <a:solidFill>
                  <a:srgbClr val="0099CC"/>
                </a:solidFill>
                <a:latin typeface="Bookman Old Style" pitchFamily="18" charset="0"/>
                <a:ea typeface="궁서체" pitchFamily="17" charset="-127"/>
                <a:cs typeface="+mn-cs"/>
              </a:rPr>
              <a:t>E = { (</a:t>
            </a:r>
            <a:r>
              <a:rPr kumimoji="1" lang="en-US" altLang="ko-KR" sz="2400" b="1" i="1" dirty="0" err="1">
                <a:solidFill>
                  <a:srgbClr val="0099CC"/>
                </a:solidFill>
                <a:latin typeface="Bookman Old Style" pitchFamily="18" charset="0"/>
                <a:ea typeface="궁서체" pitchFamily="17" charset="-127"/>
                <a:cs typeface="+mn-cs"/>
              </a:rPr>
              <a:t>a,d</a:t>
            </a:r>
            <a:r>
              <a:rPr kumimoji="1" lang="en-US" altLang="ko-KR" sz="2400" b="1" i="1" dirty="0">
                <a:solidFill>
                  <a:srgbClr val="0099CC"/>
                </a:solidFill>
                <a:latin typeface="Bookman Old Style" pitchFamily="18" charset="0"/>
                <a:ea typeface="궁서체" pitchFamily="17" charset="-127"/>
                <a:cs typeface="+mn-cs"/>
              </a:rPr>
              <a:t>), (</a:t>
            </a:r>
            <a:r>
              <a:rPr kumimoji="1" lang="en-US" altLang="ko-KR" sz="2400" b="1" i="1" dirty="0" err="1">
                <a:solidFill>
                  <a:srgbClr val="0099CC"/>
                </a:solidFill>
                <a:latin typeface="Bookman Old Style" pitchFamily="18" charset="0"/>
                <a:ea typeface="궁서체" pitchFamily="17" charset="-127"/>
                <a:cs typeface="+mn-cs"/>
              </a:rPr>
              <a:t>a,b</a:t>
            </a:r>
            <a:r>
              <a:rPr kumimoji="1" lang="en-US" altLang="ko-KR" sz="2400" b="1" i="1" dirty="0">
                <a:solidFill>
                  <a:srgbClr val="0099CC"/>
                </a:solidFill>
                <a:latin typeface="Bookman Old Style" pitchFamily="18" charset="0"/>
                <a:ea typeface="궁서체" pitchFamily="17" charset="-127"/>
                <a:cs typeface="+mn-cs"/>
              </a:rPr>
              <a:t>), (</a:t>
            </a:r>
            <a:r>
              <a:rPr kumimoji="1" lang="en-US" altLang="ko-KR" sz="2400" b="1" i="1" dirty="0" err="1">
                <a:solidFill>
                  <a:srgbClr val="0099CC"/>
                </a:solidFill>
                <a:latin typeface="Bookman Old Style" pitchFamily="18" charset="0"/>
                <a:ea typeface="궁서체" pitchFamily="17" charset="-127"/>
                <a:cs typeface="+mn-cs"/>
              </a:rPr>
              <a:t>d,e</a:t>
            </a:r>
            <a:r>
              <a:rPr kumimoji="1" lang="en-US" altLang="ko-KR" sz="2400" b="1" i="1" dirty="0">
                <a:solidFill>
                  <a:srgbClr val="0099CC"/>
                </a:solidFill>
                <a:latin typeface="Bookman Old Style" pitchFamily="18" charset="0"/>
                <a:ea typeface="궁서체" pitchFamily="17" charset="-127"/>
                <a:cs typeface="+mn-cs"/>
              </a:rPr>
              <a:t>), </a:t>
            </a:r>
          </a:p>
          <a:p>
            <a:pPr eaLnBrk="1" latinLnBrk="1" hangingPunct="1">
              <a:defRPr/>
            </a:pPr>
            <a:r>
              <a:rPr kumimoji="1" lang="en-US" altLang="ko-KR" sz="2400" b="1" i="1" dirty="0">
                <a:solidFill>
                  <a:srgbClr val="0099CC"/>
                </a:solidFill>
                <a:latin typeface="Bookman Old Style" pitchFamily="18" charset="0"/>
                <a:ea typeface="궁서체" pitchFamily="17" charset="-127"/>
                <a:cs typeface="+mn-cs"/>
              </a:rPr>
              <a:t>           </a:t>
            </a:r>
            <a:r>
              <a:rPr kumimoji="1" lang="en-US" altLang="ko-KR" sz="2400" b="1" i="1" dirty="0">
                <a:latin typeface="Bookman Old Style" pitchFamily="18" charset="0"/>
                <a:ea typeface="궁서체" pitchFamily="17" charset="-127"/>
                <a:cs typeface="+mn-cs"/>
              </a:rPr>
              <a:t>(</a:t>
            </a:r>
            <a:r>
              <a:rPr kumimoji="1" lang="en-US" altLang="ko-KR" sz="2400" b="1" i="1" dirty="0" err="1">
                <a:latin typeface="Bookman Old Style" pitchFamily="18" charset="0"/>
                <a:ea typeface="궁서체" pitchFamily="17" charset="-127"/>
                <a:cs typeface="+mn-cs"/>
              </a:rPr>
              <a:t>b,e</a:t>
            </a:r>
            <a:r>
              <a:rPr kumimoji="1" lang="en-US" altLang="ko-KR" sz="2400" b="1" i="1" dirty="0">
                <a:latin typeface="Bookman Old Style" pitchFamily="18" charset="0"/>
                <a:ea typeface="궁서체" pitchFamily="17" charset="-127"/>
                <a:cs typeface="+mn-cs"/>
              </a:rPr>
              <a:t>)</a:t>
            </a:r>
            <a:r>
              <a:rPr kumimoji="1" lang="en-US" altLang="ko-KR" sz="2400" b="1" i="1" dirty="0">
                <a:solidFill>
                  <a:srgbClr val="0099CC"/>
                </a:solidFill>
                <a:latin typeface="Bookman Old Style" pitchFamily="18" charset="0"/>
                <a:ea typeface="궁서체" pitchFamily="17" charset="-127"/>
                <a:cs typeface="+mn-cs"/>
              </a:rPr>
              <a:t>, </a:t>
            </a:r>
            <a:r>
              <a:rPr kumimoji="1" lang="en-US" altLang="ko-KR" sz="2400" b="1" i="1" dirty="0">
                <a:latin typeface="Bookman Old Style" pitchFamily="18" charset="0"/>
                <a:ea typeface="궁서체" pitchFamily="17" charset="-127"/>
                <a:cs typeface="+mn-cs"/>
              </a:rPr>
              <a:t>(</a:t>
            </a:r>
            <a:r>
              <a:rPr kumimoji="1" lang="en-US" altLang="ko-KR" sz="2400" b="1" i="1" dirty="0" err="1">
                <a:latin typeface="Bookman Old Style" pitchFamily="18" charset="0"/>
                <a:ea typeface="궁서체" pitchFamily="17" charset="-127"/>
                <a:cs typeface="+mn-cs"/>
              </a:rPr>
              <a:t>e,b</a:t>
            </a:r>
            <a:r>
              <a:rPr kumimoji="1" lang="ko-KR" altLang="en-US" sz="2400" b="1" i="1" dirty="0">
                <a:latin typeface="Bookman Old Style" pitchFamily="18" charset="0"/>
                <a:ea typeface="궁서체" pitchFamily="17" charset="-127"/>
                <a:cs typeface="+mn-cs"/>
              </a:rPr>
              <a:t>)</a:t>
            </a:r>
            <a:r>
              <a:rPr kumimoji="1" lang="ko-KR" altLang="en-US" sz="2400" b="1" i="1" dirty="0">
                <a:solidFill>
                  <a:srgbClr val="0099CC"/>
                </a:solidFill>
                <a:latin typeface="Bookman Old Style" pitchFamily="18" charset="0"/>
                <a:ea typeface="궁서체" pitchFamily="17" charset="-127"/>
                <a:cs typeface="+mn-cs"/>
              </a:rPr>
              <a:t>, </a:t>
            </a:r>
            <a:r>
              <a:rPr kumimoji="1" lang="en-US" altLang="ko-KR" sz="2400" b="1" i="1" dirty="0">
                <a:solidFill>
                  <a:srgbClr val="0099CC"/>
                </a:solidFill>
                <a:latin typeface="Bookman Old Style" pitchFamily="18" charset="0"/>
                <a:ea typeface="궁서체" pitchFamily="17" charset="-127"/>
                <a:cs typeface="+mn-cs"/>
              </a:rPr>
              <a:t>(</a:t>
            </a:r>
            <a:r>
              <a:rPr kumimoji="1" lang="en-US" altLang="ko-KR" sz="2400" b="1" i="1" dirty="0" err="1">
                <a:solidFill>
                  <a:srgbClr val="0099CC"/>
                </a:solidFill>
                <a:latin typeface="Bookman Old Style" pitchFamily="18" charset="0"/>
                <a:ea typeface="궁서체" pitchFamily="17" charset="-127"/>
                <a:cs typeface="+mn-cs"/>
              </a:rPr>
              <a:t>a,e</a:t>
            </a:r>
            <a:r>
              <a:rPr kumimoji="1" lang="en-US" altLang="ko-KR" sz="2400" b="1" i="1" dirty="0">
                <a:solidFill>
                  <a:srgbClr val="0099CC"/>
                </a:solidFill>
                <a:latin typeface="Bookman Old Style" pitchFamily="18" charset="0"/>
                <a:ea typeface="궁서체" pitchFamily="17" charset="-127"/>
                <a:cs typeface="+mn-cs"/>
              </a:rPr>
              <a:t>),  </a:t>
            </a:r>
          </a:p>
          <a:p>
            <a:pPr eaLnBrk="1" latinLnBrk="1" hangingPunct="1">
              <a:defRPr/>
            </a:pPr>
            <a:r>
              <a:rPr kumimoji="1" lang="en-US" altLang="ko-KR" sz="2400" b="1" i="1" dirty="0">
                <a:solidFill>
                  <a:srgbClr val="0099CC"/>
                </a:solidFill>
                <a:latin typeface="Bookman Old Style" pitchFamily="18" charset="0"/>
                <a:ea typeface="궁서체" pitchFamily="17" charset="-127"/>
                <a:cs typeface="+mn-cs"/>
              </a:rPr>
              <a:t>           (</a:t>
            </a:r>
            <a:r>
              <a:rPr kumimoji="1" lang="en-US" altLang="ko-KR" sz="2400" b="1" i="1" dirty="0" err="1">
                <a:solidFill>
                  <a:srgbClr val="0099CC"/>
                </a:solidFill>
                <a:latin typeface="Bookman Old Style" pitchFamily="18" charset="0"/>
                <a:ea typeface="궁서체" pitchFamily="17" charset="-127"/>
                <a:cs typeface="+mn-cs"/>
              </a:rPr>
              <a:t>b,c</a:t>
            </a:r>
            <a:r>
              <a:rPr kumimoji="1" lang="en-US" altLang="ko-KR" sz="2400" b="1" i="1" dirty="0">
                <a:solidFill>
                  <a:srgbClr val="0099CC"/>
                </a:solidFill>
                <a:latin typeface="Bookman Old Style" pitchFamily="18" charset="0"/>
                <a:ea typeface="궁서체" pitchFamily="17" charset="-127"/>
                <a:cs typeface="+mn-cs"/>
              </a:rPr>
              <a:t>) }</a:t>
            </a:r>
            <a:endParaRPr kumimoji="1" lang="ko-KR" altLang="en-US" sz="2400" b="1" i="1" dirty="0">
              <a:solidFill>
                <a:srgbClr val="0099CC"/>
              </a:solidFill>
              <a:latin typeface="Bookman Old Style" pitchFamily="18" charset="0"/>
              <a:ea typeface="궁서체" pitchFamily="17" charset="-127"/>
              <a:cs typeface="+mn-cs"/>
            </a:endParaRPr>
          </a:p>
        </p:txBody>
      </p:sp>
      <p:sp>
        <p:nvSpPr>
          <p:cNvPr id="11270" name="Text Box 163"/>
          <p:cNvSpPr txBox="1">
            <a:spLocks noChangeArrowheads="1"/>
          </p:cNvSpPr>
          <p:nvPr/>
        </p:nvSpPr>
        <p:spPr bwMode="gray">
          <a:xfrm>
            <a:off x="1638300" y="3825875"/>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2</a:t>
            </a:r>
          </a:p>
        </p:txBody>
      </p:sp>
      <p:sp>
        <p:nvSpPr>
          <p:cNvPr id="11271" name="Text Box 164"/>
          <p:cNvSpPr txBox="1">
            <a:spLocks noChangeArrowheads="1"/>
          </p:cNvSpPr>
          <p:nvPr/>
        </p:nvSpPr>
        <p:spPr bwMode="gray">
          <a:xfrm>
            <a:off x="2844800" y="3813175"/>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6</a:t>
            </a:r>
          </a:p>
        </p:txBody>
      </p:sp>
      <p:sp>
        <p:nvSpPr>
          <p:cNvPr id="11272" name="Line 139"/>
          <p:cNvSpPr>
            <a:spLocks noChangeShapeType="1"/>
          </p:cNvSpPr>
          <p:nvPr/>
        </p:nvSpPr>
        <p:spPr bwMode="gray">
          <a:xfrm flipH="1">
            <a:off x="1473200" y="4270375"/>
            <a:ext cx="914400" cy="0"/>
          </a:xfrm>
          <a:prstGeom prst="line">
            <a:avLst/>
          </a:prstGeom>
          <a:noFill/>
          <a:ln w="25400">
            <a:solidFill>
              <a:srgbClr val="000099"/>
            </a:solidFill>
            <a:round/>
            <a:headEnd type="stealth" w="lg" len="lg"/>
            <a:tailEnd type="none" w="lg" len="lg"/>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11273" name="Text Box 140"/>
          <p:cNvSpPr txBox="1">
            <a:spLocks noChangeArrowheads="1"/>
          </p:cNvSpPr>
          <p:nvPr/>
        </p:nvSpPr>
        <p:spPr bwMode="gray">
          <a:xfrm>
            <a:off x="762000" y="4537075"/>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1</a:t>
            </a:r>
          </a:p>
        </p:txBody>
      </p:sp>
      <p:grpSp>
        <p:nvGrpSpPr>
          <p:cNvPr id="11274" name="Group 141"/>
          <p:cNvGrpSpPr>
            <a:grpSpLocks/>
          </p:cNvGrpSpPr>
          <p:nvPr/>
        </p:nvGrpSpPr>
        <p:grpSpPr bwMode="auto">
          <a:xfrm>
            <a:off x="3530600" y="4041775"/>
            <a:ext cx="381000" cy="457200"/>
            <a:chOff x="768" y="960"/>
            <a:chExt cx="240" cy="288"/>
          </a:xfrm>
        </p:grpSpPr>
        <p:sp>
          <p:nvSpPr>
            <p:cNvPr id="11298" name="Oval 142"/>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11299" name="Text Box 143"/>
            <p:cNvSpPr txBox="1">
              <a:spLocks noChangeArrowheads="1"/>
            </p:cNvSpPr>
            <p:nvPr/>
          </p:nvSpPr>
          <p:spPr bwMode="gray">
            <a:xfrm>
              <a:off x="771" y="960"/>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c</a:t>
              </a:r>
            </a:p>
          </p:txBody>
        </p:sp>
      </p:grpSp>
      <p:grpSp>
        <p:nvGrpSpPr>
          <p:cNvPr id="11275" name="Group 144"/>
          <p:cNvGrpSpPr>
            <a:grpSpLocks/>
          </p:cNvGrpSpPr>
          <p:nvPr/>
        </p:nvGrpSpPr>
        <p:grpSpPr bwMode="auto">
          <a:xfrm>
            <a:off x="2387600" y="5260975"/>
            <a:ext cx="381000" cy="457200"/>
            <a:chOff x="768" y="960"/>
            <a:chExt cx="240" cy="288"/>
          </a:xfrm>
        </p:grpSpPr>
        <p:sp>
          <p:nvSpPr>
            <p:cNvPr id="11296" name="Oval 145"/>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11297" name="Text Box 146"/>
            <p:cNvSpPr txBox="1">
              <a:spLocks noChangeArrowheads="1"/>
            </p:cNvSpPr>
            <p:nvPr/>
          </p:nvSpPr>
          <p:spPr bwMode="gray">
            <a:xfrm>
              <a:off x="771" y="960"/>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e</a:t>
              </a:r>
            </a:p>
          </p:txBody>
        </p:sp>
      </p:grpSp>
      <p:grpSp>
        <p:nvGrpSpPr>
          <p:cNvPr id="11276" name="Group 147"/>
          <p:cNvGrpSpPr>
            <a:grpSpLocks/>
          </p:cNvGrpSpPr>
          <p:nvPr/>
        </p:nvGrpSpPr>
        <p:grpSpPr bwMode="auto">
          <a:xfrm>
            <a:off x="1054100" y="5273675"/>
            <a:ext cx="419100" cy="457200"/>
            <a:chOff x="888" y="2024"/>
            <a:chExt cx="264" cy="288"/>
          </a:xfrm>
        </p:grpSpPr>
        <p:sp>
          <p:nvSpPr>
            <p:cNvPr id="11294" name="Oval 148"/>
            <p:cNvSpPr>
              <a:spLocks noChangeArrowheads="1"/>
            </p:cNvSpPr>
            <p:nvPr/>
          </p:nvSpPr>
          <p:spPr bwMode="gray">
            <a:xfrm>
              <a:off x="912" y="2064"/>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11295" name="Text Box 149"/>
            <p:cNvSpPr txBox="1">
              <a:spLocks noChangeArrowheads="1"/>
            </p:cNvSpPr>
            <p:nvPr/>
          </p:nvSpPr>
          <p:spPr bwMode="gray">
            <a:xfrm>
              <a:off x="888" y="2024"/>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d</a:t>
              </a:r>
            </a:p>
          </p:txBody>
        </p:sp>
      </p:grpSp>
      <p:grpSp>
        <p:nvGrpSpPr>
          <p:cNvPr id="11277" name="Group 150"/>
          <p:cNvGrpSpPr>
            <a:grpSpLocks/>
          </p:cNvGrpSpPr>
          <p:nvPr/>
        </p:nvGrpSpPr>
        <p:grpSpPr bwMode="auto">
          <a:xfrm>
            <a:off x="1079500" y="4041775"/>
            <a:ext cx="393700" cy="457200"/>
            <a:chOff x="760" y="960"/>
            <a:chExt cx="248" cy="288"/>
          </a:xfrm>
        </p:grpSpPr>
        <p:sp>
          <p:nvSpPr>
            <p:cNvPr id="11292" name="Oval 151"/>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11293" name="Text Box 152"/>
            <p:cNvSpPr txBox="1">
              <a:spLocks noChangeArrowheads="1"/>
            </p:cNvSpPr>
            <p:nvPr/>
          </p:nvSpPr>
          <p:spPr bwMode="gray">
            <a:xfrm>
              <a:off x="760" y="960"/>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a</a:t>
              </a:r>
            </a:p>
          </p:txBody>
        </p:sp>
      </p:grpSp>
      <p:grpSp>
        <p:nvGrpSpPr>
          <p:cNvPr id="11278" name="Group 153"/>
          <p:cNvGrpSpPr>
            <a:grpSpLocks/>
          </p:cNvGrpSpPr>
          <p:nvPr/>
        </p:nvGrpSpPr>
        <p:grpSpPr bwMode="auto">
          <a:xfrm>
            <a:off x="2387600" y="4054475"/>
            <a:ext cx="381000" cy="457200"/>
            <a:chOff x="1728" y="1256"/>
            <a:chExt cx="240" cy="288"/>
          </a:xfrm>
        </p:grpSpPr>
        <p:sp>
          <p:nvSpPr>
            <p:cNvPr id="11290" name="Oval 154"/>
            <p:cNvSpPr>
              <a:spLocks noChangeArrowheads="1"/>
            </p:cNvSpPr>
            <p:nvPr/>
          </p:nvSpPr>
          <p:spPr bwMode="gray">
            <a:xfrm>
              <a:off x="1728" y="1296"/>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11291" name="Text Box 155"/>
            <p:cNvSpPr txBox="1">
              <a:spLocks noChangeArrowheads="1"/>
            </p:cNvSpPr>
            <p:nvPr/>
          </p:nvSpPr>
          <p:spPr bwMode="gray">
            <a:xfrm>
              <a:off x="1736" y="1256"/>
              <a:ext cx="23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b</a:t>
              </a:r>
            </a:p>
          </p:txBody>
        </p:sp>
      </p:grpSp>
      <p:sp>
        <p:nvSpPr>
          <p:cNvPr id="11279" name="Line 156"/>
          <p:cNvSpPr>
            <a:spLocks noChangeShapeType="1"/>
          </p:cNvSpPr>
          <p:nvPr/>
        </p:nvSpPr>
        <p:spPr bwMode="gray">
          <a:xfrm flipH="1">
            <a:off x="1473200" y="5489575"/>
            <a:ext cx="914400" cy="0"/>
          </a:xfrm>
          <a:prstGeom prst="line">
            <a:avLst/>
          </a:prstGeom>
          <a:noFill/>
          <a:ln w="25400">
            <a:solidFill>
              <a:srgbClr val="000099"/>
            </a:solidFill>
            <a:round/>
            <a:headEnd type="stealth" w="lg" len="lg"/>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11280" name="Line 157"/>
          <p:cNvSpPr>
            <a:spLocks noChangeShapeType="1"/>
          </p:cNvSpPr>
          <p:nvPr/>
        </p:nvSpPr>
        <p:spPr bwMode="gray">
          <a:xfrm flipH="1">
            <a:off x="2655888" y="4497388"/>
            <a:ext cx="0" cy="838200"/>
          </a:xfrm>
          <a:prstGeom prst="line">
            <a:avLst/>
          </a:prstGeom>
          <a:noFill/>
          <a:ln w="2540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11281" name="Line 158"/>
          <p:cNvSpPr>
            <a:spLocks noChangeShapeType="1"/>
          </p:cNvSpPr>
          <p:nvPr/>
        </p:nvSpPr>
        <p:spPr bwMode="gray">
          <a:xfrm flipH="1">
            <a:off x="2768600" y="4270375"/>
            <a:ext cx="762000" cy="0"/>
          </a:xfrm>
          <a:prstGeom prst="line">
            <a:avLst/>
          </a:prstGeom>
          <a:noFill/>
          <a:ln w="25400">
            <a:solidFill>
              <a:srgbClr val="000099"/>
            </a:solidFill>
            <a:round/>
            <a:headEnd type="stealth" w="lg" len="lg"/>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11282" name="Line 159"/>
          <p:cNvSpPr>
            <a:spLocks noChangeShapeType="1"/>
          </p:cNvSpPr>
          <p:nvPr/>
        </p:nvSpPr>
        <p:spPr bwMode="gray">
          <a:xfrm flipH="1">
            <a:off x="1282700" y="4473575"/>
            <a:ext cx="0" cy="838200"/>
          </a:xfrm>
          <a:prstGeom prst="line">
            <a:avLst/>
          </a:prstGeom>
          <a:noFill/>
          <a:ln w="2540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11283" name="Line 160"/>
          <p:cNvSpPr>
            <a:spLocks noChangeShapeType="1"/>
          </p:cNvSpPr>
          <p:nvPr/>
        </p:nvSpPr>
        <p:spPr bwMode="gray">
          <a:xfrm flipH="1" flipV="1">
            <a:off x="1397000" y="4422775"/>
            <a:ext cx="1066800" cy="990600"/>
          </a:xfrm>
          <a:prstGeom prst="line">
            <a:avLst/>
          </a:prstGeom>
          <a:noFill/>
          <a:ln w="25400">
            <a:solidFill>
              <a:srgbClr val="000099"/>
            </a:solidFill>
            <a:round/>
            <a:headEnd type="stealth" w="lg" len="lg"/>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11284" name="Text Box 161"/>
          <p:cNvSpPr txBox="1">
            <a:spLocks noChangeArrowheads="1"/>
          </p:cNvSpPr>
          <p:nvPr/>
        </p:nvSpPr>
        <p:spPr bwMode="gray">
          <a:xfrm>
            <a:off x="1473200" y="4727575"/>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5</a:t>
            </a:r>
          </a:p>
        </p:txBody>
      </p:sp>
      <p:sp>
        <p:nvSpPr>
          <p:cNvPr id="11285" name="Text Box 162"/>
          <p:cNvSpPr txBox="1">
            <a:spLocks noChangeArrowheads="1"/>
          </p:cNvSpPr>
          <p:nvPr/>
        </p:nvSpPr>
        <p:spPr bwMode="gray">
          <a:xfrm>
            <a:off x="2590800" y="4651375"/>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4</a:t>
            </a:r>
          </a:p>
        </p:txBody>
      </p:sp>
      <p:sp>
        <p:nvSpPr>
          <p:cNvPr id="11286" name="Text Box 165"/>
          <p:cNvSpPr txBox="1">
            <a:spLocks noChangeArrowheads="1"/>
          </p:cNvSpPr>
          <p:nvPr/>
        </p:nvSpPr>
        <p:spPr bwMode="gray">
          <a:xfrm>
            <a:off x="1625600" y="5387975"/>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3</a:t>
            </a:r>
          </a:p>
        </p:txBody>
      </p:sp>
      <p:sp>
        <p:nvSpPr>
          <p:cNvPr id="11287" name="Line 167"/>
          <p:cNvSpPr>
            <a:spLocks noChangeShapeType="1"/>
          </p:cNvSpPr>
          <p:nvPr/>
        </p:nvSpPr>
        <p:spPr bwMode="gray">
          <a:xfrm flipH="1" flipV="1">
            <a:off x="2557463" y="4476750"/>
            <a:ext cx="0" cy="838200"/>
          </a:xfrm>
          <a:prstGeom prst="line">
            <a:avLst/>
          </a:prstGeom>
          <a:noFill/>
          <a:ln w="2540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11288" name="Text Box 168"/>
          <p:cNvSpPr txBox="1">
            <a:spLocks noChangeArrowheads="1"/>
          </p:cNvSpPr>
          <p:nvPr/>
        </p:nvSpPr>
        <p:spPr bwMode="gray">
          <a:xfrm>
            <a:off x="1981200" y="4575175"/>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7</a:t>
            </a:r>
          </a:p>
        </p:txBody>
      </p:sp>
      <p:sp>
        <p:nvSpPr>
          <p:cNvPr id="11289"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spcBef>
                <a:spcPct val="0"/>
              </a:spcBef>
              <a:buClrTx/>
              <a:buSzTx/>
              <a:buFontTx/>
              <a:buNone/>
            </a:pPr>
            <a:fld id="{C96B070B-E6F3-4C87-B184-54199CCF245D}" type="slidenum">
              <a:rPr lang="en-US" altLang="zh-TW" sz="1000" smtClean="0"/>
              <a:pPr>
                <a:spcBef>
                  <a:spcPct val="0"/>
                </a:spcBef>
                <a:buClrTx/>
                <a:buSzTx/>
                <a:buFontTx/>
                <a:buNone/>
              </a:pPr>
              <a:t>4</a:t>
            </a:fld>
            <a:endParaRPr lang="en-US" altLang="zh-TW" sz="1000" smtClean="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제목 1"/>
          <p:cNvSpPr>
            <a:spLocks noGrp="1"/>
          </p:cNvSpPr>
          <p:nvPr>
            <p:ph type="title"/>
          </p:nvPr>
        </p:nvSpPr>
        <p:spPr>
          <a:xfrm>
            <a:off x="571500" y="0"/>
            <a:ext cx="8443913" cy="990600"/>
          </a:xfrm>
        </p:spPr>
        <p:txBody>
          <a:bodyPr/>
          <a:lstStyle/>
          <a:p>
            <a:r>
              <a:rPr altLang="ko-KR" sz="3600" smtClean="0">
                <a:solidFill>
                  <a:srgbClr val="002060"/>
                </a:solidFill>
                <a:ea typeface="굴림" panose="020B0600000101010101" pitchFamily="50" charset="-127"/>
              </a:rPr>
              <a:t>Example of k-regular graph</a:t>
            </a:r>
            <a:r>
              <a:rPr altLang="ko-KR" sz="1800" smtClean="0">
                <a:solidFill>
                  <a:srgbClr val="002060"/>
                </a:solidFill>
                <a:ea typeface="굴림" panose="020B0600000101010101" pitchFamily="50" charset="-127"/>
              </a:rPr>
              <a:t>(for </a:t>
            </a:r>
            <a:r>
              <a:rPr altLang="ko-KR" sz="2000" smtClean="0">
                <a:solidFill>
                  <a:srgbClr val="002060"/>
                </a:solidFill>
                <a:ea typeface="굴림" panose="020B0600000101010101" pitchFamily="50" charset="-127"/>
              </a:rPr>
              <a:t>computer arch)</a:t>
            </a:r>
            <a:endParaRPr lang="ko-KR" smtClean="0">
              <a:solidFill>
                <a:srgbClr val="002060"/>
              </a:solidFill>
              <a:ea typeface="굴림" panose="020B0600000101010101" pitchFamily="50" charset="-127"/>
            </a:endParaRPr>
          </a:p>
        </p:txBody>
      </p:sp>
      <p:sp>
        <p:nvSpPr>
          <p:cNvPr id="27651" name="내용 개체 틀 2"/>
          <p:cNvSpPr>
            <a:spLocks noGrp="1"/>
          </p:cNvSpPr>
          <p:nvPr>
            <p:ph sz="quarter" idx="1"/>
          </p:nvPr>
        </p:nvSpPr>
        <p:spPr>
          <a:xfrm>
            <a:off x="785813" y="1000125"/>
            <a:ext cx="8215312" cy="5429250"/>
          </a:xfrm>
        </p:spPr>
        <p:txBody>
          <a:bodyPr/>
          <a:lstStyle/>
          <a:p>
            <a:pPr indent="-323850" latinLnBrk="0">
              <a:lnSpc>
                <a:spcPct val="90000"/>
              </a:lnSpc>
              <a:spcBef>
                <a:spcPct val="0"/>
              </a:spcBef>
            </a:pPr>
            <a:r>
              <a:rPr lang="en-US" altLang="ko-KR" smtClean="0"/>
              <a:t>The interconnection network of the parallel computer </a:t>
            </a:r>
          </a:p>
          <a:p>
            <a:pPr lvl="2" indent="-323850" latinLnBrk="0">
              <a:lnSpc>
                <a:spcPct val="90000"/>
              </a:lnSpc>
              <a:spcBef>
                <a:spcPct val="0"/>
              </a:spcBef>
            </a:pPr>
            <a:r>
              <a:rPr lang="en-US" altLang="ko-KR">
                <a:solidFill>
                  <a:srgbClr val="333399"/>
                </a:solidFill>
              </a:rPr>
              <a:t>In order to build a parallel computer, one needs to have multiple CPUs.  Also, each CPUs need to communicate with one another  </a:t>
            </a:r>
          </a:p>
          <a:p>
            <a:pPr lvl="2" indent="-323850" latinLnBrk="0">
              <a:lnSpc>
                <a:spcPct val="90000"/>
              </a:lnSpc>
            </a:pPr>
            <a:r>
              <a:rPr lang="en-US">
                <a:solidFill>
                  <a:srgbClr val="333399"/>
                </a:solidFill>
                <a:ea typeface="맑은 고딕" panose="020B0503020000020004" pitchFamily="50" charset="-127"/>
              </a:rPr>
              <a:t>To model the communication b/w the CPUs we use a loop-free connected undirected graph where each processor is assigned a vertex</a:t>
            </a:r>
          </a:p>
          <a:p>
            <a:pPr lvl="2" indent="-323850" latinLnBrk="0">
              <a:lnSpc>
                <a:spcPct val="90000"/>
              </a:lnSpc>
            </a:pPr>
            <a:r>
              <a:rPr lang="en-US">
                <a:solidFill>
                  <a:srgbClr val="333399"/>
                </a:solidFill>
                <a:ea typeface="맑은 고딕" panose="020B0503020000020004" pitchFamily="50" charset="-127"/>
              </a:rPr>
              <a:t>When two CPUs(processors), say p1, p2, are able to communicate directly with one another via the edge {p1,p2}</a:t>
            </a:r>
          </a:p>
          <a:p>
            <a:pPr lvl="2" indent="-323850" latinLnBrk="0">
              <a:lnSpc>
                <a:spcPct val="90000"/>
              </a:lnSpc>
            </a:pPr>
            <a:r>
              <a:rPr lang="en-US">
                <a:solidFill>
                  <a:srgbClr val="333399"/>
                </a:solidFill>
                <a:ea typeface="맑은 고딕" panose="020B0503020000020004" pitchFamily="50" charset="-127"/>
              </a:rPr>
              <a:t>We can model with a graph. </a:t>
            </a:r>
          </a:p>
          <a:p>
            <a:pPr lvl="2" indent="-323850" latinLnBrk="0">
              <a:lnSpc>
                <a:spcPct val="90000"/>
              </a:lnSpc>
            </a:pPr>
            <a:r>
              <a:rPr lang="en-US">
                <a:solidFill>
                  <a:srgbClr val="C00000"/>
                </a:solidFill>
                <a:ea typeface="맑은 고딕" panose="020B0503020000020004" pitchFamily="50" charset="-127"/>
              </a:rPr>
              <a:t>How can we decide on a graph to speed up the processing time ? </a:t>
            </a:r>
            <a:r>
              <a:rPr lang="en-US">
                <a:solidFill>
                  <a:srgbClr val="C00000"/>
                </a:solidFill>
                <a:ea typeface="맑은 고딕" panose="020B0503020000020004" pitchFamily="50" charset="-127"/>
                <a:sym typeface="Wingdings" panose="05000000000000000000" pitchFamily="2" charset="2"/>
              </a:rPr>
              <a:t> The complete graph would be idea. But expensive. </a:t>
            </a:r>
            <a:endParaRPr>
              <a:solidFill>
                <a:srgbClr val="C00000"/>
              </a:solidFill>
              <a:ea typeface="맑은 고딕" panose="020B0503020000020004" pitchFamily="50" charset="-127"/>
            </a:endParaRPr>
          </a:p>
        </p:txBody>
      </p:sp>
      <p:sp>
        <p:nvSpPr>
          <p:cNvPr id="27652" name="Rectangle 13"/>
          <p:cNvSpPr>
            <a:spLocks noGrp="1" noChangeArrowheads="1"/>
          </p:cNvSpPr>
          <p:nvPr>
            <p:ph type="sldNum" sz="quarter" idx="11"/>
          </p:nvPr>
        </p:nvSpPr>
        <p:spPr bwMode="auto">
          <a:xfrm>
            <a:off x="6781800" y="6324600"/>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5F5CF1D-5BDB-4AFF-96F1-E131F73B3959}" type="slidenum">
              <a:rPr kumimoji="0" lang="en-US" altLang="ko-KR" sz="1000" b="0" i="0" u="none" strike="noStrike" kern="1200" cap="none" spc="0" normalizeH="0" baseline="0" noProof="0" smtClean="0">
                <a:ln>
                  <a:noFill/>
                </a:ln>
                <a:solidFill>
                  <a:srgbClr val="464653"/>
                </a:solidFill>
                <a:effectLst/>
                <a:uLnTx/>
                <a:uFillTx/>
                <a:latin typeface="Tahoma" panose="020B0604030504040204" pitchFamily="34" charset="0"/>
                <a:ea typeface="맑은 고딕" panose="020B0503020000020004" pitchFamily="50" charset="-127"/>
                <a:cs typeface="Times New Roman (Hebrew)" charset="0"/>
              </a:rPr>
              <a:pPr marL="0" marR="0" lvl="0" indent="0" algn="r" defTabSz="914400" rtl="0" eaLnBrk="1" fontAlgn="base" latinLnBrk="0" hangingPunct="1">
                <a:lnSpc>
                  <a:spcPct val="100000"/>
                </a:lnSpc>
                <a:spcBef>
                  <a:spcPct val="0"/>
                </a:spcBef>
                <a:spcAft>
                  <a:spcPct val="0"/>
                </a:spcAft>
                <a:buClrTx/>
                <a:buSzTx/>
                <a:buFontTx/>
                <a:buNone/>
                <a:tabLst/>
                <a:defRPr/>
              </a:pPr>
              <a:t>40</a:t>
            </a:fld>
            <a:endParaRPr kumimoji="0" lang="en-US" altLang="ko-KR" sz="1000" b="0" i="0" u="none" strike="noStrike" kern="1200" cap="none" spc="0" normalizeH="0" baseline="0" noProof="0" smtClean="0">
              <a:ln>
                <a:noFill/>
              </a:ln>
              <a:solidFill>
                <a:srgbClr val="464653"/>
              </a:solidFill>
              <a:effectLst/>
              <a:uLnTx/>
              <a:uFillTx/>
              <a:latin typeface="Tahoma" panose="020B0604030504040204" pitchFamily="34" charset="0"/>
              <a:ea typeface="맑은 고딕" panose="020B0503020000020004" pitchFamily="50" charset="-127"/>
              <a:cs typeface="Times New Roman (Hebrew)" charset="0"/>
            </a:endParaRPr>
          </a:p>
        </p:txBody>
      </p:sp>
    </p:spTree>
    <p:extLst>
      <p:ext uri="{BB962C8B-B14F-4D97-AF65-F5344CB8AC3E}">
        <p14:creationId xmlns:p14="http://schemas.microsoft.com/office/powerpoint/2010/main" val="25679317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a:xfrm>
            <a:off x="1000125" y="0"/>
            <a:ext cx="8015288" cy="990600"/>
          </a:xfrm>
        </p:spPr>
        <p:txBody>
          <a:bodyPr/>
          <a:lstStyle/>
          <a:p>
            <a:r>
              <a:rPr altLang="ko-KR" smtClean="0"/>
              <a:t>Mesh Model </a:t>
            </a:r>
          </a:p>
        </p:txBody>
      </p:sp>
      <p:sp>
        <p:nvSpPr>
          <p:cNvPr id="29699" name="Rectangle 3"/>
          <p:cNvSpPr>
            <a:spLocks noGrp="1"/>
          </p:cNvSpPr>
          <p:nvPr>
            <p:ph type="body" idx="1"/>
          </p:nvPr>
        </p:nvSpPr>
        <p:spPr>
          <a:xfrm>
            <a:off x="323850" y="1000125"/>
            <a:ext cx="8286750" cy="588963"/>
          </a:xfrm>
        </p:spPr>
        <p:txBody>
          <a:bodyPr/>
          <a:lstStyle/>
          <a:p>
            <a:pPr indent="-323850">
              <a:spcBef>
                <a:spcPct val="0"/>
              </a:spcBef>
            </a:pPr>
            <a:r>
              <a:rPr lang="en-US" altLang="ko-KR" smtClean="0"/>
              <a:t> 2-D Mesh(grid) model</a:t>
            </a:r>
          </a:p>
          <a:p>
            <a:pPr indent="-323850">
              <a:spcBef>
                <a:spcPct val="0"/>
              </a:spcBef>
            </a:pPr>
            <a:endParaRPr lang="en-US" altLang="ko-KR" smtClean="0"/>
          </a:p>
          <a:p>
            <a:pPr indent="-323850">
              <a:spcBef>
                <a:spcPct val="0"/>
              </a:spcBef>
            </a:pPr>
            <a:endParaRPr lang="en-US" altLang="ko-KR" smtClean="0"/>
          </a:p>
          <a:p>
            <a:pPr indent="-323850">
              <a:spcBef>
                <a:spcPct val="0"/>
              </a:spcBef>
            </a:pPr>
            <a:endParaRPr lang="en-US" altLang="ko-KR" smtClean="0"/>
          </a:p>
          <a:p>
            <a:pPr indent="-323850">
              <a:spcBef>
                <a:spcPct val="0"/>
              </a:spcBef>
            </a:pPr>
            <a:endParaRPr lang="en-US" altLang="ko-KR" smtClean="0"/>
          </a:p>
          <a:p>
            <a:pPr indent="-323850">
              <a:spcBef>
                <a:spcPct val="0"/>
              </a:spcBef>
            </a:pPr>
            <a:endParaRPr lang="en-US" altLang="ko-KR" smtClean="0"/>
          </a:p>
          <a:p>
            <a:pPr lvl="2"/>
            <a:endParaRPr lang="en-US" altLang="ko-KR"/>
          </a:p>
          <a:p>
            <a:pPr lvl="2"/>
            <a:r>
              <a:rPr lang="en-US" altLang="ko-KR">
                <a:solidFill>
                  <a:srgbClr val="333399"/>
                </a:solidFill>
              </a:rPr>
              <a:t>In this model, the distances(# of edges in the shortest path) b/w pairs of processors get longer and longer as the number of processor increases</a:t>
            </a:r>
          </a:p>
          <a:p>
            <a:pPr lvl="2"/>
            <a:r>
              <a:rPr lang="en-US" altLang="ko-KR">
                <a:solidFill>
                  <a:srgbClr val="333399"/>
                </a:solidFill>
              </a:rPr>
              <a:t>A compromise that weighs the number of edges (direct connections) against the distance b/w pairs of vertices is embodied in the regular graph called </a:t>
            </a:r>
            <a:r>
              <a:rPr lang="en-US" altLang="ko-KR">
                <a:solidFill>
                  <a:srgbClr val="C00000"/>
                </a:solidFill>
              </a:rPr>
              <a:t>hypercube</a:t>
            </a:r>
            <a:r>
              <a:rPr lang="en-US" altLang="ko-KR"/>
              <a:t> !</a:t>
            </a:r>
          </a:p>
        </p:txBody>
      </p:sp>
      <p:pic>
        <p:nvPicPr>
          <p:cNvPr id="297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1625" y="1643063"/>
            <a:ext cx="5286375" cy="259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1" name="Rectangle 13"/>
          <p:cNvSpPr>
            <a:spLocks noGrp="1" noChangeArrowheads="1"/>
          </p:cNvSpPr>
          <p:nvPr>
            <p:ph type="sldNum" sz="quarter" idx="11"/>
          </p:nvPr>
        </p:nvSpPr>
        <p:spPr bwMode="auto">
          <a:xfrm>
            <a:off x="6781800" y="6324600"/>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latinLnBrk="1">
              <a:spcBef>
                <a:spcPts val="600"/>
              </a:spcBef>
              <a:buClr>
                <a:srgbClr val="081DE8"/>
              </a:buClr>
              <a:buSzPct val="76000"/>
              <a:buBlip>
                <a:blip r:embed="rId4"/>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16E2AF2-5119-47BD-8CA1-F4E10551F012}" type="slidenum">
              <a:rPr kumimoji="0" lang="en-US" altLang="ko-KR" sz="1000" b="0" i="0" u="none" strike="noStrike" kern="1200" cap="none" spc="0" normalizeH="0" baseline="0" noProof="0" smtClean="0">
                <a:ln>
                  <a:noFill/>
                </a:ln>
                <a:solidFill>
                  <a:srgbClr val="464653"/>
                </a:solidFill>
                <a:effectLst/>
                <a:uLnTx/>
                <a:uFillTx/>
                <a:latin typeface="Tahoma" panose="020B0604030504040204" pitchFamily="34" charset="0"/>
                <a:ea typeface="맑은 고딕" panose="020B0503020000020004" pitchFamily="50" charset="-127"/>
                <a:cs typeface="Times New Roman (Hebrew)" charset="0"/>
              </a:rPr>
              <a:pPr marL="0" marR="0" lvl="0" indent="0" algn="r" defTabSz="914400" rtl="0" eaLnBrk="1" fontAlgn="base" latinLnBrk="0" hangingPunct="1">
                <a:lnSpc>
                  <a:spcPct val="100000"/>
                </a:lnSpc>
                <a:spcBef>
                  <a:spcPct val="0"/>
                </a:spcBef>
                <a:spcAft>
                  <a:spcPct val="0"/>
                </a:spcAft>
                <a:buClrTx/>
                <a:buSzTx/>
                <a:buFontTx/>
                <a:buNone/>
                <a:tabLst/>
                <a:defRPr/>
              </a:pPr>
              <a:t>41</a:t>
            </a:fld>
            <a:endParaRPr kumimoji="0" lang="en-US" altLang="ko-KR" sz="1000" b="0" i="0" u="none" strike="noStrike" kern="1200" cap="none" spc="0" normalizeH="0" baseline="0" noProof="0" smtClean="0">
              <a:ln>
                <a:noFill/>
              </a:ln>
              <a:solidFill>
                <a:srgbClr val="464653"/>
              </a:solidFill>
              <a:effectLst/>
              <a:uLnTx/>
              <a:uFillTx/>
              <a:latin typeface="Tahoma" panose="020B0604030504040204" pitchFamily="34" charset="0"/>
              <a:ea typeface="맑은 고딕" panose="020B0503020000020004" pitchFamily="50" charset="-127"/>
              <a:cs typeface="Times New Roman (Hebrew)" charset="0"/>
            </a:endParaRPr>
          </a:p>
        </p:txBody>
      </p:sp>
    </p:spTree>
    <p:extLst>
      <p:ext uri="{BB962C8B-B14F-4D97-AF65-F5344CB8AC3E}">
        <p14:creationId xmlns:p14="http://schemas.microsoft.com/office/powerpoint/2010/main" val="3741058856"/>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a:xfrm>
            <a:off x="1000125" y="0"/>
            <a:ext cx="8015288" cy="990600"/>
          </a:xfrm>
        </p:spPr>
        <p:txBody>
          <a:bodyPr/>
          <a:lstStyle/>
          <a:p>
            <a:r>
              <a:rPr altLang="ko-KR" smtClean="0">
                <a:ea typeface="굴림" panose="020B0600000101010101" pitchFamily="50" charset="-127"/>
              </a:rPr>
              <a:t>Hypercubes</a:t>
            </a:r>
          </a:p>
        </p:txBody>
      </p:sp>
      <p:sp>
        <p:nvSpPr>
          <p:cNvPr id="31747" name="Rectangle 3"/>
          <p:cNvSpPr>
            <a:spLocks noGrp="1"/>
          </p:cNvSpPr>
          <p:nvPr>
            <p:ph type="body" idx="1"/>
          </p:nvPr>
        </p:nvSpPr>
        <p:spPr>
          <a:xfrm>
            <a:off x="323850" y="1268413"/>
            <a:ext cx="8520113" cy="2268537"/>
          </a:xfrm>
        </p:spPr>
        <p:txBody>
          <a:bodyPr/>
          <a:lstStyle/>
          <a:p>
            <a:pPr indent="-323850">
              <a:spcBef>
                <a:spcPct val="0"/>
              </a:spcBef>
            </a:pPr>
            <a:r>
              <a:rPr lang="en-US" altLang="ko-KR" smtClean="0">
                <a:solidFill>
                  <a:srgbClr val="C00000"/>
                </a:solidFill>
              </a:rPr>
              <a:t> </a:t>
            </a:r>
            <a:r>
              <a:rPr lang="en-US" altLang="ko-KR" i="1" smtClean="0">
                <a:solidFill>
                  <a:srgbClr val="C00000"/>
                </a:solidFill>
                <a:latin typeface="Bookman Old Style" panose="02050604050505020204" pitchFamily="18" charset="0"/>
              </a:rPr>
              <a:t>n</a:t>
            </a:r>
            <a:r>
              <a:rPr lang="en-US" altLang="ko-KR" smtClean="0"/>
              <a:t>-dimensional hypercube </a:t>
            </a:r>
            <a:r>
              <a:rPr lang="en-US" altLang="ko-KR" i="1" smtClean="0">
                <a:solidFill>
                  <a:srgbClr val="C00000"/>
                </a:solidFill>
                <a:latin typeface="Bookman Old Style" panose="02050604050505020204" pitchFamily="18" charset="0"/>
              </a:rPr>
              <a:t>Q</a:t>
            </a:r>
            <a:r>
              <a:rPr lang="en-US" altLang="ko-KR" sz="2000" i="1" smtClean="0">
                <a:solidFill>
                  <a:srgbClr val="C00000"/>
                </a:solidFill>
                <a:latin typeface="Bookman Old Style" panose="02050604050505020204" pitchFamily="18" charset="0"/>
              </a:rPr>
              <a:t>n </a:t>
            </a:r>
            <a:r>
              <a:rPr lang="en-US" altLang="ko-KR" i="1" smtClean="0">
                <a:latin typeface="Bookman Old Style" panose="02050604050505020204" pitchFamily="18" charset="0"/>
              </a:rPr>
              <a:t>= </a:t>
            </a:r>
            <a:r>
              <a:rPr lang="en-US" altLang="ko-KR" smtClean="0"/>
              <a:t>(</a:t>
            </a:r>
            <a:r>
              <a:rPr lang="en-US" altLang="ko-KR" i="1" smtClean="0">
                <a:latin typeface="Bookman Old Style" panose="02050604050505020204" pitchFamily="18" charset="0"/>
              </a:rPr>
              <a:t>V,E</a:t>
            </a:r>
            <a:r>
              <a:rPr lang="en-US" altLang="ko-KR" smtClean="0"/>
              <a:t>)</a:t>
            </a:r>
          </a:p>
          <a:p>
            <a:pPr lvl="1" indent="-287338">
              <a:buFont typeface="Wingdings" panose="05000000000000000000" pitchFamily="2" charset="2"/>
              <a:buNone/>
            </a:pPr>
            <a:r>
              <a:rPr lang="en-US" altLang="ko-KR">
                <a:ea typeface="굴림" panose="020B0600000101010101" pitchFamily="50" charset="-127"/>
              </a:rPr>
              <a:t>A loop-free connected undirected graph with </a:t>
            </a:r>
            <a:r>
              <a:rPr lang="en-US" altLang="ko-KR" i="1">
                <a:latin typeface="Bookman Old Style" panose="02050604050505020204" pitchFamily="18" charset="0"/>
                <a:ea typeface="굴림" panose="020B0600000101010101" pitchFamily="50" charset="-127"/>
              </a:rPr>
              <a:t>2</a:t>
            </a:r>
            <a:r>
              <a:rPr lang="en-US" altLang="ko-KR" i="1" baseline="30000">
                <a:latin typeface="Bookman Old Style" panose="02050604050505020204" pitchFamily="18" charset="0"/>
                <a:ea typeface="굴림" panose="020B0600000101010101" pitchFamily="50" charset="-127"/>
              </a:rPr>
              <a:t>n</a:t>
            </a:r>
            <a:r>
              <a:rPr lang="en-US" altLang="ko-KR">
                <a:ea typeface="굴림" panose="020B0600000101010101" pitchFamily="50" charset="-127"/>
              </a:rPr>
              <a:t> vertices which are labeled by </a:t>
            </a:r>
            <a:r>
              <a:rPr lang="en-US" altLang="ko-KR" i="1">
                <a:latin typeface="Bookman Old Style" panose="02050604050505020204" pitchFamily="18" charset="0"/>
                <a:ea typeface="굴림" panose="020B0600000101010101" pitchFamily="50" charset="-127"/>
              </a:rPr>
              <a:t>n</a:t>
            </a:r>
            <a:r>
              <a:rPr lang="en-US" altLang="ko-KR">
                <a:ea typeface="굴림" panose="020B0600000101010101" pitchFamily="50" charset="-127"/>
              </a:rPr>
              <a:t>-bit sequences.</a:t>
            </a:r>
          </a:p>
          <a:p>
            <a:pPr lvl="1" indent="-287338">
              <a:buFont typeface="Wingdings" panose="05000000000000000000" pitchFamily="2" charset="2"/>
              <a:buNone/>
            </a:pPr>
            <a:r>
              <a:rPr lang="en-US" altLang="ko-KR">
                <a:ea typeface="굴림" panose="020B0600000101010101" pitchFamily="50" charset="-127"/>
              </a:rPr>
              <a:t>Two vertices </a:t>
            </a:r>
            <a:r>
              <a:rPr lang="en-US" altLang="ko-KR" i="1">
                <a:latin typeface="Bookman Old Style" panose="02050604050505020204" pitchFamily="18" charset="0"/>
                <a:ea typeface="굴림" panose="020B0600000101010101" pitchFamily="50" charset="-127"/>
              </a:rPr>
              <a:t>v</a:t>
            </a:r>
            <a:r>
              <a:rPr lang="en-US" altLang="ko-KR" sz="2000" i="1" baseline="-25000">
                <a:latin typeface="Bookman Old Style" panose="02050604050505020204" pitchFamily="18" charset="0"/>
                <a:ea typeface="굴림" panose="020B0600000101010101" pitchFamily="50" charset="-127"/>
              </a:rPr>
              <a:t>1</a:t>
            </a:r>
            <a:r>
              <a:rPr lang="en-US" altLang="ko-KR" i="1">
                <a:latin typeface="Bookman Old Style" panose="02050604050505020204" pitchFamily="18" charset="0"/>
                <a:ea typeface="굴림" panose="020B0600000101010101" pitchFamily="50" charset="-127"/>
              </a:rPr>
              <a:t>, v</a:t>
            </a:r>
            <a:r>
              <a:rPr lang="en-US" altLang="ko-KR" sz="2000" i="1" baseline="-25000">
                <a:latin typeface="Bookman Old Style" panose="02050604050505020204" pitchFamily="18" charset="0"/>
                <a:ea typeface="굴림" panose="020B0600000101010101" pitchFamily="50" charset="-127"/>
              </a:rPr>
              <a:t>2</a:t>
            </a:r>
            <a:r>
              <a:rPr lang="en-US" altLang="ko-KR">
                <a:ea typeface="굴림" panose="020B0600000101010101" pitchFamily="50" charset="-127"/>
              </a:rPr>
              <a:t> of</a:t>
            </a:r>
            <a:r>
              <a:rPr lang="en-US" altLang="ko-KR">
                <a:latin typeface="Bookman Old Style" panose="02050604050505020204" pitchFamily="18" charset="0"/>
                <a:ea typeface="굴림" panose="020B0600000101010101" pitchFamily="50" charset="-127"/>
              </a:rPr>
              <a:t> </a:t>
            </a:r>
            <a:r>
              <a:rPr lang="en-US" altLang="ko-KR" i="1">
                <a:latin typeface="Bookman Old Style" panose="02050604050505020204" pitchFamily="18" charset="0"/>
                <a:ea typeface="굴림" panose="020B0600000101010101" pitchFamily="50" charset="-127"/>
              </a:rPr>
              <a:t>Q</a:t>
            </a:r>
            <a:r>
              <a:rPr lang="en-US" altLang="ko-KR" sz="1800" i="1">
                <a:latin typeface="Bookman Old Style" panose="02050604050505020204" pitchFamily="18" charset="0"/>
                <a:ea typeface="굴림" panose="020B0600000101010101" pitchFamily="50" charset="-127"/>
              </a:rPr>
              <a:t>n</a:t>
            </a:r>
            <a:r>
              <a:rPr lang="en-US" altLang="ko-KR">
                <a:ea typeface="굴림" panose="020B0600000101010101" pitchFamily="50" charset="-127"/>
              </a:rPr>
              <a:t> are joined by edge when the binary labels differ in exactly one position.</a:t>
            </a:r>
          </a:p>
        </p:txBody>
      </p:sp>
      <p:sp>
        <p:nvSpPr>
          <p:cNvPr id="31748" name="Text Box 88"/>
          <p:cNvSpPr txBox="1">
            <a:spLocks noChangeArrowheads="1"/>
          </p:cNvSpPr>
          <p:nvPr/>
        </p:nvSpPr>
        <p:spPr bwMode="auto">
          <a:xfrm>
            <a:off x="3924300" y="3865563"/>
            <a:ext cx="6619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2000" b="1" i="0" u="none" strike="noStrike" kern="1200" cap="none" spc="0" normalizeH="0" baseline="0" noProof="0" smtClean="0">
                <a:ln>
                  <a:noFill/>
                </a:ln>
                <a:solidFill>
                  <a:srgbClr val="FF3300"/>
                </a:solidFill>
                <a:effectLst/>
                <a:uLnTx/>
                <a:uFillTx/>
                <a:latin typeface="Verdana" panose="020B0604030504040204" pitchFamily="34" charset="0"/>
                <a:ea typeface="궁서체" panose="02030609000101010101" pitchFamily="17" charset="-127"/>
                <a:cs typeface="+mn-cs"/>
              </a:rPr>
              <a:t>Q</a:t>
            </a:r>
            <a:r>
              <a:rPr kumimoji="1" lang="en-US" altLang="ko-KR" sz="1200" b="1" i="0" u="none" strike="noStrike" kern="1200" cap="none" spc="0" normalizeH="0" baseline="0" noProof="0" smtClean="0">
                <a:ln>
                  <a:noFill/>
                </a:ln>
                <a:solidFill>
                  <a:srgbClr val="FF3300"/>
                </a:solidFill>
                <a:effectLst/>
                <a:uLnTx/>
                <a:uFillTx/>
                <a:latin typeface="Verdana" panose="020B0604030504040204" pitchFamily="34" charset="0"/>
                <a:ea typeface="궁서체" panose="02030609000101010101" pitchFamily="17" charset="-127"/>
                <a:cs typeface="+mn-cs"/>
              </a:rPr>
              <a:t>2</a:t>
            </a:r>
          </a:p>
        </p:txBody>
      </p:sp>
      <p:sp>
        <p:nvSpPr>
          <p:cNvPr id="31749" name="Text Box 89"/>
          <p:cNvSpPr txBox="1">
            <a:spLocks noChangeArrowheads="1"/>
          </p:cNvSpPr>
          <p:nvPr/>
        </p:nvSpPr>
        <p:spPr bwMode="auto">
          <a:xfrm>
            <a:off x="836613" y="3865563"/>
            <a:ext cx="711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2000" b="1" i="0" u="none" strike="noStrike" kern="1200" cap="none" spc="0" normalizeH="0" baseline="0" noProof="0" smtClean="0">
                <a:ln>
                  <a:noFill/>
                </a:ln>
                <a:solidFill>
                  <a:srgbClr val="FF3300"/>
                </a:solidFill>
                <a:effectLst/>
                <a:uLnTx/>
                <a:uFillTx/>
                <a:latin typeface="Verdana" panose="020B0604030504040204" pitchFamily="34" charset="0"/>
                <a:ea typeface="궁서체" panose="02030609000101010101" pitchFamily="17" charset="-127"/>
                <a:cs typeface="+mn-cs"/>
              </a:rPr>
              <a:t>Q</a:t>
            </a:r>
            <a:r>
              <a:rPr kumimoji="1" lang="en-US" altLang="ko-KR" sz="1200" b="1" i="0" u="none" strike="noStrike" kern="1200" cap="none" spc="0" normalizeH="0" baseline="0" noProof="0" smtClean="0">
                <a:ln>
                  <a:noFill/>
                </a:ln>
                <a:solidFill>
                  <a:srgbClr val="FF3300"/>
                </a:solidFill>
                <a:effectLst/>
                <a:uLnTx/>
                <a:uFillTx/>
                <a:latin typeface="Verdana" panose="020B0604030504040204" pitchFamily="34" charset="0"/>
                <a:ea typeface="궁서체" panose="02030609000101010101" pitchFamily="17" charset="-127"/>
                <a:cs typeface="+mn-cs"/>
              </a:rPr>
              <a:t>0</a:t>
            </a:r>
          </a:p>
        </p:txBody>
      </p:sp>
      <p:sp>
        <p:nvSpPr>
          <p:cNvPr id="31750" name="Text Box 91"/>
          <p:cNvSpPr txBox="1">
            <a:spLocks noChangeArrowheads="1"/>
          </p:cNvSpPr>
          <p:nvPr/>
        </p:nvSpPr>
        <p:spPr bwMode="auto">
          <a:xfrm>
            <a:off x="2057400" y="3865563"/>
            <a:ext cx="5699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2000" b="1" i="0" u="none" strike="noStrike" kern="1200" cap="none" spc="0" normalizeH="0" baseline="0" noProof="0" smtClean="0">
                <a:ln>
                  <a:noFill/>
                </a:ln>
                <a:solidFill>
                  <a:srgbClr val="FF3300"/>
                </a:solidFill>
                <a:effectLst/>
                <a:uLnTx/>
                <a:uFillTx/>
                <a:latin typeface="Verdana" panose="020B0604030504040204" pitchFamily="34" charset="0"/>
                <a:ea typeface="궁서체" panose="02030609000101010101" pitchFamily="17" charset="-127"/>
                <a:cs typeface="+mn-cs"/>
              </a:rPr>
              <a:t>Q</a:t>
            </a:r>
            <a:r>
              <a:rPr kumimoji="1" lang="en-US" altLang="ko-KR" sz="1200" b="1" i="0" u="none" strike="noStrike" kern="1200" cap="none" spc="0" normalizeH="0" baseline="0" noProof="0" smtClean="0">
                <a:ln>
                  <a:noFill/>
                </a:ln>
                <a:solidFill>
                  <a:srgbClr val="FF3300"/>
                </a:solidFill>
                <a:effectLst/>
                <a:uLnTx/>
                <a:uFillTx/>
                <a:latin typeface="Verdana" panose="020B0604030504040204" pitchFamily="34" charset="0"/>
                <a:ea typeface="궁서체" panose="02030609000101010101" pitchFamily="17" charset="-127"/>
                <a:cs typeface="+mn-cs"/>
              </a:rPr>
              <a:t>1</a:t>
            </a:r>
          </a:p>
        </p:txBody>
      </p:sp>
      <p:sp>
        <p:nvSpPr>
          <p:cNvPr id="31751" name="Text Box 105"/>
          <p:cNvSpPr txBox="1">
            <a:spLocks noChangeArrowheads="1"/>
          </p:cNvSpPr>
          <p:nvPr/>
        </p:nvSpPr>
        <p:spPr bwMode="auto">
          <a:xfrm>
            <a:off x="7019925" y="3573463"/>
            <a:ext cx="6032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2000" b="1" i="0" u="none" strike="noStrike" kern="1200" cap="none" spc="0" normalizeH="0" baseline="0" noProof="0" smtClean="0">
                <a:ln>
                  <a:noFill/>
                </a:ln>
                <a:solidFill>
                  <a:srgbClr val="FF3300"/>
                </a:solidFill>
                <a:effectLst/>
                <a:uLnTx/>
                <a:uFillTx/>
                <a:latin typeface="Verdana" panose="020B0604030504040204" pitchFamily="34" charset="0"/>
                <a:ea typeface="궁서체" panose="02030609000101010101" pitchFamily="17" charset="-127"/>
                <a:cs typeface="+mn-cs"/>
              </a:rPr>
              <a:t>Q</a:t>
            </a:r>
            <a:r>
              <a:rPr kumimoji="1" lang="en-US" altLang="ko-KR" sz="1200" b="1" i="0" u="none" strike="noStrike" kern="1200" cap="none" spc="0" normalizeH="0" baseline="0" noProof="0" smtClean="0">
                <a:ln>
                  <a:noFill/>
                </a:ln>
                <a:solidFill>
                  <a:srgbClr val="FF3300"/>
                </a:solidFill>
                <a:effectLst/>
                <a:uLnTx/>
                <a:uFillTx/>
                <a:latin typeface="Verdana" panose="020B0604030504040204" pitchFamily="34" charset="0"/>
                <a:ea typeface="궁서체" panose="02030609000101010101" pitchFamily="17" charset="-127"/>
                <a:cs typeface="+mn-cs"/>
              </a:rPr>
              <a:t>3</a:t>
            </a:r>
          </a:p>
        </p:txBody>
      </p:sp>
      <p:sp>
        <p:nvSpPr>
          <p:cNvPr id="31752" name="Oval 155"/>
          <p:cNvSpPr>
            <a:spLocks noChangeArrowheads="1"/>
          </p:cNvSpPr>
          <p:nvPr/>
        </p:nvSpPr>
        <p:spPr bwMode="auto">
          <a:xfrm>
            <a:off x="914400" y="4471988"/>
            <a:ext cx="288925" cy="288925"/>
          </a:xfrm>
          <a:prstGeom prst="ellipse">
            <a:avLst/>
          </a:prstGeom>
          <a:solidFill>
            <a:srgbClr val="800080"/>
          </a:solidFill>
          <a:ln w="28575">
            <a:solidFill>
              <a:schemeClr val="tx1"/>
            </a:solidFill>
            <a:round/>
            <a:headEnd/>
            <a:tailEnd/>
          </a:ln>
        </p:spPr>
        <p:txBody>
          <a:bodyPr lIns="90000" tIns="46800" rIns="90000" bIns="46800"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nvGrpSpPr>
          <p:cNvPr id="31753" name="Group 217"/>
          <p:cNvGrpSpPr>
            <a:grpSpLocks/>
          </p:cNvGrpSpPr>
          <p:nvPr/>
        </p:nvGrpSpPr>
        <p:grpSpPr bwMode="auto">
          <a:xfrm>
            <a:off x="2128838" y="4471988"/>
            <a:ext cx="493712" cy="1441450"/>
            <a:chOff x="793" y="2931"/>
            <a:chExt cx="311" cy="908"/>
          </a:xfrm>
        </p:grpSpPr>
        <p:sp>
          <p:nvSpPr>
            <p:cNvPr id="31791" name="Line 158"/>
            <p:cNvSpPr>
              <a:spLocks noChangeShapeType="1"/>
            </p:cNvSpPr>
            <p:nvPr/>
          </p:nvSpPr>
          <p:spPr bwMode="auto">
            <a:xfrm>
              <a:off x="884" y="3022"/>
              <a:ext cx="0" cy="726"/>
            </a:xfrm>
            <a:prstGeom prst="line">
              <a:avLst/>
            </a:prstGeom>
            <a:noFill/>
            <a:ln w="19050">
              <a:solidFill>
                <a:srgbClr val="000099"/>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1792" name="Text Box 90"/>
            <p:cNvSpPr txBox="1">
              <a:spLocks noChangeArrowheads="1"/>
            </p:cNvSpPr>
            <p:nvPr/>
          </p:nvSpPr>
          <p:spPr bwMode="auto">
            <a:xfrm>
              <a:off x="884" y="3452"/>
              <a:ext cx="199"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ko-KR" altLang="en-US" sz="2000" b="1" i="0" u="none" strike="noStrike" kern="1200" cap="none" spc="0" normalizeH="0" baseline="0" noProof="0" smtClean="0">
                  <a:ln>
                    <a:noFill/>
                  </a:ln>
                  <a:solidFill>
                    <a:srgbClr val="008000"/>
                  </a:solidFill>
                  <a:effectLst/>
                  <a:uLnTx/>
                  <a:uFillTx/>
                  <a:latin typeface="Courier New" panose="02070309020205020404" pitchFamily="49" charset="0"/>
                  <a:ea typeface="궁서체" panose="02030609000101010101" pitchFamily="17" charset="-127"/>
                  <a:cs typeface="+mn-cs"/>
                </a:rPr>
                <a:t>1</a:t>
              </a:r>
            </a:p>
          </p:txBody>
        </p:sp>
        <p:sp>
          <p:nvSpPr>
            <p:cNvPr id="31793" name="Text Box 93"/>
            <p:cNvSpPr txBox="1">
              <a:spLocks noChangeArrowheads="1"/>
            </p:cNvSpPr>
            <p:nvPr/>
          </p:nvSpPr>
          <p:spPr bwMode="auto">
            <a:xfrm>
              <a:off x="884" y="3089"/>
              <a:ext cx="22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ko-KR" altLang="en-US" sz="2000" b="1" i="0" u="none" strike="noStrike" kern="1200" cap="none" spc="0" normalizeH="0" baseline="0" noProof="0" smtClean="0">
                  <a:ln>
                    <a:noFill/>
                  </a:ln>
                  <a:solidFill>
                    <a:srgbClr val="008000"/>
                  </a:solidFill>
                  <a:effectLst/>
                  <a:uLnTx/>
                  <a:uFillTx/>
                  <a:latin typeface="Courier New" panose="02070309020205020404" pitchFamily="49" charset="0"/>
                  <a:ea typeface="궁서체" panose="02030609000101010101" pitchFamily="17" charset="-127"/>
                  <a:cs typeface="+mn-cs"/>
                </a:rPr>
                <a:t>0</a:t>
              </a:r>
            </a:p>
          </p:txBody>
        </p:sp>
        <p:sp>
          <p:nvSpPr>
            <p:cNvPr id="31794" name="Oval 156"/>
            <p:cNvSpPr>
              <a:spLocks noChangeArrowheads="1"/>
            </p:cNvSpPr>
            <p:nvPr/>
          </p:nvSpPr>
          <p:spPr bwMode="auto">
            <a:xfrm>
              <a:off x="793" y="2931"/>
              <a:ext cx="182" cy="182"/>
            </a:xfrm>
            <a:prstGeom prst="ellipse">
              <a:avLst/>
            </a:prstGeom>
            <a:solidFill>
              <a:srgbClr val="800080"/>
            </a:solidFill>
            <a:ln w="28575">
              <a:solidFill>
                <a:schemeClr val="tx1"/>
              </a:solidFill>
              <a:round/>
              <a:headEnd/>
              <a:tailEnd/>
            </a:ln>
          </p:spPr>
          <p:txBody>
            <a:bodyPr lIns="90000" tIns="46800" rIns="90000" bIns="46800"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1795" name="Oval 157"/>
            <p:cNvSpPr>
              <a:spLocks noChangeArrowheads="1"/>
            </p:cNvSpPr>
            <p:nvPr/>
          </p:nvSpPr>
          <p:spPr bwMode="auto">
            <a:xfrm>
              <a:off x="793" y="3657"/>
              <a:ext cx="182" cy="182"/>
            </a:xfrm>
            <a:prstGeom prst="ellipse">
              <a:avLst/>
            </a:prstGeom>
            <a:solidFill>
              <a:srgbClr val="800080"/>
            </a:solidFill>
            <a:ln w="28575">
              <a:solidFill>
                <a:schemeClr val="tx1"/>
              </a:solidFill>
              <a:round/>
              <a:headEnd/>
              <a:tailEnd/>
            </a:ln>
          </p:spPr>
          <p:txBody>
            <a:bodyPr lIns="90000" tIns="46800" rIns="90000" bIns="46800"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grpSp>
        <p:nvGrpSpPr>
          <p:cNvPr id="31754" name="Group 216"/>
          <p:cNvGrpSpPr>
            <a:grpSpLocks/>
          </p:cNvGrpSpPr>
          <p:nvPr/>
        </p:nvGrpSpPr>
        <p:grpSpPr bwMode="auto">
          <a:xfrm>
            <a:off x="3419475" y="4471988"/>
            <a:ext cx="1873250" cy="1728787"/>
            <a:chOff x="1292" y="2931"/>
            <a:chExt cx="1180" cy="1089"/>
          </a:xfrm>
        </p:grpSpPr>
        <p:sp>
          <p:nvSpPr>
            <p:cNvPr id="31782" name="Rectangle 165"/>
            <p:cNvSpPr>
              <a:spLocks noChangeArrowheads="1"/>
            </p:cNvSpPr>
            <p:nvPr/>
          </p:nvSpPr>
          <p:spPr bwMode="auto">
            <a:xfrm>
              <a:off x="1383" y="3022"/>
              <a:ext cx="726" cy="726"/>
            </a:xfrm>
            <a:prstGeom prst="rect">
              <a:avLst/>
            </a:prstGeom>
            <a:noFill/>
            <a:ln w="19050">
              <a:solidFill>
                <a:srgbClr val="000099"/>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1783" name="Text Box 94"/>
            <p:cNvSpPr txBox="1">
              <a:spLocks noChangeArrowheads="1"/>
            </p:cNvSpPr>
            <p:nvPr/>
          </p:nvSpPr>
          <p:spPr bwMode="auto">
            <a:xfrm>
              <a:off x="2114" y="3770"/>
              <a:ext cx="35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ko-KR" altLang="en-US" sz="2000" b="1" i="0" u="none" strike="noStrike" kern="1200" cap="none" spc="0" normalizeH="0" baseline="0" noProof="0" smtClean="0">
                  <a:ln>
                    <a:noFill/>
                  </a:ln>
                  <a:solidFill>
                    <a:srgbClr val="008000"/>
                  </a:solidFill>
                  <a:effectLst/>
                  <a:uLnTx/>
                  <a:uFillTx/>
                  <a:latin typeface="Courier New" panose="02070309020205020404" pitchFamily="49" charset="0"/>
                  <a:ea typeface="궁서체" panose="02030609000101010101" pitchFamily="17" charset="-127"/>
                  <a:cs typeface="+mn-cs"/>
                </a:rPr>
                <a:t>11</a:t>
              </a:r>
            </a:p>
          </p:txBody>
        </p:sp>
        <p:sp>
          <p:nvSpPr>
            <p:cNvPr id="31784" name="Text Box 95"/>
            <p:cNvSpPr txBox="1">
              <a:spLocks noChangeArrowheads="1"/>
            </p:cNvSpPr>
            <p:nvPr/>
          </p:nvSpPr>
          <p:spPr bwMode="auto">
            <a:xfrm>
              <a:off x="1383" y="3770"/>
              <a:ext cx="34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ko-KR" altLang="en-US" sz="2000" b="1" i="0" u="none" strike="noStrike" kern="1200" cap="none" spc="0" normalizeH="0" baseline="0" noProof="0" smtClean="0">
                  <a:ln>
                    <a:noFill/>
                  </a:ln>
                  <a:solidFill>
                    <a:srgbClr val="008000"/>
                  </a:solidFill>
                  <a:effectLst/>
                  <a:uLnTx/>
                  <a:uFillTx/>
                  <a:latin typeface="Courier New" panose="02070309020205020404" pitchFamily="49" charset="0"/>
                  <a:ea typeface="궁서체" panose="02030609000101010101" pitchFamily="17" charset="-127"/>
                  <a:cs typeface="+mn-cs"/>
                </a:rPr>
                <a:t>10</a:t>
              </a:r>
            </a:p>
          </p:txBody>
        </p:sp>
        <p:sp>
          <p:nvSpPr>
            <p:cNvPr id="31785" name="Text Box 96"/>
            <p:cNvSpPr txBox="1">
              <a:spLocks noChangeArrowheads="1"/>
            </p:cNvSpPr>
            <p:nvPr/>
          </p:nvSpPr>
          <p:spPr bwMode="auto">
            <a:xfrm>
              <a:off x="2114" y="3044"/>
              <a:ext cx="35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ko-KR" altLang="en-US" sz="2000" b="1" i="0" u="none" strike="noStrike" kern="1200" cap="none" spc="0" normalizeH="0" baseline="0" noProof="0" smtClean="0">
                  <a:ln>
                    <a:noFill/>
                  </a:ln>
                  <a:solidFill>
                    <a:srgbClr val="008000"/>
                  </a:solidFill>
                  <a:effectLst/>
                  <a:uLnTx/>
                  <a:uFillTx/>
                  <a:latin typeface="Courier New" panose="02070309020205020404" pitchFamily="49" charset="0"/>
                  <a:ea typeface="궁서체" panose="02030609000101010101" pitchFamily="17" charset="-127"/>
                  <a:cs typeface="+mn-cs"/>
                </a:rPr>
                <a:t>01</a:t>
              </a:r>
            </a:p>
          </p:txBody>
        </p:sp>
        <p:sp>
          <p:nvSpPr>
            <p:cNvPr id="31786" name="Text Box 97"/>
            <p:cNvSpPr txBox="1">
              <a:spLocks noChangeArrowheads="1"/>
            </p:cNvSpPr>
            <p:nvPr/>
          </p:nvSpPr>
          <p:spPr bwMode="auto">
            <a:xfrm>
              <a:off x="1383" y="3067"/>
              <a:ext cx="34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ko-KR" altLang="en-US" sz="2000" b="1" i="0" u="none" strike="noStrike" kern="1200" cap="none" spc="0" normalizeH="0" baseline="0" noProof="0" smtClean="0">
                  <a:ln>
                    <a:noFill/>
                  </a:ln>
                  <a:solidFill>
                    <a:srgbClr val="008000"/>
                  </a:solidFill>
                  <a:effectLst/>
                  <a:uLnTx/>
                  <a:uFillTx/>
                  <a:latin typeface="Courier New" panose="02070309020205020404" pitchFamily="49" charset="0"/>
                  <a:ea typeface="궁서체" panose="02030609000101010101" pitchFamily="17" charset="-127"/>
                  <a:cs typeface="+mn-cs"/>
                </a:rPr>
                <a:t>00</a:t>
              </a:r>
            </a:p>
          </p:txBody>
        </p:sp>
        <p:sp>
          <p:nvSpPr>
            <p:cNvPr id="31787" name="Oval 160"/>
            <p:cNvSpPr>
              <a:spLocks noChangeArrowheads="1"/>
            </p:cNvSpPr>
            <p:nvPr/>
          </p:nvSpPr>
          <p:spPr bwMode="auto">
            <a:xfrm>
              <a:off x="1292" y="2931"/>
              <a:ext cx="182" cy="182"/>
            </a:xfrm>
            <a:prstGeom prst="ellipse">
              <a:avLst/>
            </a:prstGeom>
            <a:solidFill>
              <a:srgbClr val="800080"/>
            </a:solidFill>
            <a:ln w="28575">
              <a:solidFill>
                <a:schemeClr val="tx1"/>
              </a:solidFill>
              <a:round/>
              <a:headEnd/>
              <a:tailEnd/>
            </a:ln>
          </p:spPr>
          <p:txBody>
            <a:bodyPr lIns="90000" tIns="46800" rIns="90000" bIns="46800"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1788" name="Oval 161"/>
            <p:cNvSpPr>
              <a:spLocks noChangeArrowheads="1"/>
            </p:cNvSpPr>
            <p:nvPr/>
          </p:nvSpPr>
          <p:spPr bwMode="auto">
            <a:xfrm>
              <a:off x="1292" y="3657"/>
              <a:ext cx="182" cy="182"/>
            </a:xfrm>
            <a:prstGeom prst="ellipse">
              <a:avLst/>
            </a:prstGeom>
            <a:solidFill>
              <a:srgbClr val="800080"/>
            </a:solidFill>
            <a:ln w="28575">
              <a:solidFill>
                <a:schemeClr val="tx1"/>
              </a:solidFill>
              <a:round/>
              <a:headEnd/>
              <a:tailEnd/>
            </a:ln>
          </p:spPr>
          <p:txBody>
            <a:bodyPr lIns="90000" tIns="46800" rIns="90000" bIns="46800"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1789" name="Oval 163"/>
            <p:cNvSpPr>
              <a:spLocks noChangeArrowheads="1"/>
            </p:cNvSpPr>
            <p:nvPr/>
          </p:nvSpPr>
          <p:spPr bwMode="auto">
            <a:xfrm>
              <a:off x="2018" y="2931"/>
              <a:ext cx="182" cy="182"/>
            </a:xfrm>
            <a:prstGeom prst="ellipse">
              <a:avLst/>
            </a:prstGeom>
            <a:solidFill>
              <a:srgbClr val="800080"/>
            </a:solidFill>
            <a:ln w="28575">
              <a:solidFill>
                <a:schemeClr val="tx1"/>
              </a:solidFill>
              <a:round/>
              <a:headEnd/>
              <a:tailEnd/>
            </a:ln>
          </p:spPr>
          <p:txBody>
            <a:bodyPr lIns="90000" tIns="46800" rIns="90000" bIns="46800"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1790" name="Oval 164"/>
            <p:cNvSpPr>
              <a:spLocks noChangeArrowheads="1"/>
            </p:cNvSpPr>
            <p:nvPr/>
          </p:nvSpPr>
          <p:spPr bwMode="auto">
            <a:xfrm>
              <a:off x="2018" y="3657"/>
              <a:ext cx="182" cy="182"/>
            </a:xfrm>
            <a:prstGeom prst="ellipse">
              <a:avLst/>
            </a:prstGeom>
            <a:solidFill>
              <a:srgbClr val="800080"/>
            </a:solidFill>
            <a:ln w="28575">
              <a:solidFill>
                <a:schemeClr val="tx1"/>
              </a:solidFill>
              <a:round/>
              <a:headEnd/>
              <a:tailEnd/>
            </a:ln>
          </p:spPr>
          <p:txBody>
            <a:bodyPr lIns="90000" tIns="46800" rIns="90000" bIns="46800"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grpSp>
        <p:nvGrpSpPr>
          <p:cNvPr id="31755" name="Group 214"/>
          <p:cNvGrpSpPr>
            <a:grpSpLocks/>
          </p:cNvGrpSpPr>
          <p:nvPr/>
        </p:nvGrpSpPr>
        <p:grpSpPr bwMode="auto">
          <a:xfrm>
            <a:off x="6370638" y="4184650"/>
            <a:ext cx="1800225" cy="1731963"/>
            <a:chOff x="4059" y="2750"/>
            <a:chExt cx="1134" cy="1091"/>
          </a:xfrm>
        </p:grpSpPr>
        <p:grpSp>
          <p:nvGrpSpPr>
            <p:cNvPr id="31766" name="Group 213"/>
            <p:cNvGrpSpPr>
              <a:grpSpLocks/>
            </p:cNvGrpSpPr>
            <p:nvPr/>
          </p:nvGrpSpPr>
          <p:grpSpPr bwMode="auto">
            <a:xfrm>
              <a:off x="4150" y="2840"/>
              <a:ext cx="953" cy="908"/>
              <a:chOff x="4150" y="2840"/>
              <a:chExt cx="953" cy="908"/>
            </a:xfrm>
          </p:grpSpPr>
          <p:sp>
            <p:nvSpPr>
              <p:cNvPr id="31776" name="Rectangle 206"/>
              <p:cNvSpPr>
                <a:spLocks noChangeArrowheads="1"/>
              </p:cNvSpPr>
              <p:nvPr/>
            </p:nvSpPr>
            <p:spPr bwMode="auto">
              <a:xfrm>
                <a:off x="4150" y="3113"/>
                <a:ext cx="635" cy="635"/>
              </a:xfrm>
              <a:prstGeom prst="rect">
                <a:avLst/>
              </a:prstGeom>
              <a:noFill/>
              <a:ln w="19050">
                <a:solidFill>
                  <a:srgbClr val="000099"/>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1777" name="Rectangle 207"/>
              <p:cNvSpPr>
                <a:spLocks noChangeArrowheads="1"/>
              </p:cNvSpPr>
              <p:nvPr/>
            </p:nvSpPr>
            <p:spPr bwMode="auto">
              <a:xfrm>
                <a:off x="4468" y="2840"/>
                <a:ext cx="635" cy="635"/>
              </a:xfrm>
              <a:prstGeom prst="rect">
                <a:avLst/>
              </a:prstGeom>
              <a:noFill/>
              <a:ln w="19050">
                <a:solidFill>
                  <a:srgbClr val="000099"/>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1778" name="Line 208"/>
              <p:cNvSpPr>
                <a:spLocks noChangeShapeType="1"/>
              </p:cNvSpPr>
              <p:nvPr/>
            </p:nvSpPr>
            <p:spPr bwMode="auto">
              <a:xfrm flipH="1">
                <a:off x="4150" y="2840"/>
                <a:ext cx="318" cy="273"/>
              </a:xfrm>
              <a:prstGeom prst="line">
                <a:avLst/>
              </a:prstGeom>
              <a:noFill/>
              <a:ln w="19050">
                <a:solidFill>
                  <a:srgbClr val="000099"/>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1779" name="Line 209"/>
              <p:cNvSpPr>
                <a:spLocks noChangeShapeType="1"/>
              </p:cNvSpPr>
              <p:nvPr/>
            </p:nvSpPr>
            <p:spPr bwMode="auto">
              <a:xfrm flipH="1">
                <a:off x="4785" y="2840"/>
                <a:ext cx="318" cy="273"/>
              </a:xfrm>
              <a:prstGeom prst="line">
                <a:avLst/>
              </a:prstGeom>
              <a:noFill/>
              <a:ln w="19050">
                <a:solidFill>
                  <a:srgbClr val="000099"/>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1780" name="Line 210"/>
              <p:cNvSpPr>
                <a:spLocks noChangeShapeType="1"/>
              </p:cNvSpPr>
              <p:nvPr/>
            </p:nvSpPr>
            <p:spPr bwMode="auto">
              <a:xfrm flipH="1">
                <a:off x="4150" y="3475"/>
                <a:ext cx="318" cy="273"/>
              </a:xfrm>
              <a:prstGeom prst="line">
                <a:avLst/>
              </a:prstGeom>
              <a:noFill/>
              <a:ln w="19050">
                <a:solidFill>
                  <a:srgbClr val="000099"/>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1781" name="Line 211"/>
              <p:cNvSpPr>
                <a:spLocks noChangeShapeType="1"/>
              </p:cNvSpPr>
              <p:nvPr/>
            </p:nvSpPr>
            <p:spPr bwMode="auto">
              <a:xfrm flipH="1">
                <a:off x="4785" y="3475"/>
                <a:ext cx="318" cy="273"/>
              </a:xfrm>
              <a:prstGeom prst="line">
                <a:avLst/>
              </a:prstGeom>
              <a:noFill/>
              <a:ln w="19050">
                <a:solidFill>
                  <a:srgbClr val="000099"/>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grpSp>
          <p:nvGrpSpPr>
            <p:cNvPr id="31767" name="Group 212"/>
            <p:cNvGrpSpPr>
              <a:grpSpLocks/>
            </p:cNvGrpSpPr>
            <p:nvPr/>
          </p:nvGrpSpPr>
          <p:grpSpPr bwMode="auto">
            <a:xfrm>
              <a:off x="4059" y="2750"/>
              <a:ext cx="1134" cy="1091"/>
              <a:chOff x="4059" y="2750"/>
              <a:chExt cx="1134" cy="1091"/>
            </a:xfrm>
          </p:grpSpPr>
          <p:sp>
            <p:nvSpPr>
              <p:cNvPr id="31768" name="Oval 198"/>
              <p:cNvSpPr>
                <a:spLocks noChangeArrowheads="1"/>
              </p:cNvSpPr>
              <p:nvPr/>
            </p:nvSpPr>
            <p:spPr bwMode="auto">
              <a:xfrm>
                <a:off x="4059" y="3022"/>
                <a:ext cx="182" cy="182"/>
              </a:xfrm>
              <a:prstGeom prst="ellipse">
                <a:avLst/>
              </a:prstGeom>
              <a:solidFill>
                <a:srgbClr val="800080"/>
              </a:solidFill>
              <a:ln w="28575">
                <a:solidFill>
                  <a:schemeClr val="tx1"/>
                </a:solidFill>
                <a:round/>
                <a:headEnd/>
                <a:tailEnd/>
              </a:ln>
            </p:spPr>
            <p:txBody>
              <a:bodyPr wrap="none" lIns="90000" tIns="46800" rIns="90000" bIns="46800"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1769" name="Oval 199"/>
              <p:cNvSpPr>
                <a:spLocks noChangeArrowheads="1"/>
              </p:cNvSpPr>
              <p:nvPr/>
            </p:nvSpPr>
            <p:spPr bwMode="auto">
              <a:xfrm>
                <a:off x="4694" y="3023"/>
                <a:ext cx="182" cy="182"/>
              </a:xfrm>
              <a:prstGeom prst="ellipse">
                <a:avLst/>
              </a:prstGeom>
              <a:solidFill>
                <a:srgbClr val="800080"/>
              </a:solidFill>
              <a:ln w="28575">
                <a:solidFill>
                  <a:schemeClr val="tx1"/>
                </a:solidFill>
                <a:round/>
                <a:headEnd/>
                <a:tailEnd/>
              </a:ln>
            </p:spPr>
            <p:txBody>
              <a:bodyPr wrap="none" lIns="90000" tIns="46800" rIns="90000" bIns="46800"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1770" name="Oval 200"/>
              <p:cNvSpPr>
                <a:spLocks noChangeArrowheads="1"/>
              </p:cNvSpPr>
              <p:nvPr/>
            </p:nvSpPr>
            <p:spPr bwMode="auto">
              <a:xfrm>
                <a:off x="4059" y="3658"/>
                <a:ext cx="182" cy="182"/>
              </a:xfrm>
              <a:prstGeom prst="ellipse">
                <a:avLst/>
              </a:prstGeom>
              <a:solidFill>
                <a:srgbClr val="800080"/>
              </a:solidFill>
              <a:ln w="28575">
                <a:solidFill>
                  <a:schemeClr val="tx1"/>
                </a:solidFill>
                <a:round/>
                <a:headEnd/>
                <a:tailEnd/>
              </a:ln>
            </p:spPr>
            <p:txBody>
              <a:bodyPr wrap="none" lIns="90000" tIns="46800" rIns="90000" bIns="46800"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1771" name="Oval 201"/>
              <p:cNvSpPr>
                <a:spLocks noChangeArrowheads="1"/>
              </p:cNvSpPr>
              <p:nvPr/>
            </p:nvSpPr>
            <p:spPr bwMode="auto">
              <a:xfrm>
                <a:off x="4694" y="3659"/>
                <a:ext cx="182" cy="182"/>
              </a:xfrm>
              <a:prstGeom prst="ellipse">
                <a:avLst/>
              </a:prstGeom>
              <a:solidFill>
                <a:srgbClr val="800080"/>
              </a:solidFill>
              <a:ln w="28575">
                <a:solidFill>
                  <a:schemeClr val="tx1"/>
                </a:solidFill>
                <a:round/>
                <a:headEnd/>
                <a:tailEnd/>
              </a:ln>
            </p:spPr>
            <p:txBody>
              <a:bodyPr wrap="none" lIns="90000" tIns="46800" rIns="90000" bIns="46800"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1772" name="Oval 202"/>
              <p:cNvSpPr>
                <a:spLocks noChangeArrowheads="1"/>
              </p:cNvSpPr>
              <p:nvPr/>
            </p:nvSpPr>
            <p:spPr bwMode="auto">
              <a:xfrm>
                <a:off x="4377" y="2750"/>
                <a:ext cx="182" cy="182"/>
              </a:xfrm>
              <a:prstGeom prst="ellipse">
                <a:avLst/>
              </a:prstGeom>
              <a:solidFill>
                <a:srgbClr val="800080"/>
              </a:solidFill>
              <a:ln w="28575">
                <a:solidFill>
                  <a:schemeClr val="tx1"/>
                </a:solidFill>
                <a:round/>
                <a:headEnd/>
                <a:tailEnd/>
              </a:ln>
            </p:spPr>
            <p:txBody>
              <a:bodyPr wrap="none" lIns="90000" tIns="46800" rIns="90000" bIns="46800"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1773" name="Oval 203"/>
              <p:cNvSpPr>
                <a:spLocks noChangeArrowheads="1"/>
              </p:cNvSpPr>
              <p:nvPr/>
            </p:nvSpPr>
            <p:spPr bwMode="auto">
              <a:xfrm>
                <a:off x="5011" y="2750"/>
                <a:ext cx="182" cy="182"/>
              </a:xfrm>
              <a:prstGeom prst="ellipse">
                <a:avLst/>
              </a:prstGeom>
              <a:solidFill>
                <a:srgbClr val="800080"/>
              </a:solidFill>
              <a:ln w="28575">
                <a:solidFill>
                  <a:schemeClr val="tx1"/>
                </a:solidFill>
                <a:round/>
                <a:headEnd/>
                <a:tailEnd/>
              </a:ln>
            </p:spPr>
            <p:txBody>
              <a:bodyPr wrap="none" lIns="90000" tIns="46800" rIns="90000" bIns="46800"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1774" name="Oval 204"/>
              <p:cNvSpPr>
                <a:spLocks noChangeArrowheads="1"/>
              </p:cNvSpPr>
              <p:nvPr/>
            </p:nvSpPr>
            <p:spPr bwMode="auto">
              <a:xfrm>
                <a:off x="4376" y="3384"/>
                <a:ext cx="182" cy="182"/>
              </a:xfrm>
              <a:prstGeom prst="ellipse">
                <a:avLst/>
              </a:prstGeom>
              <a:solidFill>
                <a:srgbClr val="800080"/>
              </a:solidFill>
              <a:ln w="28575">
                <a:solidFill>
                  <a:schemeClr val="tx1"/>
                </a:solidFill>
                <a:round/>
                <a:headEnd/>
                <a:tailEnd/>
              </a:ln>
            </p:spPr>
            <p:txBody>
              <a:bodyPr wrap="none" lIns="90000" tIns="46800" rIns="90000" bIns="46800"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1775" name="Oval 205"/>
              <p:cNvSpPr>
                <a:spLocks noChangeArrowheads="1"/>
              </p:cNvSpPr>
              <p:nvPr/>
            </p:nvSpPr>
            <p:spPr bwMode="auto">
              <a:xfrm>
                <a:off x="5010" y="3384"/>
                <a:ext cx="182" cy="182"/>
              </a:xfrm>
              <a:prstGeom prst="ellipse">
                <a:avLst/>
              </a:prstGeom>
              <a:solidFill>
                <a:srgbClr val="800080"/>
              </a:solidFill>
              <a:ln w="28575">
                <a:solidFill>
                  <a:schemeClr val="tx1"/>
                </a:solidFill>
                <a:round/>
                <a:headEnd/>
                <a:tailEnd/>
              </a:ln>
            </p:spPr>
            <p:txBody>
              <a:bodyPr wrap="none" lIns="90000" tIns="46800" rIns="90000" bIns="46800"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grpSp>
      <p:grpSp>
        <p:nvGrpSpPr>
          <p:cNvPr id="31756" name="Group 215"/>
          <p:cNvGrpSpPr>
            <a:grpSpLocks/>
          </p:cNvGrpSpPr>
          <p:nvPr/>
        </p:nvGrpSpPr>
        <p:grpSpPr bwMode="auto">
          <a:xfrm>
            <a:off x="5867400" y="4111625"/>
            <a:ext cx="2808288" cy="2125663"/>
            <a:chOff x="3742" y="2704"/>
            <a:chExt cx="1769" cy="1339"/>
          </a:xfrm>
        </p:grpSpPr>
        <p:sp>
          <p:nvSpPr>
            <p:cNvPr id="31758" name="Text Box 131"/>
            <p:cNvSpPr txBox="1">
              <a:spLocks noChangeArrowheads="1"/>
            </p:cNvSpPr>
            <p:nvPr/>
          </p:nvSpPr>
          <p:spPr bwMode="auto">
            <a:xfrm>
              <a:off x="4286" y="3543"/>
              <a:ext cx="43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ko-KR" altLang="en-US" sz="2000" b="1" i="0" u="none" strike="noStrike" kern="1200" cap="none" spc="0" normalizeH="0" baseline="0" noProof="0" smtClean="0">
                  <a:ln>
                    <a:noFill/>
                  </a:ln>
                  <a:solidFill>
                    <a:srgbClr val="008000"/>
                  </a:solidFill>
                  <a:effectLst/>
                  <a:uLnTx/>
                  <a:uFillTx/>
                  <a:latin typeface="Courier New" panose="02070309020205020404" pitchFamily="49" charset="0"/>
                  <a:ea typeface="궁서체" panose="02030609000101010101" pitchFamily="17" charset="-127"/>
                  <a:cs typeface="+mn-cs"/>
                </a:rPr>
                <a:t>100</a:t>
              </a:r>
            </a:p>
          </p:txBody>
        </p:sp>
        <p:sp>
          <p:nvSpPr>
            <p:cNvPr id="31759" name="Text Box 132"/>
            <p:cNvSpPr txBox="1">
              <a:spLocks noChangeArrowheads="1"/>
            </p:cNvSpPr>
            <p:nvPr/>
          </p:nvSpPr>
          <p:spPr bwMode="auto">
            <a:xfrm>
              <a:off x="5057" y="3521"/>
              <a:ext cx="44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ko-KR" altLang="en-US" sz="2000" b="1" i="0" u="none" strike="noStrike" kern="1200" cap="none" spc="0" normalizeH="0" baseline="0" noProof="0" smtClean="0">
                  <a:ln>
                    <a:noFill/>
                  </a:ln>
                  <a:solidFill>
                    <a:srgbClr val="008000"/>
                  </a:solidFill>
                  <a:effectLst/>
                  <a:uLnTx/>
                  <a:uFillTx/>
                  <a:latin typeface="Courier New" panose="02070309020205020404" pitchFamily="49" charset="0"/>
                  <a:ea typeface="궁서체" panose="02030609000101010101" pitchFamily="17" charset="-127"/>
                  <a:cs typeface="+mn-cs"/>
                </a:rPr>
                <a:t>101</a:t>
              </a:r>
            </a:p>
          </p:txBody>
        </p:sp>
        <p:sp>
          <p:nvSpPr>
            <p:cNvPr id="31760" name="Text Box 133"/>
            <p:cNvSpPr txBox="1">
              <a:spLocks noChangeArrowheads="1"/>
            </p:cNvSpPr>
            <p:nvPr/>
          </p:nvSpPr>
          <p:spPr bwMode="auto">
            <a:xfrm>
              <a:off x="3758" y="3793"/>
              <a:ext cx="44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ko-KR" altLang="en-US" sz="2000" b="1" i="0" u="none" strike="noStrike" kern="1200" cap="none" spc="0" normalizeH="0" baseline="0" noProof="0" smtClean="0">
                  <a:ln>
                    <a:noFill/>
                  </a:ln>
                  <a:solidFill>
                    <a:srgbClr val="008000"/>
                  </a:solidFill>
                  <a:effectLst/>
                  <a:uLnTx/>
                  <a:uFillTx/>
                  <a:latin typeface="Courier New" panose="02070309020205020404" pitchFamily="49" charset="0"/>
                  <a:ea typeface="궁서체" panose="02030609000101010101" pitchFamily="17" charset="-127"/>
                  <a:cs typeface="+mn-cs"/>
                </a:rPr>
                <a:t>110</a:t>
              </a:r>
            </a:p>
          </p:txBody>
        </p:sp>
        <p:sp>
          <p:nvSpPr>
            <p:cNvPr id="31761" name="Text Box 134"/>
            <p:cNvSpPr txBox="1">
              <a:spLocks noChangeArrowheads="1"/>
            </p:cNvSpPr>
            <p:nvPr/>
          </p:nvSpPr>
          <p:spPr bwMode="auto">
            <a:xfrm>
              <a:off x="4433" y="3793"/>
              <a:ext cx="44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ko-KR" altLang="en-US" sz="2000" b="1" i="0" u="none" strike="noStrike" kern="1200" cap="none" spc="0" normalizeH="0" baseline="0" noProof="0" smtClean="0">
                  <a:ln>
                    <a:noFill/>
                  </a:ln>
                  <a:solidFill>
                    <a:srgbClr val="008000"/>
                  </a:solidFill>
                  <a:effectLst/>
                  <a:uLnTx/>
                  <a:uFillTx/>
                  <a:latin typeface="Courier New" panose="02070309020205020404" pitchFamily="49" charset="0"/>
                  <a:ea typeface="궁서체" panose="02030609000101010101" pitchFamily="17" charset="-127"/>
                  <a:cs typeface="+mn-cs"/>
                </a:rPr>
                <a:t>111</a:t>
              </a:r>
            </a:p>
          </p:txBody>
        </p:sp>
        <p:sp>
          <p:nvSpPr>
            <p:cNvPr id="31762" name="Text Box 135"/>
            <p:cNvSpPr txBox="1">
              <a:spLocks noChangeArrowheads="1"/>
            </p:cNvSpPr>
            <p:nvPr/>
          </p:nvSpPr>
          <p:spPr bwMode="auto">
            <a:xfrm>
              <a:off x="3969" y="2704"/>
              <a:ext cx="44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ko-KR" altLang="en-US" sz="2000" b="1" i="0" u="none" strike="noStrike" kern="1200" cap="none" spc="0" normalizeH="0" baseline="0" noProof="0" smtClean="0">
                  <a:ln>
                    <a:noFill/>
                  </a:ln>
                  <a:solidFill>
                    <a:srgbClr val="008000"/>
                  </a:solidFill>
                  <a:effectLst/>
                  <a:uLnTx/>
                  <a:uFillTx/>
                  <a:latin typeface="Courier New" panose="02070309020205020404" pitchFamily="49" charset="0"/>
                  <a:ea typeface="궁서체" panose="02030609000101010101" pitchFamily="17" charset="-127"/>
                  <a:cs typeface="+mn-cs"/>
                </a:rPr>
                <a:t>000</a:t>
              </a:r>
            </a:p>
          </p:txBody>
        </p:sp>
        <p:sp>
          <p:nvSpPr>
            <p:cNvPr id="31763" name="Text Box 136"/>
            <p:cNvSpPr txBox="1">
              <a:spLocks noChangeArrowheads="1"/>
            </p:cNvSpPr>
            <p:nvPr/>
          </p:nvSpPr>
          <p:spPr bwMode="auto">
            <a:xfrm>
              <a:off x="4740" y="3135"/>
              <a:ext cx="44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ko-KR" altLang="en-US" sz="2000" b="1" i="0" u="none" strike="noStrike" kern="1200" cap="none" spc="0" normalizeH="0" baseline="0" noProof="0" smtClean="0">
                  <a:ln>
                    <a:noFill/>
                  </a:ln>
                  <a:solidFill>
                    <a:srgbClr val="008000"/>
                  </a:solidFill>
                  <a:effectLst/>
                  <a:uLnTx/>
                  <a:uFillTx/>
                  <a:latin typeface="Courier New" panose="02070309020205020404" pitchFamily="49" charset="0"/>
                  <a:ea typeface="궁서체" panose="02030609000101010101" pitchFamily="17" charset="-127"/>
                  <a:cs typeface="+mn-cs"/>
                </a:rPr>
                <a:t>011</a:t>
              </a:r>
            </a:p>
          </p:txBody>
        </p:sp>
        <p:sp>
          <p:nvSpPr>
            <p:cNvPr id="31764" name="Text Box 137"/>
            <p:cNvSpPr txBox="1">
              <a:spLocks noChangeArrowheads="1"/>
            </p:cNvSpPr>
            <p:nvPr/>
          </p:nvSpPr>
          <p:spPr bwMode="auto">
            <a:xfrm>
              <a:off x="3742" y="3158"/>
              <a:ext cx="44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ko-KR" altLang="en-US" sz="2000" b="1" i="0" u="none" strike="noStrike" kern="1200" cap="none" spc="0" normalizeH="0" baseline="0" noProof="0" smtClean="0">
                  <a:ln>
                    <a:noFill/>
                  </a:ln>
                  <a:solidFill>
                    <a:srgbClr val="008000"/>
                  </a:solidFill>
                  <a:effectLst/>
                  <a:uLnTx/>
                  <a:uFillTx/>
                  <a:latin typeface="Courier New" panose="02070309020205020404" pitchFamily="49" charset="0"/>
                  <a:ea typeface="궁서체" panose="02030609000101010101" pitchFamily="17" charset="-127"/>
                  <a:cs typeface="+mn-cs"/>
                </a:rPr>
                <a:t>010</a:t>
              </a:r>
            </a:p>
          </p:txBody>
        </p:sp>
        <p:sp>
          <p:nvSpPr>
            <p:cNvPr id="31765" name="Text Box 138"/>
            <p:cNvSpPr txBox="1">
              <a:spLocks noChangeArrowheads="1"/>
            </p:cNvSpPr>
            <p:nvPr/>
          </p:nvSpPr>
          <p:spPr bwMode="auto">
            <a:xfrm>
              <a:off x="5068" y="2886"/>
              <a:ext cx="44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ko-KR" altLang="en-US" sz="2000" b="1" i="0" u="none" strike="noStrike" kern="1200" cap="none" spc="0" normalizeH="0" baseline="0" noProof="0" smtClean="0">
                  <a:ln>
                    <a:noFill/>
                  </a:ln>
                  <a:solidFill>
                    <a:srgbClr val="008000"/>
                  </a:solidFill>
                  <a:effectLst/>
                  <a:uLnTx/>
                  <a:uFillTx/>
                  <a:latin typeface="Courier New" panose="02070309020205020404" pitchFamily="49" charset="0"/>
                  <a:ea typeface="궁서체" panose="02030609000101010101" pitchFamily="17" charset="-127"/>
                  <a:cs typeface="+mn-cs"/>
                </a:rPr>
                <a:t>001</a:t>
              </a:r>
              <a:endParaRPr kumimoji="1" lang="en-US" altLang="ko-KR" sz="2000" b="1" i="0" u="none" strike="noStrike" kern="1200" cap="none" spc="0" normalizeH="0" baseline="0" noProof="0" smtClean="0">
                <a:ln>
                  <a:noFill/>
                </a:ln>
                <a:solidFill>
                  <a:srgbClr val="008000"/>
                </a:solidFill>
                <a:effectLst/>
                <a:uLnTx/>
                <a:uFillTx/>
                <a:latin typeface="Courier New" panose="02070309020205020404" pitchFamily="49" charset="0"/>
                <a:ea typeface="궁서체" panose="02030609000101010101" pitchFamily="17" charset="-127"/>
                <a:cs typeface="+mn-cs"/>
              </a:endParaRPr>
            </a:p>
          </p:txBody>
        </p:sp>
      </p:grpSp>
      <p:sp>
        <p:nvSpPr>
          <p:cNvPr id="31757" name="Rectangle 13"/>
          <p:cNvSpPr>
            <a:spLocks noGrp="1" noChangeArrowheads="1"/>
          </p:cNvSpPr>
          <p:nvPr>
            <p:ph type="sldNum" sz="quarter" idx="11"/>
          </p:nvPr>
        </p:nvSpPr>
        <p:spPr bwMode="auto">
          <a:xfrm>
            <a:off x="6781800" y="6324600"/>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7CA6893-E9EC-4321-BB49-8A6A8DAC5C03}" type="slidenum">
              <a:rPr kumimoji="0" lang="en-US" altLang="ko-KR" sz="1000" b="0" i="0" u="none" strike="noStrike" kern="1200" cap="none" spc="0" normalizeH="0" baseline="0" noProof="0" smtClean="0">
                <a:ln>
                  <a:noFill/>
                </a:ln>
                <a:solidFill>
                  <a:srgbClr val="464653"/>
                </a:solidFill>
                <a:effectLst/>
                <a:uLnTx/>
                <a:uFillTx/>
                <a:latin typeface="Tahoma" panose="020B0604030504040204" pitchFamily="34" charset="0"/>
                <a:ea typeface="맑은 고딕" panose="020B0503020000020004" pitchFamily="50" charset="-127"/>
                <a:cs typeface="Times New Roman (Hebrew)" charset="0"/>
              </a:rPr>
              <a:pPr marL="0" marR="0" lvl="0" indent="0" algn="r" defTabSz="914400" rtl="0" eaLnBrk="1" fontAlgn="base" latinLnBrk="0" hangingPunct="1">
                <a:lnSpc>
                  <a:spcPct val="100000"/>
                </a:lnSpc>
                <a:spcBef>
                  <a:spcPct val="0"/>
                </a:spcBef>
                <a:spcAft>
                  <a:spcPct val="0"/>
                </a:spcAft>
                <a:buClrTx/>
                <a:buSzTx/>
                <a:buFontTx/>
                <a:buNone/>
                <a:tabLst/>
                <a:defRPr/>
              </a:pPr>
              <a:t>42</a:t>
            </a:fld>
            <a:endParaRPr kumimoji="0" lang="en-US" altLang="ko-KR" sz="1000" b="0" i="0" u="none" strike="noStrike" kern="1200" cap="none" spc="0" normalizeH="0" baseline="0" noProof="0" smtClean="0">
              <a:ln>
                <a:noFill/>
              </a:ln>
              <a:solidFill>
                <a:srgbClr val="464653"/>
              </a:solidFill>
              <a:effectLst/>
              <a:uLnTx/>
              <a:uFillTx/>
              <a:latin typeface="Tahoma" panose="020B0604030504040204" pitchFamily="34" charset="0"/>
              <a:ea typeface="맑은 고딕" panose="020B0503020000020004" pitchFamily="50" charset="-127"/>
              <a:cs typeface="Times New Roman (Hebrew)" charset="0"/>
            </a:endParaRPr>
          </a:p>
        </p:txBody>
      </p:sp>
    </p:spTree>
    <p:extLst>
      <p:ext uri="{BB962C8B-B14F-4D97-AF65-F5344CB8AC3E}">
        <p14:creationId xmlns:p14="http://schemas.microsoft.com/office/powerpoint/2010/main" val="1399665740"/>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p:cNvSpPr>
          <p:nvPr>
            <p:ph type="title"/>
          </p:nvPr>
        </p:nvSpPr>
        <p:spPr>
          <a:xfrm>
            <a:off x="1000125" y="0"/>
            <a:ext cx="8015288" cy="990600"/>
          </a:xfrm>
        </p:spPr>
        <p:txBody>
          <a:bodyPr/>
          <a:lstStyle/>
          <a:p>
            <a:r>
              <a:rPr altLang="ko-KR" smtClean="0"/>
              <a:t>Hypercube </a:t>
            </a:r>
            <a:r>
              <a:rPr altLang="ko-KR" i="1" smtClean="0">
                <a:solidFill>
                  <a:srgbClr val="FF3300"/>
                </a:solidFill>
                <a:latin typeface="Bookman Old Style" panose="02050604050505020204" pitchFamily="18" charset="0"/>
                <a:ea typeface="굴림" panose="020B0600000101010101" pitchFamily="50" charset="-127"/>
              </a:rPr>
              <a:t>Q</a:t>
            </a:r>
            <a:r>
              <a:rPr altLang="ko-KR" sz="2400" i="1" smtClean="0">
                <a:solidFill>
                  <a:srgbClr val="FF3300"/>
                </a:solidFill>
                <a:ea typeface="굴림" panose="020B0600000101010101" pitchFamily="50" charset="-127"/>
              </a:rPr>
              <a:t>4</a:t>
            </a:r>
          </a:p>
        </p:txBody>
      </p:sp>
      <p:grpSp>
        <p:nvGrpSpPr>
          <p:cNvPr id="2" name="Group 218"/>
          <p:cNvGrpSpPr>
            <a:grpSpLocks/>
          </p:cNvGrpSpPr>
          <p:nvPr/>
        </p:nvGrpSpPr>
        <p:grpSpPr bwMode="auto">
          <a:xfrm>
            <a:off x="1370013" y="1557338"/>
            <a:ext cx="4291012" cy="2895600"/>
            <a:chOff x="1008" y="1392"/>
            <a:chExt cx="2928" cy="1824"/>
          </a:xfrm>
        </p:grpSpPr>
        <p:sp>
          <p:nvSpPr>
            <p:cNvPr id="23627" name="Freeform 219"/>
            <p:cNvSpPr>
              <a:spLocks/>
            </p:cNvSpPr>
            <p:nvPr/>
          </p:nvSpPr>
          <p:spPr bwMode="auto">
            <a:xfrm>
              <a:off x="1536" y="1392"/>
              <a:ext cx="2400" cy="432"/>
            </a:xfrm>
            <a:custGeom>
              <a:avLst/>
              <a:gdLst>
                <a:gd name="T0" fmla="*/ 0 w 2400"/>
                <a:gd name="T1" fmla="*/ 432 h 432"/>
                <a:gd name="T2" fmla="*/ 1200 w 2400"/>
                <a:gd name="T3" fmla="*/ 0 h 432"/>
                <a:gd name="T4" fmla="*/ 2400 w 2400"/>
                <a:gd name="T5" fmla="*/ 432 h 432"/>
                <a:gd name="T6" fmla="*/ 0 60000 65536"/>
                <a:gd name="T7" fmla="*/ 0 60000 65536"/>
                <a:gd name="T8" fmla="*/ 0 60000 65536"/>
                <a:gd name="T9" fmla="*/ 0 w 2400"/>
                <a:gd name="T10" fmla="*/ 0 h 432"/>
                <a:gd name="T11" fmla="*/ 2400 w 2400"/>
                <a:gd name="T12" fmla="*/ 432 h 432"/>
              </a:gdLst>
              <a:ahLst/>
              <a:cxnLst>
                <a:cxn ang="T6">
                  <a:pos x="T0" y="T1"/>
                </a:cxn>
                <a:cxn ang="T7">
                  <a:pos x="T2" y="T3"/>
                </a:cxn>
                <a:cxn ang="T8">
                  <a:pos x="T4" y="T5"/>
                </a:cxn>
              </a:cxnLst>
              <a:rect l="T9" t="T10" r="T11" b="T12"/>
              <a:pathLst>
                <a:path w="2400" h="432">
                  <a:moveTo>
                    <a:pt x="0" y="432"/>
                  </a:moveTo>
                  <a:cubicBezTo>
                    <a:pt x="400" y="216"/>
                    <a:pt x="800" y="0"/>
                    <a:pt x="1200" y="0"/>
                  </a:cubicBezTo>
                  <a:cubicBezTo>
                    <a:pt x="1600" y="0"/>
                    <a:pt x="2192" y="368"/>
                    <a:pt x="2400" y="432"/>
                  </a:cubicBezTo>
                </a:path>
              </a:pathLst>
            </a:custGeom>
            <a:noFill/>
            <a:ln w="19050">
              <a:solidFill>
                <a:srgbClr val="FF00FF"/>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ko-KR" altLang="en-US"/>
            </a:p>
          </p:txBody>
        </p:sp>
        <p:sp>
          <p:nvSpPr>
            <p:cNvPr id="23628" name="Freeform 220"/>
            <p:cNvSpPr>
              <a:spLocks/>
            </p:cNvSpPr>
            <p:nvPr/>
          </p:nvSpPr>
          <p:spPr bwMode="auto">
            <a:xfrm>
              <a:off x="1056" y="1872"/>
              <a:ext cx="2400" cy="432"/>
            </a:xfrm>
            <a:custGeom>
              <a:avLst/>
              <a:gdLst>
                <a:gd name="T0" fmla="*/ 0 w 2400"/>
                <a:gd name="T1" fmla="*/ 432 h 432"/>
                <a:gd name="T2" fmla="*/ 1200 w 2400"/>
                <a:gd name="T3" fmla="*/ 0 h 432"/>
                <a:gd name="T4" fmla="*/ 2400 w 2400"/>
                <a:gd name="T5" fmla="*/ 432 h 432"/>
                <a:gd name="T6" fmla="*/ 0 60000 65536"/>
                <a:gd name="T7" fmla="*/ 0 60000 65536"/>
                <a:gd name="T8" fmla="*/ 0 60000 65536"/>
                <a:gd name="T9" fmla="*/ 0 w 2400"/>
                <a:gd name="T10" fmla="*/ 0 h 432"/>
                <a:gd name="T11" fmla="*/ 2400 w 2400"/>
                <a:gd name="T12" fmla="*/ 432 h 432"/>
              </a:gdLst>
              <a:ahLst/>
              <a:cxnLst>
                <a:cxn ang="T6">
                  <a:pos x="T0" y="T1"/>
                </a:cxn>
                <a:cxn ang="T7">
                  <a:pos x="T2" y="T3"/>
                </a:cxn>
                <a:cxn ang="T8">
                  <a:pos x="T4" y="T5"/>
                </a:cxn>
              </a:cxnLst>
              <a:rect l="T9" t="T10" r="T11" b="T12"/>
              <a:pathLst>
                <a:path w="2400" h="432">
                  <a:moveTo>
                    <a:pt x="0" y="432"/>
                  </a:moveTo>
                  <a:cubicBezTo>
                    <a:pt x="400" y="216"/>
                    <a:pt x="800" y="0"/>
                    <a:pt x="1200" y="0"/>
                  </a:cubicBezTo>
                  <a:cubicBezTo>
                    <a:pt x="1600" y="0"/>
                    <a:pt x="2192" y="368"/>
                    <a:pt x="2400" y="432"/>
                  </a:cubicBezTo>
                </a:path>
              </a:pathLst>
            </a:custGeom>
            <a:noFill/>
            <a:ln w="19050">
              <a:solidFill>
                <a:srgbClr val="FF00FF"/>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ko-KR" altLang="en-US"/>
            </a:p>
          </p:txBody>
        </p:sp>
        <p:sp>
          <p:nvSpPr>
            <p:cNvPr id="23629" name="Freeform 221"/>
            <p:cNvSpPr>
              <a:spLocks/>
            </p:cNvSpPr>
            <p:nvPr/>
          </p:nvSpPr>
          <p:spPr bwMode="auto">
            <a:xfrm flipV="1">
              <a:off x="1536" y="2496"/>
              <a:ext cx="2400" cy="288"/>
            </a:xfrm>
            <a:custGeom>
              <a:avLst/>
              <a:gdLst>
                <a:gd name="T0" fmla="*/ 0 w 2400"/>
                <a:gd name="T1" fmla="*/ 1 h 432"/>
                <a:gd name="T2" fmla="*/ 1200 w 2400"/>
                <a:gd name="T3" fmla="*/ 0 h 432"/>
                <a:gd name="T4" fmla="*/ 2400 w 2400"/>
                <a:gd name="T5" fmla="*/ 1 h 432"/>
                <a:gd name="T6" fmla="*/ 0 60000 65536"/>
                <a:gd name="T7" fmla="*/ 0 60000 65536"/>
                <a:gd name="T8" fmla="*/ 0 60000 65536"/>
                <a:gd name="T9" fmla="*/ 0 w 2400"/>
                <a:gd name="T10" fmla="*/ 0 h 432"/>
                <a:gd name="T11" fmla="*/ 2400 w 2400"/>
                <a:gd name="T12" fmla="*/ 432 h 432"/>
              </a:gdLst>
              <a:ahLst/>
              <a:cxnLst>
                <a:cxn ang="T6">
                  <a:pos x="T0" y="T1"/>
                </a:cxn>
                <a:cxn ang="T7">
                  <a:pos x="T2" y="T3"/>
                </a:cxn>
                <a:cxn ang="T8">
                  <a:pos x="T4" y="T5"/>
                </a:cxn>
              </a:cxnLst>
              <a:rect l="T9" t="T10" r="T11" b="T12"/>
              <a:pathLst>
                <a:path w="2400" h="432">
                  <a:moveTo>
                    <a:pt x="0" y="432"/>
                  </a:moveTo>
                  <a:cubicBezTo>
                    <a:pt x="400" y="216"/>
                    <a:pt x="800" y="0"/>
                    <a:pt x="1200" y="0"/>
                  </a:cubicBezTo>
                  <a:cubicBezTo>
                    <a:pt x="1600" y="0"/>
                    <a:pt x="2192" y="368"/>
                    <a:pt x="2400" y="432"/>
                  </a:cubicBezTo>
                </a:path>
              </a:pathLst>
            </a:custGeom>
            <a:noFill/>
            <a:ln w="19050">
              <a:solidFill>
                <a:srgbClr val="FF00FF"/>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ko-KR" altLang="en-US"/>
            </a:p>
          </p:txBody>
        </p:sp>
        <p:sp>
          <p:nvSpPr>
            <p:cNvPr id="23630" name="Freeform 222"/>
            <p:cNvSpPr>
              <a:spLocks/>
            </p:cNvSpPr>
            <p:nvPr/>
          </p:nvSpPr>
          <p:spPr bwMode="auto">
            <a:xfrm flipV="1">
              <a:off x="1008" y="2928"/>
              <a:ext cx="2400" cy="288"/>
            </a:xfrm>
            <a:custGeom>
              <a:avLst/>
              <a:gdLst>
                <a:gd name="T0" fmla="*/ 0 w 2400"/>
                <a:gd name="T1" fmla="*/ 1 h 432"/>
                <a:gd name="T2" fmla="*/ 1200 w 2400"/>
                <a:gd name="T3" fmla="*/ 0 h 432"/>
                <a:gd name="T4" fmla="*/ 2400 w 2400"/>
                <a:gd name="T5" fmla="*/ 1 h 432"/>
                <a:gd name="T6" fmla="*/ 0 60000 65536"/>
                <a:gd name="T7" fmla="*/ 0 60000 65536"/>
                <a:gd name="T8" fmla="*/ 0 60000 65536"/>
                <a:gd name="T9" fmla="*/ 0 w 2400"/>
                <a:gd name="T10" fmla="*/ 0 h 432"/>
                <a:gd name="T11" fmla="*/ 2400 w 2400"/>
                <a:gd name="T12" fmla="*/ 432 h 432"/>
              </a:gdLst>
              <a:ahLst/>
              <a:cxnLst>
                <a:cxn ang="T6">
                  <a:pos x="T0" y="T1"/>
                </a:cxn>
                <a:cxn ang="T7">
                  <a:pos x="T2" y="T3"/>
                </a:cxn>
                <a:cxn ang="T8">
                  <a:pos x="T4" y="T5"/>
                </a:cxn>
              </a:cxnLst>
              <a:rect l="T9" t="T10" r="T11" b="T12"/>
              <a:pathLst>
                <a:path w="2400" h="432">
                  <a:moveTo>
                    <a:pt x="0" y="432"/>
                  </a:moveTo>
                  <a:cubicBezTo>
                    <a:pt x="400" y="216"/>
                    <a:pt x="800" y="0"/>
                    <a:pt x="1200" y="0"/>
                  </a:cubicBezTo>
                  <a:cubicBezTo>
                    <a:pt x="1600" y="0"/>
                    <a:pt x="2192" y="368"/>
                    <a:pt x="2400" y="432"/>
                  </a:cubicBezTo>
                </a:path>
              </a:pathLst>
            </a:custGeom>
            <a:noFill/>
            <a:ln w="19050">
              <a:solidFill>
                <a:srgbClr val="FF00FF"/>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ko-KR" altLang="en-US"/>
            </a:p>
          </p:txBody>
        </p:sp>
      </p:grpSp>
      <p:grpSp>
        <p:nvGrpSpPr>
          <p:cNvPr id="3" name="Group 223"/>
          <p:cNvGrpSpPr>
            <a:grpSpLocks/>
          </p:cNvGrpSpPr>
          <p:nvPr/>
        </p:nvGrpSpPr>
        <p:grpSpPr bwMode="auto">
          <a:xfrm>
            <a:off x="3157538" y="1557338"/>
            <a:ext cx="4360862" cy="2895600"/>
            <a:chOff x="2208" y="1392"/>
            <a:chExt cx="2976" cy="1824"/>
          </a:xfrm>
        </p:grpSpPr>
        <p:sp>
          <p:nvSpPr>
            <p:cNvPr id="23623" name="Freeform 224"/>
            <p:cNvSpPr>
              <a:spLocks/>
            </p:cNvSpPr>
            <p:nvPr/>
          </p:nvSpPr>
          <p:spPr bwMode="auto">
            <a:xfrm>
              <a:off x="2736" y="1392"/>
              <a:ext cx="2400" cy="432"/>
            </a:xfrm>
            <a:custGeom>
              <a:avLst/>
              <a:gdLst>
                <a:gd name="T0" fmla="*/ 0 w 2400"/>
                <a:gd name="T1" fmla="*/ 432 h 432"/>
                <a:gd name="T2" fmla="*/ 1200 w 2400"/>
                <a:gd name="T3" fmla="*/ 0 h 432"/>
                <a:gd name="T4" fmla="*/ 2400 w 2400"/>
                <a:gd name="T5" fmla="*/ 432 h 432"/>
                <a:gd name="T6" fmla="*/ 0 60000 65536"/>
                <a:gd name="T7" fmla="*/ 0 60000 65536"/>
                <a:gd name="T8" fmla="*/ 0 60000 65536"/>
                <a:gd name="T9" fmla="*/ 0 w 2400"/>
                <a:gd name="T10" fmla="*/ 0 h 432"/>
                <a:gd name="T11" fmla="*/ 2400 w 2400"/>
                <a:gd name="T12" fmla="*/ 432 h 432"/>
              </a:gdLst>
              <a:ahLst/>
              <a:cxnLst>
                <a:cxn ang="T6">
                  <a:pos x="T0" y="T1"/>
                </a:cxn>
                <a:cxn ang="T7">
                  <a:pos x="T2" y="T3"/>
                </a:cxn>
                <a:cxn ang="T8">
                  <a:pos x="T4" y="T5"/>
                </a:cxn>
              </a:cxnLst>
              <a:rect l="T9" t="T10" r="T11" b="T12"/>
              <a:pathLst>
                <a:path w="2400" h="432">
                  <a:moveTo>
                    <a:pt x="0" y="432"/>
                  </a:moveTo>
                  <a:cubicBezTo>
                    <a:pt x="400" y="216"/>
                    <a:pt x="800" y="0"/>
                    <a:pt x="1200" y="0"/>
                  </a:cubicBezTo>
                  <a:cubicBezTo>
                    <a:pt x="1600" y="0"/>
                    <a:pt x="2192" y="368"/>
                    <a:pt x="2400" y="432"/>
                  </a:cubicBezTo>
                </a:path>
              </a:pathLst>
            </a:custGeom>
            <a:noFill/>
            <a:ln w="19050">
              <a:solidFill>
                <a:srgbClr val="808000"/>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ko-KR" altLang="en-US"/>
            </a:p>
          </p:txBody>
        </p:sp>
        <p:sp>
          <p:nvSpPr>
            <p:cNvPr id="23624" name="Freeform 225"/>
            <p:cNvSpPr>
              <a:spLocks/>
            </p:cNvSpPr>
            <p:nvPr/>
          </p:nvSpPr>
          <p:spPr bwMode="auto">
            <a:xfrm>
              <a:off x="2208" y="1872"/>
              <a:ext cx="2400" cy="432"/>
            </a:xfrm>
            <a:custGeom>
              <a:avLst/>
              <a:gdLst>
                <a:gd name="T0" fmla="*/ 0 w 2400"/>
                <a:gd name="T1" fmla="*/ 432 h 432"/>
                <a:gd name="T2" fmla="*/ 1200 w 2400"/>
                <a:gd name="T3" fmla="*/ 0 h 432"/>
                <a:gd name="T4" fmla="*/ 2400 w 2400"/>
                <a:gd name="T5" fmla="*/ 432 h 432"/>
                <a:gd name="T6" fmla="*/ 0 60000 65536"/>
                <a:gd name="T7" fmla="*/ 0 60000 65536"/>
                <a:gd name="T8" fmla="*/ 0 60000 65536"/>
                <a:gd name="T9" fmla="*/ 0 w 2400"/>
                <a:gd name="T10" fmla="*/ 0 h 432"/>
                <a:gd name="T11" fmla="*/ 2400 w 2400"/>
                <a:gd name="T12" fmla="*/ 432 h 432"/>
              </a:gdLst>
              <a:ahLst/>
              <a:cxnLst>
                <a:cxn ang="T6">
                  <a:pos x="T0" y="T1"/>
                </a:cxn>
                <a:cxn ang="T7">
                  <a:pos x="T2" y="T3"/>
                </a:cxn>
                <a:cxn ang="T8">
                  <a:pos x="T4" y="T5"/>
                </a:cxn>
              </a:cxnLst>
              <a:rect l="T9" t="T10" r="T11" b="T12"/>
              <a:pathLst>
                <a:path w="2400" h="432">
                  <a:moveTo>
                    <a:pt x="0" y="432"/>
                  </a:moveTo>
                  <a:cubicBezTo>
                    <a:pt x="400" y="216"/>
                    <a:pt x="800" y="0"/>
                    <a:pt x="1200" y="0"/>
                  </a:cubicBezTo>
                  <a:cubicBezTo>
                    <a:pt x="1600" y="0"/>
                    <a:pt x="2192" y="368"/>
                    <a:pt x="2400" y="432"/>
                  </a:cubicBezTo>
                </a:path>
              </a:pathLst>
            </a:custGeom>
            <a:noFill/>
            <a:ln w="19050">
              <a:solidFill>
                <a:srgbClr val="808000"/>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ko-KR" altLang="en-US"/>
            </a:p>
          </p:txBody>
        </p:sp>
        <p:sp>
          <p:nvSpPr>
            <p:cNvPr id="23625" name="Freeform 226"/>
            <p:cNvSpPr>
              <a:spLocks/>
            </p:cNvSpPr>
            <p:nvPr/>
          </p:nvSpPr>
          <p:spPr bwMode="auto">
            <a:xfrm flipV="1">
              <a:off x="2784" y="2448"/>
              <a:ext cx="2400" cy="288"/>
            </a:xfrm>
            <a:custGeom>
              <a:avLst/>
              <a:gdLst>
                <a:gd name="T0" fmla="*/ 0 w 2400"/>
                <a:gd name="T1" fmla="*/ 1 h 432"/>
                <a:gd name="T2" fmla="*/ 1200 w 2400"/>
                <a:gd name="T3" fmla="*/ 0 h 432"/>
                <a:gd name="T4" fmla="*/ 2400 w 2400"/>
                <a:gd name="T5" fmla="*/ 1 h 432"/>
                <a:gd name="T6" fmla="*/ 0 60000 65536"/>
                <a:gd name="T7" fmla="*/ 0 60000 65536"/>
                <a:gd name="T8" fmla="*/ 0 60000 65536"/>
                <a:gd name="T9" fmla="*/ 0 w 2400"/>
                <a:gd name="T10" fmla="*/ 0 h 432"/>
                <a:gd name="T11" fmla="*/ 2400 w 2400"/>
                <a:gd name="T12" fmla="*/ 432 h 432"/>
              </a:gdLst>
              <a:ahLst/>
              <a:cxnLst>
                <a:cxn ang="T6">
                  <a:pos x="T0" y="T1"/>
                </a:cxn>
                <a:cxn ang="T7">
                  <a:pos x="T2" y="T3"/>
                </a:cxn>
                <a:cxn ang="T8">
                  <a:pos x="T4" y="T5"/>
                </a:cxn>
              </a:cxnLst>
              <a:rect l="T9" t="T10" r="T11" b="T12"/>
              <a:pathLst>
                <a:path w="2400" h="432">
                  <a:moveTo>
                    <a:pt x="0" y="432"/>
                  </a:moveTo>
                  <a:cubicBezTo>
                    <a:pt x="400" y="216"/>
                    <a:pt x="800" y="0"/>
                    <a:pt x="1200" y="0"/>
                  </a:cubicBezTo>
                  <a:cubicBezTo>
                    <a:pt x="1600" y="0"/>
                    <a:pt x="2192" y="368"/>
                    <a:pt x="2400" y="432"/>
                  </a:cubicBezTo>
                </a:path>
              </a:pathLst>
            </a:custGeom>
            <a:noFill/>
            <a:ln w="19050">
              <a:solidFill>
                <a:srgbClr val="808000"/>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ko-KR" altLang="en-US"/>
            </a:p>
          </p:txBody>
        </p:sp>
        <p:sp>
          <p:nvSpPr>
            <p:cNvPr id="23626" name="Freeform 227"/>
            <p:cNvSpPr>
              <a:spLocks/>
            </p:cNvSpPr>
            <p:nvPr/>
          </p:nvSpPr>
          <p:spPr bwMode="auto">
            <a:xfrm flipV="1">
              <a:off x="2256" y="2928"/>
              <a:ext cx="2400" cy="288"/>
            </a:xfrm>
            <a:custGeom>
              <a:avLst/>
              <a:gdLst>
                <a:gd name="T0" fmla="*/ 0 w 2400"/>
                <a:gd name="T1" fmla="*/ 1 h 432"/>
                <a:gd name="T2" fmla="*/ 1200 w 2400"/>
                <a:gd name="T3" fmla="*/ 0 h 432"/>
                <a:gd name="T4" fmla="*/ 2400 w 2400"/>
                <a:gd name="T5" fmla="*/ 1 h 432"/>
                <a:gd name="T6" fmla="*/ 0 60000 65536"/>
                <a:gd name="T7" fmla="*/ 0 60000 65536"/>
                <a:gd name="T8" fmla="*/ 0 60000 65536"/>
                <a:gd name="T9" fmla="*/ 0 w 2400"/>
                <a:gd name="T10" fmla="*/ 0 h 432"/>
                <a:gd name="T11" fmla="*/ 2400 w 2400"/>
                <a:gd name="T12" fmla="*/ 432 h 432"/>
              </a:gdLst>
              <a:ahLst/>
              <a:cxnLst>
                <a:cxn ang="T6">
                  <a:pos x="T0" y="T1"/>
                </a:cxn>
                <a:cxn ang="T7">
                  <a:pos x="T2" y="T3"/>
                </a:cxn>
                <a:cxn ang="T8">
                  <a:pos x="T4" y="T5"/>
                </a:cxn>
              </a:cxnLst>
              <a:rect l="T9" t="T10" r="T11" b="T12"/>
              <a:pathLst>
                <a:path w="2400" h="432">
                  <a:moveTo>
                    <a:pt x="0" y="432"/>
                  </a:moveTo>
                  <a:cubicBezTo>
                    <a:pt x="400" y="216"/>
                    <a:pt x="800" y="0"/>
                    <a:pt x="1200" y="0"/>
                  </a:cubicBezTo>
                  <a:cubicBezTo>
                    <a:pt x="1600" y="0"/>
                    <a:pt x="2192" y="368"/>
                    <a:pt x="2400" y="432"/>
                  </a:cubicBezTo>
                </a:path>
              </a:pathLst>
            </a:custGeom>
            <a:noFill/>
            <a:ln w="19050">
              <a:solidFill>
                <a:srgbClr val="808000"/>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ko-KR" altLang="en-US"/>
            </a:p>
          </p:txBody>
        </p:sp>
      </p:grpSp>
      <p:grpSp>
        <p:nvGrpSpPr>
          <p:cNvPr id="4" name="Group 380"/>
          <p:cNvGrpSpPr>
            <a:grpSpLocks/>
          </p:cNvGrpSpPr>
          <p:nvPr/>
        </p:nvGrpSpPr>
        <p:grpSpPr bwMode="auto">
          <a:xfrm>
            <a:off x="684213" y="1846263"/>
            <a:ext cx="3886200" cy="2622550"/>
            <a:chOff x="480" y="1286"/>
            <a:chExt cx="2448" cy="1652"/>
          </a:xfrm>
        </p:grpSpPr>
        <p:sp>
          <p:nvSpPr>
            <p:cNvPr id="23615" name="Text Box 271"/>
            <p:cNvSpPr txBox="1">
              <a:spLocks noChangeArrowheads="1"/>
            </p:cNvSpPr>
            <p:nvPr/>
          </p:nvSpPr>
          <p:spPr bwMode="auto">
            <a:xfrm>
              <a:off x="1584" y="1766"/>
              <a:ext cx="62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eaLnBrk="1" hangingPunct="1">
                <a:spcBef>
                  <a:spcPct val="0"/>
                </a:spcBef>
                <a:buClrTx/>
                <a:buSzTx/>
                <a:buFontTx/>
                <a:buNone/>
              </a:pPr>
              <a:r>
                <a:rPr lang="ko-KR" altLang="en-US" sz="2000" b="1">
                  <a:solidFill>
                    <a:srgbClr val="FF3300"/>
                  </a:solidFill>
                  <a:latin typeface="Courier New" panose="02070309020205020404" pitchFamily="49" charset="0"/>
                  <a:ea typeface="궁서체" panose="02030609000101010101" pitchFamily="17" charset="-127"/>
                </a:rPr>
                <a:t>0</a:t>
              </a:r>
              <a:r>
                <a:rPr lang="ko-KR" altLang="en-US" sz="2000" b="1">
                  <a:solidFill>
                    <a:srgbClr val="0099FF"/>
                  </a:solidFill>
                  <a:latin typeface="Courier New" panose="02070309020205020404" pitchFamily="49" charset="0"/>
                  <a:ea typeface="궁서체" panose="02030609000101010101" pitchFamily="17" charset="-127"/>
                </a:rPr>
                <a:t>011</a:t>
              </a:r>
            </a:p>
          </p:txBody>
        </p:sp>
        <p:sp>
          <p:nvSpPr>
            <p:cNvPr id="23616" name="Text Box 272"/>
            <p:cNvSpPr txBox="1">
              <a:spLocks noChangeArrowheads="1"/>
            </p:cNvSpPr>
            <p:nvPr/>
          </p:nvSpPr>
          <p:spPr bwMode="auto">
            <a:xfrm>
              <a:off x="1968" y="1334"/>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eaLnBrk="1" hangingPunct="1">
                <a:spcBef>
                  <a:spcPct val="0"/>
                </a:spcBef>
                <a:buClrTx/>
                <a:buSzTx/>
                <a:buFontTx/>
                <a:buNone/>
              </a:pPr>
              <a:r>
                <a:rPr lang="ko-KR" altLang="en-US" sz="2000" b="1">
                  <a:solidFill>
                    <a:srgbClr val="FF3300"/>
                  </a:solidFill>
                  <a:latin typeface="Courier New" panose="02070309020205020404" pitchFamily="49" charset="0"/>
                  <a:ea typeface="궁서체" panose="02030609000101010101" pitchFamily="17" charset="-127"/>
                </a:rPr>
                <a:t>0</a:t>
              </a:r>
              <a:r>
                <a:rPr lang="ko-KR" altLang="en-US" sz="2000" b="1">
                  <a:solidFill>
                    <a:srgbClr val="0099FF"/>
                  </a:solidFill>
                  <a:latin typeface="Courier New" panose="02070309020205020404" pitchFamily="49" charset="0"/>
                  <a:ea typeface="궁서체" panose="02030609000101010101" pitchFamily="17" charset="-127"/>
                </a:rPr>
                <a:t>001</a:t>
              </a:r>
            </a:p>
          </p:txBody>
        </p:sp>
        <p:sp>
          <p:nvSpPr>
            <p:cNvPr id="23617" name="Text Box 273"/>
            <p:cNvSpPr txBox="1">
              <a:spLocks noChangeArrowheads="1"/>
            </p:cNvSpPr>
            <p:nvPr/>
          </p:nvSpPr>
          <p:spPr bwMode="auto">
            <a:xfrm>
              <a:off x="1204" y="2294"/>
              <a:ext cx="62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eaLnBrk="1" hangingPunct="1">
                <a:spcBef>
                  <a:spcPct val="0"/>
                </a:spcBef>
                <a:buClrTx/>
                <a:buSzTx/>
                <a:buFontTx/>
                <a:buNone/>
              </a:pPr>
              <a:r>
                <a:rPr lang="ko-KR" altLang="en-US" sz="2000" b="1">
                  <a:solidFill>
                    <a:srgbClr val="FF3300"/>
                  </a:solidFill>
                  <a:latin typeface="Courier New" panose="02070309020205020404" pitchFamily="49" charset="0"/>
                  <a:ea typeface="궁서체" panose="02030609000101010101" pitchFamily="17" charset="-127"/>
                </a:rPr>
                <a:t>0</a:t>
              </a:r>
              <a:r>
                <a:rPr lang="ko-KR" altLang="en-US" sz="2000" b="1">
                  <a:solidFill>
                    <a:srgbClr val="0099FF"/>
                  </a:solidFill>
                  <a:latin typeface="Courier New" panose="02070309020205020404" pitchFamily="49" charset="0"/>
                  <a:ea typeface="궁서체" panose="02030609000101010101" pitchFamily="17" charset="-127"/>
                </a:rPr>
                <a:t>100</a:t>
              </a:r>
            </a:p>
          </p:txBody>
        </p:sp>
        <p:sp>
          <p:nvSpPr>
            <p:cNvPr id="23618" name="Text Box 274"/>
            <p:cNvSpPr txBox="1">
              <a:spLocks noChangeArrowheads="1"/>
            </p:cNvSpPr>
            <p:nvPr/>
          </p:nvSpPr>
          <p:spPr bwMode="auto">
            <a:xfrm>
              <a:off x="2352" y="2256"/>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eaLnBrk="1" hangingPunct="1">
                <a:spcBef>
                  <a:spcPct val="0"/>
                </a:spcBef>
                <a:buClrTx/>
                <a:buSzTx/>
                <a:buFontTx/>
                <a:buNone/>
              </a:pPr>
              <a:r>
                <a:rPr lang="ko-KR" altLang="en-US" sz="2000" b="1">
                  <a:solidFill>
                    <a:srgbClr val="FF3300"/>
                  </a:solidFill>
                  <a:latin typeface="Courier New" panose="02070309020205020404" pitchFamily="49" charset="0"/>
                  <a:ea typeface="궁서체" panose="02030609000101010101" pitchFamily="17" charset="-127"/>
                </a:rPr>
                <a:t>0</a:t>
              </a:r>
              <a:r>
                <a:rPr lang="ko-KR" altLang="en-US" sz="2000" b="1">
                  <a:solidFill>
                    <a:srgbClr val="0099FF"/>
                  </a:solidFill>
                  <a:latin typeface="Courier New" panose="02070309020205020404" pitchFamily="49" charset="0"/>
                  <a:ea typeface="궁서체" panose="02030609000101010101" pitchFamily="17" charset="-127"/>
                </a:rPr>
                <a:t>101</a:t>
              </a:r>
            </a:p>
          </p:txBody>
        </p:sp>
        <p:sp>
          <p:nvSpPr>
            <p:cNvPr id="23619" name="Text Box 275"/>
            <p:cNvSpPr txBox="1">
              <a:spLocks noChangeArrowheads="1"/>
            </p:cNvSpPr>
            <p:nvPr/>
          </p:nvSpPr>
          <p:spPr bwMode="auto">
            <a:xfrm>
              <a:off x="672" y="2688"/>
              <a:ext cx="65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eaLnBrk="1" hangingPunct="1">
                <a:spcBef>
                  <a:spcPct val="0"/>
                </a:spcBef>
                <a:buClrTx/>
                <a:buSzTx/>
                <a:buFontTx/>
                <a:buNone/>
              </a:pPr>
              <a:r>
                <a:rPr lang="ko-KR" altLang="en-US" sz="2000" b="1">
                  <a:solidFill>
                    <a:srgbClr val="FF3300"/>
                  </a:solidFill>
                  <a:latin typeface="Courier New" panose="02070309020205020404" pitchFamily="49" charset="0"/>
                  <a:ea typeface="궁서체" panose="02030609000101010101" pitchFamily="17" charset="-127"/>
                </a:rPr>
                <a:t>0</a:t>
              </a:r>
              <a:r>
                <a:rPr lang="ko-KR" altLang="en-US" sz="2000" b="1">
                  <a:solidFill>
                    <a:srgbClr val="0099FF"/>
                  </a:solidFill>
                  <a:latin typeface="Courier New" panose="02070309020205020404" pitchFamily="49" charset="0"/>
                  <a:ea typeface="궁서체" panose="02030609000101010101" pitchFamily="17" charset="-127"/>
                </a:rPr>
                <a:t>110</a:t>
              </a:r>
            </a:p>
          </p:txBody>
        </p:sp>
        <p:sp>
          <p:nvSpPr>
            <p:cNvPr id="23620" name="Text Box 276"/>
            <p:cNvSpPr txBox="1">
              <a:spLocks noChangeArrowheads="1"/>
            </p:cNvSpPr>
            <p:nvPr/>
          </p:nvSpPr>
          <p:spPr bwMode="auto">
            <a:xfrm>
              <a:off x="1824" y="2688"/>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eaLnBrk="1" hangingPunct="1">
                <a:spcBef>
                  <a:spcPct val="0"/>
                </a:spcBef>
                <a:buClrTx/>
                <a:buSzTx/>
                <a:buFontTx/>
                <a:buNone/>
              </a:pPr>
              <a:r>
                <a:rPr lang="ko-KR" altLang="en-US" sz="2000" b="1">
                  <a:solidFill>
                    <a:srgbClr val="FF3300"/>
                  </a:solidFill>
                  <a:latin typeface="Courier New" panose="02070309020205020404" pitchFamily="49" charset="0"/>
                  <a:ea typeface="궁서체" panose="02030609000101010101" pitchFamily="17" charset="-127"/>
                </a:rPr>
                <a:t>0</a:t>
              </a:r>
              <a:r>
                <a:rPr lang="ko-KR" altLang="en-US" sz="2000" b="1">
                  <a:solidFill>
                    <a:srgbClr val="0099FF"/>
                  </a:solidFill>
                  <a:latin typeface="Courier New" panose="02070309020205020404" pitchFamily="49" charset="0"/>
                  <a:ea typeface="궁서체" panose="02030609000101010101" pitchFamily="17" charset="-127"/>
                </a:rPr>
                <a:t>111</a:t>
              </a:r>
            </a:p>
          </p:txBody>
        </p:sp>
        <p:sp>
          <p:nvSpPr>
            <p:cNvPr id="23621" name="Text Box 277"/>
            <p:cNvSpPr txBox="1">
              <a:spLocks noChangeArrowheads="1"/>
            </p:cNvSpPr>
            <p:nvPr/>
          </p:nvSpPr>
          <p:spPr bwMode="auto">
            <a:xfrm>
              <a:off x="1008" y="1286"/>
              <a:ext cx="64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eaLnBrk="1" hangingPunct="1">
                <a:spcBef>
                  <a:spcPct val="0"/>
                </a:spcBef>
                <a:buClrTx/>
                <a:buSzTx/>
                <a:buFontTx/>
                <a:buNone/>
              </a:pPr>
              <a:r>
                <a:rPr lang="ko-KR" altLang="en-US" sz="2000" b="1">
                  <a:solidFill>
                    <a:srgbClr val="FF3300"/>
                  </a:solidFill>
                  <a:latin typeface="Courier New" panose="02070309020205020404" pitchFamily="49" charset="0"/>
                  <a:ea typeface="궁서체" panose="02030609000101010101" pitchFamily="17" charset="-127"/>
                </a:rPr>
                <a:t>0</a:t>
              </a:r>
              <a:r>
                <a:rPr lang="ko-KR" altLang="en-US" sz="2000" b="1">
                  <a:solidFill>
                    <a:srgbClr val="0099FF"/>
                  </a:solidFill>
                  <a:latin typeface="Courier New" panose="02070309020205020404" pitchFamily="49" charset="0"/>
                  <a:ea typeface="궁서체" panose="02030609000101010101" pitchFamily="17" charset="-127"/>
                </a:rPr>
                <a:t>000</a:t>
              </a:r>
            </a:p>
          </p:txBody>
        </p:sp>
        <p:sp>
          <p:nvSpPr>
            <p:cNvPr id="23622" name="Text Box 278"/>
            <p:cNvSpPr txBox="1">
              <a:spLocks noChangeArrowheads="1"/>
            </p:cNvSpPr>
            <p:nvPr/>
          </p:nvSpPr>
          <p:spPr bwMode="auto">
            <a:xfrm>
              <a:off x="480" y="1766"/>
              <a:ext cx="75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eaLnBrk="1" hangingPunct="1">
                <a:spcBef>
                  <a:spcPct val="0"/>
                </a:spcBef>
                <a:buClrTx/>
                <a:buSzTx/>
                <a:buFontTx/>
                <a:buNone/>
              </a:pPr>
              <a:r>
                <a:rPr lang="ko-KR" altLang="en-US" sz="2000" b="1">
                  <a:solidFill>
                    <a:srgbClr val="FF3300"/>
                  </a:solidFill>
                  <a:latin typeface="Courier New" panose="02070309020205020404" pitchFamily="49" charset="0"/>
                  <a:ea typeface="궁서체" panose="02030609000101010101" pitchFamily="17" charset="-127"/>
                </a:rPr>
                <a:t>0</a:t>
              </a:r>
              <a:r>
                <a:rPr lang="ko-KR" altLang="en-US" sz="2000" b="1">
                  <a:solidFill>
                    <a:srgbClr val="0099FF"/>
                  </a:solidFill>
                  <a:latin typeface="Courier New" panose="02070309020205020404" pitchFamily="49" charset="0"/>
                  <a:ea typeface="궁서체" panose="02030609000101010101" pitchFamily="17" charset="-127"/>
                </a:rPr>
                <a:t>010</a:t>
              </a:r>
            </a:p>
          </p:txBody>
        </p:sp>
      </p:grpSp>
      <p:grpSp>
        <p:nvGrpSpPr>
          <p:cNvPr id="5" name="Group 381"/>
          <p:cNvGrpSpPr>
            <a:grpSpLocks/>
          </p:cNvGrpSpPr>
          <p:nvPr/>
        </p:nvGrpSpPr>
        <p:grpSpPr bwMode="auto">
          <a:xfrm>
            <a:off x="4884738" y="2228850"/>
            <a:ext cx="3463925" cy="2182813"/>
            <a:chOff x="3126" y="1527"/>
            <a:chExt cx="2182" cy="1375"/>
          </a:xfrm>
        </p:grpSpPr>
        <p:sp>
          <p:nvSpPr>
            <p:cNvPr id="23607" name="Text Box 280"/>
            <p:cNvSpPr txBox="1">
              <a:spLocks noChangeArrowheads="1"/>
            </p:cNvSpPr>
            <p:nvPr/>
          </p:nvSpPr>
          <p:spPr bwMode="auto">
            <a:xfrm>
              <a:off x="4238" y="1917"/>
              <a:ext cx="62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eaLnBrk="1" hangingPunct="1">
                <a:spcBef>
                  <a:spcPct val="0"/>
                </a:spcBef>
                <a:buClrTx/>
                <a:buSzTx/>
                <a:buFontTx/>
                <a:buNone/>
              </a:pPr>
              <a:r>
                <a:rPr lang="ko-KR" altLang="en-US" sz="2000" b="1">
                  <a:solidFill>
                    <a:srgbClr val="FF3300"/>
                  </a:solidFill>
                  <a:latin typeface="Courier New" panose="02070309020205020404" pitchFamily="49" charset="0"/>
                  <a:ea typeface="궁서체" panose="02030609000101010101" pitchFamily="17" charset="-127"/>
                </a:rPr>
                <a:t>1</a:t>
              </a:r>
              <a:r>
                <a:rPr lang="ko-KR" altLang="en-US" sz="2000" b="1">
                  <a:solidFill>
                    <a:srgbClr val="0099FF"/>
                  </a:solidFill>
                  <a:latin typeface="Courier New" panose="02070309020205020404" pitchFamily="49" charset="0"/>
                  <a:ea typeface="궁서체" panose="02030609000101010101" pitchFamily="17" charset="-127"/>
                </a:rPr>
                <a:t>011</a:t>
              </a:r>
            </a:p>
          </p:txBody>
        </p:sp>
        <p:sp>
          <p:nvSpPr>
            <p:cNvPr id="23608" name="Text Box 281"/>
            <p:cNvSpPr txBox="1">
              <a:spLocks noChangeArrowheads="1"/>
            </p:cNvSpPr>
            <p:nvPr/>
          </p:nvSpPr>
          <p:spPr bwMode="auto">
            <a:xfrm>
              <a:off x="4731" y="1557"/>
              <a:ext cx="57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eaLnBrk="1" hangingPunct="1">
                <a:spcBef>
                  <a:spcPct val="0"/>
                </a:spcBef>
                <a:buClrTx/>
                <a:buSzTx/>
                <a:buFontTx/>
                <a:buNone/>
              </a:pPr>
              <a:r>
                <a:rPr lang="ko-KR" altLang="en-US" sz="2000" b="1">
                  <a:solidFill>
                    <a:srgbClr val="FF3300"/>
                  </a:solidFill>
                  <a:latin typeface="Courier New" panose="02070309020205020404" pitchFamily="49" charset="0"/>
                  <a:ea typeface="궁서체" panose="02030609000101010101" pitchFamily="17" charset="-127"/>
                </a:rPr>
                <a:t>1</a:t>
              </a:r>
              <a:r>
                <a:rPr lang="ko-KR" altLang="en-US" sz="2000" b="1">
                  <a:solidFill>
                    <a:srgbClr val="0099FF"/>
                  </a:solidFill>
                  <a:latin typeface="Courier New" panose="02070309020205020404" pitchFamily="49" charset="0"/>
                  <a:ea typeface="궁서체" panose="02030609000101010101" pitchFamily="17" charset="-127"/>
                </a:rPr>
                <a:t>001</a:t>
              </a:r>
            </a:p>
          </p:txBody>
        </p:sp>
        <p:sp>
          <p:nvSpPr>
            <p:cNvPr id="23609" name="Text Box 282"/>
            <p:cNvSpPr txBox="1">
              <a:spLocks noChangeArrowheads="1"/>
            </p:cNvSpPr>
            <p:nvPr/>
          </p:nvSpPr>
          <p:spPr bwMode="auto">
            <a:xfrm>
              <a:off x="3578" y="2161"/>
              <a:ext cx="62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eaLnBrk="1" hangingPunct="1">
                <a:spcBef>
                  <a:spcPct val="0"/>
                </a:spcBef>
                <a:buClrTx/>
                <a:buSzTx/>
                <a:buFontTx/>
                <a:buNone/>
              </a:pPr>
              <a:r>
                <a:rPr lang="ko-KR" altLang="en-US" sz="2000" b="1">
                  <a:solidFill>
                    <a:srgbClr val="FF3300"/>
                  </a:solidFill>
                  <a:latin typeface="Courier New" panose="02070309020205020404" pitchFamily="49" charset="0"/>
                  <a:ea typeface="궁서체" panose="02030609000101010101" pitchFamily="17" charset="-127"/>
                </a:rPr>
                <a:t>1</a:t>
              </a:r>
              <a:r>
                <a:rPr lang="ko-KR" altLang="en-US" sz="2000" b="1">
                  <a:solidFill>
                    <a:srgbClr val="0099FF"/>
                  </a:solidFill>
                  <a:latin typeface="Courier New" panose="02070309020205020404" pitchFamily="49" charset="0"/>
                  <a:ea typeface="궁서체" panose="02030609000101010101" pitchFamily="17" charset="-127"/>
                </a:rPr>
                <a:t>100</a:t>
              </a:r>
            </a:p>
          </p:txBody>
        </p:sp>
        <p:sp>
          <p:nvSpPr>
            <p:cNvPr id="23610" name="Text Box 283"/>
            <p:cNvSpPr txBox="1">
              <a:spLocks noChangeArrowheads="1"/>
            </p:cNvSpPr>
            <p:nvPr/>
          </p:nvSpPr>
          <p:spPr bwMode="auto">
            <a:xfrm>
              <a:off x="4697" y="2206"/>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eaLnBrk="1" hangingPunct="1">
                <a:spcBef>
                  <a:spcPct val="0"/>
                </a:spcBef>
                <a:buClrTx/>
                <a:buSzTx/>
                <a:buFontTx/>
                <a:buNone/>
              </a:pPr>
              <a:r>
                <a:rPr lang="ko-KR" altLang="en-US" sz="2000" b="1">
                  <a:solidFill>
                    <a:srgbClr val="FF3300"/>
                  </a:solidFill>
                  <a:latin typeface="Courier New" panose="02070309020205020404" pitchFamily="49" charset="0"/>
                  <a:ea typeface="궁서체" panose="02030609000101010101" pitchFamily="17" charset="-127"/>
                </a:rPr>
                <a:t>1</a:t>
              </a:r>
              <a:r>
                <a:rPr lang="ko-KR" altLang="en-US" sz="2000" b="1">
                  <a:solidFill>
                    <a:srgbClr val="0099FF"/>
                  </a:solidFill>
                  <a:latin typeface="Courier New" panose="02070309020205020404" pitchFamily="49" charset="0"/>
                  <a:ea typeface="궁서체" panose="02030609000101010101" pitchFamily="17" charset="-127"/>
                </a:rPr>
                <a:t>101</a:t>
              </a:r>
            </a:p>
          </p:txBody>
        </p:sp>
        <p:sp>
          <p:nvSpPr>
            <p:cNvPr id="23611" name="Text Box 284"/>
            <p:cNvSpPr txBox="1">
              <a:spLocks noChangeArrowheads="1"/>
            </p:cNvSpPr>
            <p:nvPr/>
          </p:nvSpPr>
          <p:spPr bwMode="auto">
            <a:xfrm>
              <a:off x="3141" y="2652"/>
              <a:ext cx="56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eaLnBrk="1" hangingPunct="1">
                <a:spcBef>
                  <a:spcPct val="0"/>
                </a:spcBef>
                <a:buClrTx/>
                <a:buSzTx/>
                <a:buFontTx/>
                <a:buNone/>
              </a:pPr>
              <a:r>
                <a:rPr lang="ko-KR" altLang="en-US" sz="2000" b="1">
                  <a:solidFill>
                    <a:srgbClr val="FF3300"/>
                  </a:solidFill>
                  <a:latin typeface="Courier New" panose="02070309020205020404" pitchFamily="49" charset="0"/>
                  <a:ea typeface="궁서체" panose="02030609000101010101" pitchFamily="17" charset="-127"/>
                </a:rPr>
                <a:t>1</a:t>
              </a:r>
              <a:r>
                <a:rPr lang="ko-KR" altLang="en-US" sz="2000" b="1">
                  <a:solidFill>
                    <a:srgbClr val="0099FF"/>
                  </a:solidFill>
                  <a:latin typeface="Courier New" panose="02070309020205020404" pitchFamily="49" charset="0"/>
                  <a:ea typeface="궁서체" panose="02030609000101010101" pitchFamily="17" charset="-127"/>
                </a:rPr>
                <a:t>110</a:t>
              </a:r>
            </a:p>
          </p:txBody>
        </p:sp>
        <p:sp>
          <p:nvSpPr>
            <p:cNvPr id="23612" name="Text Box 285"/>
            <p:cNvSpPr txBox="1">
              <a:spLocks noChangeArrowheads="1"/>
            </p:cNvSpPr>
            <p:nvPr/>
          </p:nvSpPr>
          <p:spPr bwMode="auto">
            <a:xfrm>
              <a:off x="4245" y="2649"/>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eaLnBrk="1" hangingPunct="1">
                <a:spcBef>
                  <a:spcPct val="0"/>
                </a:spcBef>
                <a:buClrTx/>
                <a:buSzTx/>
                <a:buFontTx/>
                <a:buNone/>
              </a:pPr>
              <a:r>
                <a:rPr lang="ko-KR" altLang="en-US" sz="2000" b="1">
                  <a:solidFill>
                    <a:srgbClr val="FF3300"/>
                  </a:solidFill>
                  <a:latin typeface="Courier New" panose="02070309020205020404" pitchFamily="49" charset="0"/>
                  <a:ea typeface="궁서체" panose="02030609000101010101" pitchFamily="17" charset="-127"/>
                </a:rPr>
                <a:t>1</a:t>
              </a:r>
              <a:r>
                <a:rPr lang="ko-KR" altLang="en-US" sz="2000" b="1">
                  <a:solidFill>
                    <a:srgbClr val="0099FF"/>
                  </a:solidFill>
                  <a:latin typeface="Courier New" panose="02070309020205020404" pitchFamily="49" charset="0"/>
                  <a:ea typeface="궁서체" panose="02030609000101010101" pitchFamily="17" charset="-127"/>
                </a:rPr>
                <a:t>111</a:t>
              </a:r>
            </a:p>
          </p:txBody>
        </p:sp>
        <p:sp>
          <p:nvSpPr>
            <p:cNvPr id="23613" name="Text Box 286"/>
            <p:cNvSpPr txBox="1">
              <a:spLocks noChangeArrowheads="1"/>
            </p:cNvSpPr>
            <p:nvPr/>
          </p:nvSpPr>
          <p:spPr bwMode="auto">
            <a:xfrm>
              <a:off x="3620" y="1527"/>
              <a:ext cx="64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eaLnBrk="1" hangingPunct="1">
                <a:spcBef>
                  <a:spcPct val="0"/>
                </a:spcBef>
                <a:buClrTx/>
                <a:buSzTx/>
                <a:buFontTx/>
                <a:buNone/>
              </a:pPr>
              <a:r>
                <a:rPr lang="ko-KR" altLang="en-US" sz="2000" b="1">
                  <a:solidFill>
                    <a:srgbClr val="FF3300"/>
                  </a:solidFill>
                  <a:latin typeface="Courier New" panose="02070309020205020404" pitchFamily="49" charset="0"/>
                  <a:ea typeface="궁서체" panose="02030609000101010101" pitchFamily="17" charset="-127"/>
                </a:rPr>
                <a:t>1</a:t>
              </a:r>
              <a:r>
                <a:rPr lang="ko-KR" altLang="en-US" sz="2000" b="1">
                  <a:solidFill>
                    <a:srgbClr val="0099FF"/>
                  </a:solidFill>
                  <a:latin typeface="Courier New" panose="02070309020205020404" pitchFamily="49" charset="0"/>
                  <a:ea typeface="궁서체" panose="02030609000101010101" pitchFamily="17" charset="-127"/>
                </a:rPr>
                <a:t>000</a:t>
              </a:r>
            </a:p>
          </p:txBody>
        </p:sp>
        <p:sp>
          <p:nvSpPr>
            <p:cNvPr id="23614" name="Text Box 287"/>
            <p:cNvSpPr txBox="1">
              <a:spLocks noChangeArrowheads="1"/>
            </p:cNvSpPr>
            <p:nvPr/>
          </p:nvSpPr>
          <p:spPr bwMode="auto">
            <a:xfrm>
              <a:off x="3126" y="1836"/>
              <a:ext cx="75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eaLnBrk="1" hangingPunct="1">
                <a:spcBef>
                  <a:spcPct val="0"/>
                </a:spcBef>
                <a:buClrTx/>
                <a:buSzTx/>
                <a:buFontTx/>
                <a:buNone/>
              </a:pPr>
              <a:r>
                <a:rPr lang="ko-KR" altLang="en-US" sz="2000" b="1">
                  <a:solidFill>
                    <a:srgbClr val="FF3300"/>
                  </a:solidFill>
                  <a:latin typeface="Courier New" panose="02070309020205020404" pitchFamily="49" charset="0"/>
                  <a:ea typeface="궁서체" panose="02030609000101010101" pitchFamily="17" charset="-127"/>
                </a:rPr>
                <a:t>1</a:t>
              </a:r>
              <a:r>
                <a:rPr lang="ko-KR" altLang="en-US" sz="2000" b="1">
                  <a:solidFill>
                    <a:srgbClr val="0099FF"/>
                  </a:solidFill>
                  <a:latin typeface="Courier New" panose="02070309020205020404" pitchFamily="49" charset="0"/>
                  <a:ea typeface="궁서체" panose="02030609000101010101" pitchFamily="17" charset="-127"/>
                </a:rPr>
                <a:t>010</a:t>
              </a:r>
            </a:p>
          </p:txBody>
        </p:sp>
      </p:grpSp>
      <p:grpSp>
        <p:nvGrpSpPr>
          <p:cNvPr id="6" name="Group 379"/>
          <p:cNvGrpSpPr>
            <a:grpSpLocks/>
          </p:cNvGrpSpPr>
          <p:nvPr/>
        </p:nvGrpSpPr>
        <p:grpSpPr bwMode="auto">
          <a:xfrm>
            <a:off x="836613" y="1785938"/>
            <a:ext cx="3214687" cy="2362200"/>
            <a:chOff x="576" y="1248"/>
            <a:chExt cx="2025" cy="1488"/>
          </a:xfrm>
        </p:grpSpPr>
        <p:sp>
          <p:nvSpPr>
            <p:cNvPr id="23585" name="Text Box 288"/>
            <p:cNvSpPr txBox="1">
              <a:spLocks noChangeArrowheads="1"/>
            </p:cNvSpPr>
            <p:nvPr/>
          </p:nvSpPr>
          <p:spPr bwMode="auto">
            <a:xfrm>
              <a:off x="576" y="1248"/>
              <a:ext cx="42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eaLnBrk="1" hangingPunct="1">
                <a:spcBef>
                  <a:spcPct val="0"/>
                </a:spcBef>
                <a:buClrTx/>
                <a:buSzTx/>
                <a:buFontTx/>
                <a:buNone/>
              </a:pPr>
              <a:r>
                <a:rPr lang="en-US" altLang="ko-KR" sz="1800" b="1" i="1">
                  <a:solidFill>
                    <a:srgbClr val="FF3300"/>
                  </a:solidFill>
                  <a:latin typeface="Verdana" panose="020B0604030504040204" pitchFamily="34" charset="0"/>
                  <a:ea typeface="궁서체" panose="02030609000101010101" pitchFamily="17" charset="-127"/>
                </a:rPr>
                <a:t>Q</a:t>
              </a:r>
              <a:r>
                <a:rPr lang="en-US" altLang="ko-KR" sz="1400" b="1">
                  <a:solidFill>
                    <a:srgbClr val="FF3300"/>
                  </a:solidFill>
                  <a:latin typeface="Verdana" panose="020B0604030504040204" pitchFamily="34" charset="0"/>
                  <a:ea typeface="궁서체" panose="02030609000101010101" pitchFamily="17" charset="-127"/>
                </a:rPr>
                <a:t>3</a:t>
              </a:r>
            </a:p>
          </p:txBody>
        </p:sp>
        <p:grpSp>
          <p:nvGrpSpPr>
            <p:cNvPr id="23586" name="Group 333"/>
            <p:cNvGrpSpPr>
              <a:grpSpLocks/>
            </p:cNvGrpSpPr>
            <p:nvPr/>
          </p:nvGrpSpPr>
          <p:grpSpPr bwMode="auto">
            <a:xfrm>
              <a:off x="864" y="1488"/>
              <a:ext cx="1737" cy="1248"/>
              <a:chOff x="3696" y="960"/>
              <a:chExt cx="1737" cy="1248"/>
            </a:xfrm>
          </p:grpSpPr>
          <p:sp>
            <p:nvSpPr>
              <p:cNvPr id="23587" name="Line 334"/>
              <p:cNvSpPr>
                <a:spLocks noChangeShapeType="1"/>
              </p:cNvSpPr>
              <p:nvPr/>
            </p:nvSpPr>
            <p:spPr bwMode="auto">
              <a:xfrm flipH="1" flipV="1">
                <a:off x="4259" y="1038"/>
                <a:ext cx="1108" cy="0"/>
              </a:xfrm>
              <a:prstGeom prst="line">
                <a:avLst/>
              </a:prstGeom>
              <a:noFill/>
              <a:ln w="25400">
                <a:solidFill>
                  <a:srgbClr val="008000"/>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23588" name="Line 335"/>
              <p:cNvSpPr>
                <a:spLocks noChangeShapeType="1"/>
              </p:cNvSpPr>
              <p:nvPr/>
            </p:nvSpPr>
            <p:spPr bwMode="auto">
              <a:xfrm flipH="1">
                <a:off x="3772" y="1662"/>
                <a:ext cx="487" cy="480"/>
              </a:xfrm>
              <a:prstGeom prst="line">
                <a:avLst/>
              </a:prstGeom>
              <a:noFill/>
              <a:ln w="25400">
                <a:solidFill>
                  <a:srgbClr val="008000"/>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23589" name="Line 336"/>
              <p:cNvSpPr>
                <a:spLocks noChangeShapeType="1"/>
              </p:cNvSpPr>
              <p:nvPr/>
            </p:nvSpPr>
            <p:spPr bwMode="auto">
              <a:xfrm>
                <a:off x="3772" y="1518"/>
                <a:ext cx="0" cy="624"/>
              </a:xfrm>
              <a:prstGeom prst="line">
                <a:avLst/>
              </a:prstGeom>
              <a:noFill/>
              <a:ln w="25400">
                <a:solidFill>
                  <a:srgbClr val="008000"/>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23590" name="Line 337"/>
              <p:cNvSpPr>
                <a:spLocks noChangeShapeType="1"/>
              </p:cNvSpPr>
              <p:nvPr/>
            </p:nvSpPr>
            <p:spPr bwMode="auto">
              <a:xfrm flipH="1" flipV="1">
                <a:off x="3772" y="1518"/>
                <a:ext cx="1107" cy="0"/>
              </a:xfrm>
              <a:prstGeom prst="line">
                <a:avLst/>
              </a:prstGeom>
              <a:noFill/>
              <a:ln w="25400">
                <a:solidFill>
                  <a:srgbClr val="008000"/>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23591" name="Line 338"/>
              <p:cNvSpPr>
                <a:spLocks noChangeShapeType="1"/>
              </p:cNvSpPr>
              <p:nvPr/>
            </p:nvSpPr>
            <p:spPr bwMode="auto">
              <a:xfrm flipH="1" flipV="1">
                <a:off x="4259" y="1662"/>
                <a:ext cx="1108" cy="0"/>
              </a:xfrm>
              <a:prstGeom prst="line">
                <a:avLst/>
              </a:prstGeom>
              <a:noFill/>
              <a:ln w="25400">
                <a:solidFill>
                  <a:srgbClr val="008000"/>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23592" name="Line 339"/>
              <p:cNvSpPr>
                <a:spLocks noChangeShapeType="1"/>
              </p:cNvSpPr>
              <p:nvPr/>
            </p:nvSpPr>
            <p:spPr bwMode="auto">
              <a:xfrm flipH="1" flipV="1">
                <a:off x="3772" y="2142"/>
                <a:ext cx="1107" cy="0"/>
              </a:xfrm>
              <a:prstGeom prst="line">
                <a:avLst/>
              </a:prstGeom>
              <a:noFill/>
              <a:ln w="25400">
                <a:solidFill>
                  <a:srgbClr val="008000"/>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23593" name="Line 340"/>
              <p:cNvSpPr>
                <a:spLocks noChangeShapeType="1"/>
              </p:cNvSpPr>
              <p:nvPr/>
            </p:nvSpPr>
            <p:spPr bwMode="auto">
              <a:xfrm>
                <a:off x="5367" y="1038"/>
                <a:ext cx="0" cy="624"/>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23594" name="Line 341"/>
              <p:cNvSpPr>
                <a:spLocks noChangeShapeType="1"/>
              </p:cNvSpPr>
              <p:nvPr/>
            </p:nvSpPr>
            <p:spPr bwMode="auto">
              <a:xfrm>
                <a:off x="4259" y="1038"/>
                <a:ext cx="0" cy="624"/>
              </a:xfrm>
              <a:prstGeom prst="line">
                <a:avLst/>
              </a:prstGeom>
              <a:noFill/>
              <a:ln w="25400">
                <a:solidFill>
                  <a:srgbClr val="008000"/>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23595" name="Line 342"/>
              <p:cNvSpPr>
                <a:spLocks noChangeShapeType="1"/>
              </p:cNvSpPr>
              <p:nvPr/>
            </p:nvSpPr>
            <p:spPr bwMode="auto">
              <a:xfrm>
                <a:off x="4879" y="1518"/>
                <a:ext cx="0" cy="624"/>
              </a:xfrm>
              <a:prstGeom prst="line">
                <a:avLst/>
              </a:prstGeom>
              <a:noFill/>
              <a:ln w="25400">
                <a:solidFill>
                  <a:srgbClr val="008000"/>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23596" name="Line 343"/>
              <p:cNvSpPr>
                <a:spLocks noChangeShapeType="1"/>
              </p:cNvSpPr>
              <p:nvPr/>
            </p:nvSpPr>
            <p:spPr bwMode="auto">
              <a:xfrm flipH="1">
                <a:off x="4879" y="1662"/>
                <a:ext cx="488" cy="480"/>
              </a:xfrm>
              <a:prstGeom prst="line">
                <a:avLst/>
              </a:prstGeom>
              <a:noFill/>
              <a:ln w="25400">
                <a:solidFill>
                  <a:srgbClr val="008000"/>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23597" name="Line 344"/>
              <p:cNvSpPr>
                <a:spLocks noChangeShapeType="1"/>
              </p:cNvSpPr>
              <p:nvPr/>
            </p:nvSpPr>
            <p:spPr bwMode="auto">
              <a:xfrm flipH="1">
                <a:off x="4879" y="1038"/>
                <a:ext cx="488" cy="480"/>
              </a:xfrm>
              <a:prstGeom prst="line">
                <a:avLst/>
              </a:prstGeom>
              <a:noFill/>
              <a:ln w="25400">
                <a:solidFill>
                  <a:srgbClr val="008000"/>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23598" name="Line 345"/>
              <p:cNvSpPr>
                <a:spLocks noChangeShapeType="1"/>
              </p:cNvSpPr>
              <p:nvPr/>
            </p:nvSpPr>
            <p:spPr bwMode="auto">
              <a:xfrm flipH="1">
                <a:off x="3772" y="1038"/>
                <a:ext cx="487" cy="480"/>
              </a:xfrm>
              <a:prstGeom prst="line">
                <a:avLst/>
              </a:prstGeom>
              <a:noFill/>
              <a:ln w="25400">
                <a:solidFill>
                  <a:srgbClr val="008000"/>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23599" name="Oval 346"/>
              <p:cNvSpPr>
                <a:spLocks noChangeArrowheads="1"/>
              </p:cNvSpPr>
              <p:nvPr/>
            </p:nvSpPr>
            <p:spPr bwMode="auto">
              <a:xfrm>
                <a:off x="3708" y="2058"/>
                <a:ext cx="144" cy="144"/>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eaLnBrk="1" hangingPunct="1">
                  <a:spcBef>
                    <a:spcPct val="0"/>
                  </a:spcBef>
                  <a:buClrTx/>
                  <a:buSzTx/>
                  <a:buFontTx/>
                  <a:buNone/>
                </a:pPr>
                <a:endParaRPr lang="ko-KR" altLang="en-US" sz="1800">
                  <a:latin typeface="굴림" panose="020B0600000101010101" pitchFamily="50" charset="-127"/>
                  <a:ea typeface="굴림" panose="020B0600000101010101" pitchFamily="50" charset="-127"/>
                </a:endParaRPr>
              </a:p>
            </p:txBody>
          </p:sp>
          <p:sp>
            <p:nvSpPr>
              <p:cNvPr id="23600" name="Oval 347"/>
              <p:cNvSpPr>
                <a:spLocks noChangeArrowheads="1"/>
              </p:cNvSpPr>
              <p:nvPr/>
            </p:nvSpPr>
            <p:spPr bwMode="auto">
              <a:xfrm>
                <a:off x="4800" y="2064"/>
                <a:ext cx="144" cy="144"/>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eaLnBrk="1" hangingPunct="1">
                  <a:spcBef>
                    <a:spcPct val="0"/>
                  </a:spcBef>
                  <a:buClrTx/>
                  <a:buSzTx/>
                  <a:buFontTx/>
                  <a:buNone/>
                </a:pPr>
                <a:endParaRPr lang="ko-KR" altLang="en-US" sz="1800">
                  <a:latin typeface="굴림" panose="020B0600000101010101" pitchFamily="50" charset="-127"/>
                  <a:ea typeface="굴림" panose="020B0600000101010101" pitchFamily="50" charset="-127"/>
                </a:endParaRPr>
              </a:p>
            </p:txBody>
          </p:sp>
          <p:sp>
            <p:nvSpPr>
              <p:cNvPr id="23601" name="Oval 348"/>
              <p:cNvSpPr>
                <a:spLocks noChangeArrowheads="1"/>
              </p:cNvSpPr>
              <p:nvPr/>
            </p:nvSpPr>
            <p:spPr bwMode="auto">
              <a:xfrm>
                <a:off x="5289" y="1587"/>
                <a:ext cx="144" cy="144"/>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eaLnBrk="1" hangingPunct="1">
                  <a:spcBef>
                    <a:spcPct val="0"/>
                  </a:spcBef>
                  <a:buClrTx/>
                  <a:buSzTx/>
                  <a:buFontTx/>
                  <a:buNone/>
                </a:pPr>
                <a:endParaRPr lang="ko-KR" altLang="en-US" sz="1800">
                  <a:latin typeface="굴림" panose="020B0600000101010101" pitchFamily="50" charset="-127"/>
                  <a:ea typeface="굴림" panose="020B0600000101010101" pitchFamily="50" charset="-127"/>
                </a:endParaRPr>
              </a:p>
            </p:txBody>
          </p:sp>
          <p:sp>
            <p:nvSpPr>
              <p:cNvPr id="23602" name="Oval 349"/>
              <p:cNvSpPr>
                <a:spLocks noChangeArrowheads="1"/>
              </p:cNvSpPr>
              <p:nvPr/>
            </p:nvSpPr>
            <p:spPr bwMode="auto">
              <a:xfrm>
                <a:off x="3696" y="1443"/>
                <a:ext cx="144" cy="144"/>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eaLnBrk="1" hangingPunct="1">
                  <a:spcBef>
                    <a:spcPct val="0"/>
                  </a:spcBef>
                  <a:buClrTx/>
                  <a:buSzTx/>
                  <a:buFontTx/>
                  <a:buNone/>
                </a:pPr>
                <a:endParaRPr lang="ko-KR" altLang="en-US" sz="1800">
                  <a:latin typeface="굴림" panose="020B0600000101010101" pitchFamily="50" charset="-127"/>
                  <a:ea typeface="굴림" panose="020B0600000101010101" pitchFamily="50" charset="-127"/>
                </a:endParaRPr>
              </a:p>
            </p:txBody>
          </p:sp>
          <p:sp>
            <p:nvSpPr>
              <p:cNvPr id="23603" name="Oval 350"/>
              <p:cNvSpPr>
                <a:spLocks noChangeArrowheads="1"/>
              </p:cNvSpPr>
              <p:nvPr/>
            </p:nvSpPr>
            <p:spPr bwMode="auto">
              <a:xfrm>
                <a:off x="4791" y="1440"/>
                <a:ext cx="144" cy="144"/>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eaLnBrk="1" hangingPunct="1">
                  <a:spcBef>
                    <a:spcPct val="0"/>
                  </a:spcBef>
                  <a:buClrTx/>
                  <a:buSzTx/>
                  <a:buFontTx/>
                  <a:buNone/>
                </a:pPr>
                <a:endParaRPr lang="ko-KR" altLang="en-US" sz="1800">
                  <a:latin typeface="굴림" panose="020B0600000101010101" pitchFamily="50" charset="-127"/>
                  <a:ea typeface="굴림" panose="020B0600000101010101" pitchFamily="50" charset="-127"/>
                </a:endParaRPr>
              </a:p>
            </p:txBody>
          </p:sp>
          <p:sp>
            <p:nvSpPr>
              <p:cNvPr id="23604" name="Oval 351"/>
              <p:cNvSpPr>
                <a:spLocks noChangeArrowheads="1"/>
              </p:cNvSpPr>
              <p:nvPr/>
            </p:nvSpPr>
            <p:spPr bwMode="auto">
              <a:xfrm>
                <a:off x="4188" y="960"/>
                <a:ext cx="144" cy="144"/>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eaLnBrk="1" hangingPunct="1">
                  <a:spcBef>
                    <a:spcPct val="0"/>
                  </a:spcBef>
                  <a:buClrTx/>
                  <a:buSzTx/>
                  <a:buFontTx/>
                  <a:buNone/>
                </a:pPr>
                <a:endParaRPr lang="ko-KR" altLang="en-US" sz="1800">
                  <a:latin typeface="굴림" panose="020B0600000101010101" pitchFamily="50" charset="-127"/>
                  <a:ea typeface="굴림" panose="020B0600000101010101" pitchFamily="50" charset="-127"/>
                </a:endParaRPr>
              </a:p>
            </p:txBody>
          </p:sp>
          <p:sp>
            <p:nvSpPr>
              <p:cNvPr id="23605" name="Oval 352"/>
              <p:cNvSpPr>
                <a:spLocks noChangeArrowheads="1"/>
              </p:cNvSpPr>
              <p:nvPr/>
            </p:nvSpPr>
            <p:spPr bwMode="auto">
              <a:xfrm>
                <a:off x="5289" y="960"/>
                <a:ext cx="144" cy="144"/>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eaLnBrk="1" hangingPunct="1">
                  <a:spcBef>
                    <a:spcPct val="0"/>
                  </a:spcBef>
                  <a:buClrTx/>
                  <a:buSzTx/>
                  <a:buFontTx/>
                  <a:buNone/>
                </a:pPr>
                <a:endParaRPr lang="ko-KR" altLang="en-US" sz="1800">
                  <a:latin typeface="굴림" panose="020B0600000101010101" pitchFamily="50" charset="-127"/>
                  <a:ea typeface="굴림" panose="020B0600000101010101" pitchFamily="50" charset="-127"/>
                </a:endParaRPr>
              </a:p>
            </p:txBody>
          </p:sp>
          <p:sp>
            <p:nvSpPr>
              <p:cNvPr id="23606" name="Oval 353"/>
              <p:cNvSpPr>
                <a:spLocks noChangeArrowheads="1"/>
              </p:cNvSpPr>
              <p:nvPr/>
            </p:nvSpPr>
            <p:spPr bwMode="auto">
              <a:xfrm>
                <a:off x="4176" y="1584"/>
                <a:ext cx="144" cy="144"/>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eaLnBrk="1" hangingPunct="1">
                  <a:spcBef>
                    <a:spcPct val="0"/>
                  </a:spcBef>
                  <a:buClrTx/>
                  <a:buSzTx/>
                  <a:buFontTx/>
                  <a:buNone/>
                </a:pPr>
                <a:endParaRPr lang="ko-KR" altLang="en-US" sz="1800">
                  <a:latin typeface="굴림" panose="020B0600000101010101" pitchFamily="50" charset="-127"/>
                  <a:ea typeface="굴림" panose="020B0600000101010101" pitchFamily="50" charset="-127"/>
                </a:endParaRPr>
              </a:p>
            </p:txBody>
          </p:sp>
        </p:grpSp>
      </p:grpSp>
      <p:grpSp>
        <p:nvGrpSpPr>
          <p:cNvPr id="8" name="Group 378"/>
          <p:cNvGrpSpPr>
            <a:grpSpLocks/>
          </p:cNvGrpSpPr>
          <p:nvPr/>
        </p:nvGrpSpPr>
        <p:grpSpPr bwMode="auto">
          <a:xfrm>
            <a:off x="4799013" y="1785938"/>
            <a:ext cx="3646487" cy="2362200"/>
            <a:chOff x="3072" y="1248"/>
            <a:chExt cx="2297" cy="1488"/>
          </a:xfrm>
        </p:grpSpPr>
        <p:grpSp>
          <p:nvGrpSpPr>
            <p:cNvPr id="23563" name="Group 332"/>
            <p:cNvGrpSpPr>
              <a:grpSpLocks/>
            </p:cNvGrpSpPr>
            <p:nvPr/>
          </p:nvGrpSpPr>
          <p:grpSpPr bwMode="auto">
            <a:xfrm>
              <a:off x="3072" y="1488"/>
              <a:ext cx="1737" cy="1248"/>
              <a:chOff x="3696" y="960"/>
              <a:chExt cx="1737" cy="1248"/>
            </a:xfrm>
          </p:grpSpPr>
          <p:sp>
            <p:nvSpPr>
              <p:cNvPr id="23565" name="Line 312"/>
              <p:cNvSpPr>
                <a:spLocks noChangeShapeType="1"/>
              </p:cNvSpPr>
              <p:nvPr/>
            </p:nvSpPr>
            <p:spPr bwMode="auto">
              <a:xfrm flipH="1" flipV="1">
                <a:off x="4259" y="1038"/>
                <a:ext cx="1108" cy="0"/>
              </a:xfrm>
              <a:prstGeom prst="line">
                <a:avLst/>
              </a:prstGeom>
              <a:noFill/>
              <a:ln w="25400">
                <a:solidFill>
                  <a:srgbClr val="008000"/>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23566" name="Line 313"/>
              <p:cNvSpPr>
                <a:spLocks noChangeShapeType="1"/>
              </p:cNvSpPr>
              <p:nvPr/>
            </p:nvSpPr>
            <p:spPr bwMode="auto">
              <a:xfrm flipH="1">
                <a:off x="3772" y="1662"/>
                <a:ext cx="487" cy="480"/>
              </a:xfrm>
              <a:prstGeom prst="line">
                <a:avLst/>
              </a:prstGeom>
              <a:noFill/>
              <a:ln w="25400">
                <a:solidFill>
                  <a:srgbClr val="008000"/>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23567" name="Line 314"/>
              <p:cNvSpPr>
                <a:spLocks noChangeShapeType="1"/>
              </p:cNvSpPr>
              <p:nvPr/>
            </p:nvSpPr>
            <p:spPr bwMode="auto">
              <a:xfrm>
                <a:off x="3772" y="1518"/>
                <a:ext cx="0" cy="624"/>
              </a:xfrm>
              <a:prstGeom prst="line">
                <a:avLst/>
              </a:prstGeom>
              <a:noFill/>
              <a:ln w="25400">
                <a:solidFill>
                  <a:srgbClr val="008000"/>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23568" name="Line 315"/>
              <p:cNvSpPr>
                <a:spLocks noChangeShapeType="1"/>
              </p:cNvSpPr>
              <p:nvPr/>
            </p:nvSpPr>
            <p:spPr bwMode="auto">
              <a:xfrm flipH="1" flipV="1">
                <a:off x="3772" y="1518"/>
                <a:ext cx="1107" cy="0"/>
              </a:xfrm>
              <a:prstGeom prst="line">
                <a:avLst/>
              </a:prstGeom>
              <a:noFill/>
              <a:ln w="25400">
                <a:solidFill>
                  <a:srgbClr val="008000"/>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23569" name="Line 316"/>
              <p:cNvSpPr>
                <a:spLocks noChangeShapeType="1"/>
              </p:cNvSpPr>
              <p:nvPr/>
            </p:nvSpPr>
            <p:spPr bwMode="auto">
              <a:xfrm flipH="1" flipV="1">
                <a:off x="4259" y="1662"/>
                <a:ext cx="1108" cy="0"/>
              </a:xfrm>
              <a:prstGeom prst="line">
                <a:avLst/>
              </a:prstGeom>
              <a:noFill/>
              <a:ln w="25400">
                <a:solidFill>
                  <a:srgbClr val="008000"/>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23570" name="Line 317"/>
              <p:cNvSpPr>
                <a:spLocks noChangeShapeType="1"/>
              </p:cNvSpPr>
              <p:nvPr/>
            </p:nvSpPr>
            <p:spPr bwMode="auto">
              <a:xfrm flipH="1" flipV="1">
                <a:off x="3772" y="2142"/>
                <a:ext cx="1107" cy="0"/>
              </a:xfrm>
              <a:prstGeom prst="line">
                <a:avLst/>
              </a:prstGeom>
              <a:noFill/>
              <a:ln w="25400">
                <a:solidFill>
                  <a:srgbClr val="008000"/>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23571" name="Line 318"/>
              <p:cNvSpPr>
                <a:spLocks noChangeShapeType="1"/>
              </p:cNvSpPr>
              <p:nvPr/>
            </p:nvSpPr>
            <p:spPr bwMode="auto">
              <a:xfrm>
                <a:off x="5367" y="1038"/>
                <a:ext cx="0" cy="624"/>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23572" name="Line 319"/>
              <p:cNvSpPr>
                <a:spLocks noChangeShapeType="1"/>
              </p:cNvSpPr>
              <p:nvPr/>
            </p:nvSpPr>
            <p:spPr bwMode="auto">
              <a:xfrm>
                <a:off x="4259" y="1038"/>
                <a:ext cx="0" cy="624"/>
              </a:xfrm>
              <a:prstGeom prst="line">
                <a:avLst/>
              </a:prstGeom>
              <a:noFill/>
              <a:ln w="25400">
                <a:solidFill>
                  <a:srgbClr val="008000"/>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23573" name="Line 320"/>
              <p:cNvSpPr>
                <a:spLocks noChangeShapeType="1"/>
              </p:cNvSpPr>
              <p:nvPr/>
            </p:nvSpPr>
            <p:spPr bwMode="auto">
              <a:xfrm>
                <a:off x="4879" y="1518"/>
                <a:ext cx="0" cy="624"/>
              </a:xfrm>
              <a:prstGeom prst="line">
                <a:avLst/>
              </a:prstGeom>
              <a:noFill/>
              <a:ln w="25400">
                <a:solidFill>
                  <a:srgbClr val="008000"/>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23574" name="Line 321"/>
              <p:cNvSpPr>
                <a:spLocks noChangeShapeType="1"/>
              </p:cNvSpPr>
              <p:nvPr/>
            </p:nvSpPr>
            <p:spPr bwMode="auto">
              <a:xfrm flipH="1">
                <a:off x="4879" y="1662"/>
                <a:ext cx="488" cy="480"/>
              </a:xfrm>
              <a:prstGeom prst="line">
                <a:avLst/>
              </a:prstGeom>
              <a:noFill/>
              <a:ln w="25400">
                <a:solidFill>
                  <a:srgbClr val="008000"/>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23575" name="Line 322"/>
              <p:cNvSpPr>
                <a:spLocks noChangeShapeType="1"/>
              </p:cNvSpPr>
              <p:nvPr/>
            </p:nvSpPr>
            <p:spPr bwMode="auto">
              <a:xfrm flipH="1">
                <a:off x="4879" y="1038"/>
                <a:ext cx="488" cy="480"/>
              </a:xfrm>
              <a:prstGeom prst="line">
                <a:avLst/>
              </a:prstGeom>
              <a:noFill/>
              <a:ln w="25400">
                <a:solidFill>
                  <a:srgbClr val="008000"/>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23576" name="Line 323"/>
              <p:cNvSpPr>
                <a:spLocks noChangeShapeType="1"/>
              </p:cNvSpPr>
              <p:nvPr/>
            </p:nvSpPr>
            <p:spPr bwMode="auto">
              <a:xfrm flipH="1">
                <a:off x="3772" y="1038"/>
                <a:ext cx="487" cy="480"/>
              </a:xfrm>
              <a:prstGeom prst="line">
                <a:avLst/>
              </a:prstGeom>
              <a:noFill/>
              <a:ln w="25400">
                <a:solidFill>
                  <a:srgbClr val="008000"/>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23577" name="Oval 324"/>
              <p:cNvSpPr>
                <a:spLocks noChangeArrowheads="1"/>
              </p:cNvSpPr>
              <p:nvPr/>
            </p:nvSpPr>
            <p:spPr bwMode="auto">
              <a:xfrm>
                <a:off x="3708" y="2058"/>
                <a:ext cx="144" cy="144"/>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eaLnBrk="1" hangingPunct="1">
                  <a:spcBef>
                    <a:spcPct val="0"/>
                  </a:spcBef>
                  <a:buClrTx/>
                  <a:buSzTx/>
                  <a:buFontTx/>
                  <a:buNone/>
                </a:pPr>
                <a:endParaRPr lang="ko-KR" altLang="en-US" sz="1800">
                  <a:latin typeface="굴림" panose="020B0600000101010101" pitchFamily="50" charset="-127"/>
                  <a:ea typeface="굴림" panose="020B0600000101010101" pitchFamily="50" charset="-127"/>
                </a:endParaRPr>
              </a:p>
            </p:txBody>
          </p:sp>
          <p:sp>
            <p:nvSpPr>
              <p:cNvPr id="23578" name="Oval 325"/>
              <p:cNvSpPr>
                <a:spLocks noChangeArrowheads="1"/>
              </p:cNvSpPr>
              <p:nvPr/>
            </p:nvSpPr>
            <p:spPr bwMode="auto">
              <a:xfrm>
                <a:off x="4800" y="2064"/>
                <a:ext cx="144" cy="144"/>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eaLnBrk="1" hangingPunct="1">
                  <a:spcBef>
                    <a:spcPct val="0"/>
                  </a:spcBef>
                  <a:buClrTx/>
                  <a:buSzTx/>
                  <a:buFontTx/>
                  <a:buNone/>
                </a:pPr>
                <a:endParaRPr lang="ko-KR" altLang="en-US" sz="1800">
                  <a:latin typeface="굴림" panose="020B0600000101010101" pitchFamily="50" charset="-127"/>
                  <a:ea typeface="굴림" panose="020B0600000101010101" pitchFamily="50" charset="-127"/>
                </a:endParaRPr>
              </a:p>
            </p:txBody>
          </p:sp>
          <p:sp>
            <p:nvSpPr>
              <p:cNvPr id="23579" name="Oval 326"/>
              <p:cNvSpPr>
                <a:spLocks noChangeArrowheads="1"/>
              </p:cNvSpPr>
              <p:nvPr/>
            </p:nvSpPr>
            <p:spPr bwMode="auto">
              <a:xfrm>
                <a:off x="5289" y="1587"/>
                <a:ext cx="144" cy="144"/>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eaLnBrk="1" hangingPunct="1">
                  <a:spcBef>
                    <a:spcPct val="0"/>
                  </a:spcBef>
                  <a:buClrTx/>
                  <a:buSzTx/>
                  <a:buFontTx/>
                  <a:buNone/>
                </a:pPr>
                <a:endParaRPr lang="ko-KR" altLang="en-US" sz="1800">
                  <a:latin typeface="굴림" panose="020B0600000101010101" pitchFamily="50" charset="-127"/>
                  <a:ea typeface="굴림" panose="020B0600000101010101" pitchFamily="50" charset="-127"/>
                </a:endParaRPr>
              </a:p>
            </p:txBody>
          </p:sp>
          <p:sp>
            <p:nvSpPr>
              <p:cNvPr id="23580" name="Oval 327"/>
              <p:cNvSpPr>
                <a:spLocks noChangeArrowheads="1"/>
              </p:cNvSpPr>
              <p:nvPr/>
            </p:nvSpPr>
            <p:spPr bwMode="auto">
              <a:xfrm>
                <a:off x="3696" y="1443"/>
                <a:ext cx="144" cy="144"/>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eaLnBrk="1" hangingPunct="1">
                  <a:spcBef>
                    <a:spcPct val="0"/>
                  </a:spcBef>
                  <a:buClrTx/>
                  <a:buSzTx/>
                  <a:buFontTx/>
                  <a:buNone/>
                </a:pPr>
                <a:endParaRPr lang="ko-KR" altLang="en-US" sz="1800">
                  <a:latin typeface="굴림" panose="020B0600000101010101" pitchFamily="50" charset="-127"/>
                  <a:ea typeface="굴림" panose="020B0600000101010101" pitchFamily="50" charset="-127"/>
                </a:endParaRPr>
              </a:p>
            </p:txBody>
          </p:sp>
          <p:sp>
            <p:nvSpPr>
              <p:cNvPr id="23581" name="Oval 328"/>
              <p:cNvSpPr>
                <a:spLocks noChangeArrowheads="1"/>
              </p:cNvSpPr>
              <p:nvPr/>
            </p:nvSpPr>
            <p:spPr bwMode="auto">
              <a:xfrm>
                <a:off x="4791" y="1440"/>
                <a:ext cx="144" cy="144"/>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eaLnBrk="1" hangingPunct="1">
                  <a:spcBef>
                    <a:spcPct val="0"/>
                  </a:spcBef>
                  <a:buClrTx/>
                  <a:buSzTx/>
                  <a:buFontTx/>
                  <a:buNone/>
                </a:pPr>
                <a:endParaRPr lang="ko-KR" altLang="en-US" sz="1800">
                  <a:latin typeface="굴림" panose="020B0600000101010101" pitchFamily="50" charset="-127"/>
                  <a:ea typeface="굴림" panose="020B0600000101010101" pitchFamily="50" charset="-127"/>
                </a:endParaRPr>
              </a:p>
            </p:txBody>
          </p:sp>
          <p:sp>
            <p:nvSpPr>
              <p:cNvPr id="23582" name="Oval 329"/>
              <p:cNvSpPr>
                <a:spLocks noChangeArrowheads="1"/>
              </p:cNvSpPr>
              <p:nvPr/>
            </p:nvSpPr>
            <p:spPr bwMode="auto">
              <a:xfrm>
                <a:off x="4188" y="960"/>
                <a:ext cx="144" cy="144"/>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eaLnBrk="1" hangingPunct="1">
                  <a:spcBef>
                    <a:spcPct val="0"/>
                  </a:spcBef>
                  <a:buClrTx/>
                  <a:buSzTx/>
                  <a:buFontTx/>
                  <a:buNone/>
                </a:pPr>
                <a:endParaRPr lang="ko-KR" altLang="en-US" sz="1800">
                  <a:latin typeface="굴림" panose="020B0600000101010101" pitchFamily="50" charset="-127"/>
                  <a:ea typeface="굴림" panose="020B0600000101010101" pitchFamily="50" charset="-127"/>
                </a:endParaRPr>
              </a:p>
            </p:txBody>
          </p:sp>
          <p:sp>
            <p:nvSpPr>
              <p:cNvPr id="23583" name="Oval 330"/>
              <p:cNvSpPr>
                <a:spLocks noChangeArrowheads="1"/>
              </p:cNvSpPr>
              <p:nvPr/>
            </p:nvSpPr>
            <p:spPr bwMode="auto">
              <a:xfrm>
                <a:off x="5289" y="960"/>
                <a:ext cx="144" cy="144"/>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eaLnBrk="1" hangingPunct="1">
                  <a:spcBef>
                    <a:spcPct val="0"/>
                  </a:spcBef>
                  <a:buClrTx/>
                  <a:buSzTx/>
                  <a:buFontTx/>
                  <a:buNone/>
                </a:pPr>
                <a:endParaRPr lang="ko-KR" altLang="en-US" sz="1800">
                  <a:latin typeface="굴림" panose="020B0600000101010101" pitchFamily="50" charset="-127"/>
                  <a:ea typeface="굴림" panose="020B0600000101010101" pitchFamily="50" charset="-127"/>
                </a:endParaRPr>
              </a:p>
            </p:txBody>
          </p:sp>
          <p:sp>
            <p:nvSpPr>
              <p:cNvPr id="23584" name="Oval 331"/>
              <p:cNvSpPr>
                <a:spLocks noChangeArrowheads="1"/>
              </p:cNvSpPr>
              <p:nvPr/>
            </p:nvSpPr>
            <p:spPr bwMode="auto">
              <a:xfrm>
                <a:off x="4176" y="1584"/>
                <a:ext cx="144" cy="144"/>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eaLnBrk="1" hangingPunct="1">
                  <a:spcBef>
                    <a:spcPct val="0"/>
                  </a:spcBef>
                  <a:buClrTx/>
                  <a:buSzTx/>
                  <a:buFontTx/>
                  <a:buNone/>
                </a:pPr>
                <a:endParaRPr lang="ko-KR" altLang="en-US" sz="1800">
                  <a:latin typeface="굴림" panose="020B0600000101010101" pitchFamily="50" charset="-127"/>
                  <a:ea typeface="굴림" panose="020B0600000101010101" pitchFamily="50" charset="-127"/>
                </a:endParaRPr>
              </a:p>
            </p:txBody>
          </p:sp>
        </p:grpSp>
        <p:sp>
          <p:nvSpPr>
            <p:cNvPr id="23564" name="Text Box 377"/>
            <p:cNvSpPr txBox="1">
              <a:spLocks noChangeArrowheads="1"/>
            </p:cNvSpPr>
            <p:nvPr/>
          </p:nvSpPr>
          <p:spPr bwMode="auto">
            <a:xfrm>
              <a:off x="4944" y="1248"/>
              <a:ext cx="42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eaLnBrk="1" hangingPunct="1">
                <a:spcBef>
                  <a:spcPct val="0"/>
                </a:spcBef>
                <a:buClrTx/>
                <a:buSzTx/>
                <a:buFontTx/>
                <a:buNone/>
              </a:pPr>
              <a:r>
                <a:rPr lang="en-US" altLang="ko-KR" sz="1800" b="1" i="1">
                  <a:solidFill>
                    <a:srgbClr val="FF3300"/>
                  </a:solidFill>
                  <a:latin typeface="Verdana" panose="020B0604030504040204" pitchFamily="34" charset="0"/>
                  <a:ea typeface="궁서체" panose="02030609000101010101" pitchFamily="17" charset="-127"/>
                </a:rPr>
                <a:t>Q</a:t>
              </a:r>
              <a:r>
                <a:rPr lang="en-US" altLang="ko-KR" sz="1400" b="1">
                  <a:solidFill>
                    <a:srgbClr val="FF3300"/>
                  </a:solidFill>
                  <a:latin typeface="Verdana" panose="020B0604030504040204" pitchFamily="34" charset="0"/>
                  <a:ea typeface="궁서체" panose="02030609000101010101" pitchFamily="17" charset="-127"/>
                </a:rPr>
                <a:t>3</a:t>
              </a:r>
            </a:p>
          </p:txBody>
        </p:sp>
      </p:grpSp>
      <p:sp>
        <p:nvSpPr>
          <p:cNvPr id="390526" name="Rectangle 382"/>
          <p:cNvSpPr>
            <a:spLocks noGrp="1"/>
          </p:cNvSpPr>
          <p:nvPr>
            <p:ph type="body" idx="1"/>
          </p:nvPr>
        </p:nvSpPr>
        <p:spPr>
          <a:xfrm>
            <a:off x="395288" y="4941888"/>
            <a:ext cx="8407400" cy="1160462"/>
          </a:xfrm>
          <a:noFill/>
        </p:spPr>
        <p:txBody>
          <a:bodyPr/>
          <a:lstStyle/>
          <a:p>
            <a:pPr indent="-323850">
              <a:spcBef>
                <a:spcPct val="0"/>
              </a:spcBef>
            </a:pPr>
            <a:r>
              <a:rPr lang="en-US" altLang="ko-KR" smtClean="0"/>
              <a:t> Degree of a vertex in the Hypercube </a:t>
            </a:r>
            <a:r>
              <a:rPr lang="en-US" altLang="ko-KR" i="1" smtClean="0">
                <a:latin typeface="Bookman Old Style" panose="02050604050505020204" pitchFamily="18" charset="0"/>
              </a:rPr>
              <a:t>Q</a:t>
            </a:r>
            <a:r>
              <a:rPr lang="en-US" altLang="ko-KR" sz="2000" i="1" smtClean="0">
                <a:latin typeface="Bookman Old Style" panose="02050604050505020204" pitchFamily="18" charset="0"/>
              </a:rPr>
              <a:t>n</a:t>
            </a:r>
            <a:r>
              <a:rPr lang="en-US" altLang="ko-KR" sz="2000" i="1" smtClean="0"/>
              <a:t> </a:t>
            </a:r>
            <a:r>
              <a:rPr lang="en-US" altLang="ko-KR" smtClean="0"/>
              <a:t>?</a:t>
            </a:r>
          </a:p>
          <a:p>
            <a:pPr indent="-323850">
              <a:spcBef>
                <a:spcPct val="0"/>
              </a:spcBef>
              <a:buFont typeface="Wingdings" panose="05000000000000000000" pitchFamily="2" charset="2"/>
              <a:buNone/>
            </a:pPr>
            <a:r>
              <a:rPr lang="en-US" altLang="ko-KR" smtClean="0">
                <a:sym typeface="Wingdings" panose="05000000000000000000" pitchFamily="2" charset="2"/>
              </a:rPr>
              <a:t>      </a:t>
            </a:r>
            <a:r>
              <a:rPr lang="en-US" altLang="ko-KR" smtClean="0">
                <a:solidFill>
                  <a:srgbClr val="000099"/>
                </a:solidFill>
                <a:sym typeface="Wingdings" panose="05000000000000000000" pitchFamily="2" charset="2"/>
              </a:rPr>
              <a:t></a:t>
            </a:r>
            <a:r>
              <a:rPr lang="en-US" altLang="ko-KR" smtClean="0">
                <a:sym typeface="Wingdings" panose="05000000000000000000" pitchFamily="2" charset="2"/>
              </a:rPr>
              <a:t> </a:t>
            </a:r>
            <a:r>
              <a:rPr lang="en-US" altLang="ko-KR" smtClean="0">
                <a:solidFill>
                  <a:srgbClr val="000099"/>
                </a:solidFill>
                <a:sym typeface="Wingdings" panose="05000000000000000000" pitchFamily="2" charset="2"/>
              </a:rPr>
              <a:t>For every vertex </a:t>
            </a:r>
            <a:r>
              <a:rPr lang="en-US" altLang="ko-KR" i="1" smtClean="0">
                <a:solidFill>
                  <a:srgbClr val="000099"/>
                </a:solidFill>
                <a:latin typeface="Bookman Old Style" panose="02050604050505020204" pitchFamily="18" charset="0"/>
                <a:sym typeface="Wingdings" panose="05000000000000000000" pitchFamily="2" charset="2"/>
              </a:rPr>
              <a:t>v</a:t>
            </a:r>
            <a:r>
              <a:rPr lang="en-US" altLang="ko-KR" smtClean="0">
                <a:solidFill>
                  <a:srgbClr val="000099"/>
                </a:solidFill>
                <a:sym typeface="Wingdings" panose="05000000000000000000" pitchFamily="2" charset="2"/>
              </a:rPr>
              <a:t>, </a:t>
            </a:r>
            <a:r>
              <a:rPr lang="en-US" altLang="ko-KR" i="1" smtClean="0">
                <a:solidFill>
                  <a:srgbClr val="000099"/>
                </a:solidFill>
                <a:latin typeface="Bookman Old Style" panose="02050604050505020204" pitchFamily="18" charset="0"/>
                <a:sym typeface="Wingdings" panose="05000000000000000000" pitchFamily="2" charset="2"/>
              </a:rPr>
              <a:t>deg(v) =</a:t>
            </a:r>
            <a:r>
              <a:rPr lang="en-US" altLang="ko-KR" i="1" smtClean="0">
                <a:solidFill>
                  <a:srgbClr val="FF3300"/>
                </a:solidFill>
                <a:latin typeface="Bookman Old Style" panose="02050604050505020204" pitchFamily="18" charset="0"/>
                <a:sym typeface="Wingdings" panose="05000000000000000000" pitchFamily="2" charset="2"/>
              </a:rPr>
              <a:t> n</a:t>
            </a:r>
            <a:r>
              <a:rPr lang="en-US" altLang="ko-KR" smtClean="0">
                <a:solidFill>
                  <a:srgbClr val="000099"/>
                </a:solidFill>
                <a:sym typeface="Wingdings" panose="05000000000000000000" pitchFamily="2" charset="2"/>
              </a:rPr>
              <a:t>.</a:t>
            </a:r>
            <a:endParaRPr lang="en-US" altLang="ko-KR" smtClean="0">
              <a:solidFill>
                <a:srgbClr val="000099"/>
              </a:solidFill>
            </a:endParaRPr>
          </a:p>
        </p:txBody>
      </p:sp>
      <p:sp>
        <p:nvSpPr>
          <p:cNvPr id="23562" name="Rectangle 13"/>
          <p:cNvSpPr>
            <a:spLocks noGrp="1" noChangeArrowheads="1"/>
          </p:cNvSpPr>
          <p:nvPr>
            <p:ph type="sldNum" sz="quarter" idx="11"/>
          </p:nvPr>
        </p:nvSpPr>
        <p:spPr bwMode="auto">
          <a:xfrm>
            <a:off x="6781800" y="6324600"/>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algn="r" latinLnBrk="0">
              <a:spcBef>
                <a:spcPct val="0"/>
              </a:spcBef>
              <a:buClrTx/>
              <a:buSzTx/>
              <a:buFontTx/>
              <a:buNone/>
            </a:pPr>
            <a:fld id="{F0DFA28F-6C46-4420-8C5F-30F5CF840F59}" type="slidenum">
              <a:rPr lang="en-US" altLang="ko-KR" sz="1000" smtClean="0">
                <a:solidFill>
                  <a:schemeClr val="tx2"/>
                </a:solidFill>
                <a:latin typeface="Tahoma" panose="020B0604030504040204" pitchFamily="34" charset="0"/>
                <a:cs typeface="Times New Roman (Hebrew)" charset="0"/>
              </a:rPr>
              <a:pPr algn="r" latinLnBrk="0">
                <a:spcBef>
                  <a:spcPct val="0"/>
                </a:spcBef>
                <a:buClrTx/>
                <a:buSzTx/>
                <a:buFontTx/>
                <a:buNone/>
              </a:pPr>
              <a:t>43</a:t>
            </a:fld>
            <a:endParaRPr lang="en-US" altLang="ko-KR" sz="1000" smtClean="0">
              <a:solidFill>
                <a:schemeClr val="tx2"/>
              </a:solidFill>
              <a:latin typeface="Tahoma" panose="020B0604030504040204" pitchFamily="34" charset="0"/>
              <a:cs typeface="Times New Roman (Hebrew)" charset="0"/>
            </a:endParaRPr>
          </a:p>
        </p:txBody>
      </p:sp>
    </p:spTree>
    <p:extLst>
      <p:ext uri="{BB962C8B-B14F-4D97-AF65-F5344CB8AC3E}">
        <p14:creationId xmlns:p14="http://schemas.microsoft.com/office/powerpoint/2010/main" val="191438036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8"/>
                                        </p:tgtEl>
                                        <p:attrNameLst>
                                          <p:attrName>style.visibility</p:attrName>
                                        </p:attrNameLst>
                                      </p:cBhvr>
                                      <p:to>
                                        <p:strVal val="visible"/>
                                      </p:to>
                                    </p:set>
                                  </p:childTnLst>
                                </p:cTn>
                              </p:par>
                            </p:childTnLst>
                          </p:cTn>
                        </p:par>
                        <p:par>
                          <p:cTn id="10" fill="hold" nodeType="afterGroup">
                            <p:stCondLst>
                              <p:cond delay="1000"/>
                            </p:stCondLst>
                            <p:childTnLst>
                              <p:par>
                                <p:cTn id="11" presetID="22" presetClass="entr" presetSubtype="4"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2000"/>
                                        <p:tgtEl>
                                          <p:spTgt spid="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left)">
                                      <p:cBhvr>
                                        <p:cTn id="18" dur="2000"/>
                                        <p:tgtEl>
                                          <p:spTgt spid="2"/>
                                        </p:tgtEl>
                                      </p:cBhvr>
                                    </p:animEffect>
                                  </p:childTnLst>
                                </p:cTn>
                              </p:par>
                            </p:childTnLst>
                          </p:cTn>
                        </p:par>
                        <p:par>
                          <p:cTn id="19" fill="hold" nodeType="afterGroup">
                            <p:stCondLst>
                              <p:cond delay="2000"/>
                            </p:stCondLst>
                            <p:childTnLst>
                              <p:par>
                                <p:cTn id="20" presetID="1" presetClass="entr" presetSubtype="0" fill="hold" nodeType="afterEffect">
                                  <p:stCondLst>
                                    <p:cond delay="0"/>
                                  </p:stCondLst>
                                  <p:childTnLst>
                                    <p:set>
                                      <p:cBhvr>
                                        <p:cTn id="21" dur="1" fill="hold">
                                          <p:stCondLst>
                                            <p:cond delay="499"/>
                                          </p:stCondLst>
                                        </p:cTn>
                                        <p:tgtEl>
                                          <p:spTgt spid="5"/>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left)">
                                      <p:cBhvr>
                                        <p:cTn id="26" dur="1000"/>
                                        <p:tgtEl>
                                          <p:spTgt spid="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390526"/>
                                        </p:tgtEl>
                                        <p:attrNameLst>
                                          <p:attrName>style.visibility</p:attrName>
                                        </p:attrNameLst>
                                      </p:cBhvr>
                                      <p:to>
                                        <p:strVal val="visible"/>
                                      </p:to>
                                    </p:set>
                                    <p:animEffect transition="in" filter="wipe(up)">
                                      <p:cBhvr>
                                        <p:cTn id="31" dur="2000"/>
                                        <p:tgtEl>
                                          <p:spTgt spid="3905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0526" grpId="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88" descr="bridg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1563" y="1871663"/>
            <a:ext cx="3659187" cy="2098675"/>
          </a:xfrm>
          <a:prstGeom prst="rect">
            <a:avLst/>
          </a:prstGeom>
          <a:solidFill>
            <a:srgbClr val="336600"/>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5843" name="Rectangle 2"/>
          <p:cNvSpPr>
            <a:spLocks noGrp="1"/>
          </p:cNvSpPr>
          <p:nvPr>
            <p:ph type="title"/>
          </p:nvPr>
        </p:nvSpPr>
        <p:spPr>
          <a:xfrm>
            <a:off x="1000125" y="0"/>
            <a:ext cx="8015288" cy="990600"/>
          </a:xfrm>
        </p:spPr>
        <p:txBody>
          <a:bodyPr/>
          <a:lstStyle/>
          <a:p>
            <a:r>
              <a:rPr altLang="ko-KR" smtClean="0">
                <a:ea typeface="굴림" panose="020B0600000101010101" pitchFamily="50" charset="-127"/>
              </a:rPr>
              <a:t>Example: Königsberg Bridges</a:t>
            </a:r>
          </a:p>
        </p:txBody>
      </p:sp>
      <p:sp>
        <p:nvSpPr>
          <p:cNvPr id="35844" name="Rectangle 3"/>
          <p:cNvSpPr>
            <a:spLocks noGrp="1"/>
          </p:cNvSpPr>
          <p:nvPr>
            <p:ph type="body" idx="1"/>
          </p:nvPr>
        </p:nvSpPr>
        <p:spPr>
          <a:xfrm>
            <a:off x="0" y="1071563"/>
            <a:ext cx="8286750" cy="1081087"/>
          </a:xfrm>
        </p:spPr>
        <p:txBody>
          <a:bodyPr/>
          <a:lstStyle/>
          <a:p>
            <a:pPr lvl="2"/>
            <a:r>
              <a:rPr lang="en-US" altLang="ko-KR"/>
              <a:t> </a:t>
            </a:r>
            <a:r>
              <a:rPr lang="en-US" altLang="ko-KR">
                <a:solidFill>
                  <a:srgbClr val="CC0000"/>
                </a:solidFill>
              </a:rPr>
              <a:t>Cross each bridge exactly once</a:t>
            </a:r>
            <a:r>
              <a:rPr lang="en-US" altLang="ko-KR"/>
              <a:t> and then return to the starting point</a:t>
            </a:r>
          </a:p>
          <a:p>
            <a:pPr lvl="2"/>
            <a:endParaRPr lang="en-US" altLang="ko-KR"/>
          </a:p>
          <a:p>
            <a:pPr lvl="2"/>
            <a:endParaRPr lang="en-US" altLang="ko-KR"/>
          </a:p>
          <a:p>
            <a:pPr lvl="2"/>
            <a:endParaRPr lang="en-US" altLang="ko-KR"/>
          </a:p>
          <a:p>
            <a:pPr lvl="2"/>
            <a:endParaRPr lang="en-US" altLang="ko-KR"/>
          </a:p>
          <a:p>
            <a:pPr lvl="2"/>
            <a:endParaRPr lang="en-US" altLang="ko-KR"/>
          </a:p>
          <a:p>
            <a:pPr lvl="3"/>
            <a:r>
              <a:rPr lang="en-US" altLang="ko-KR"/>
              <a:t>In order to determine whether or not </a:t>
            </a:r>
            <a:r>
              <a:rPr lang="en-US" altLang="ko-KR">
                <a:solidFill>
                  <a:srgbClr val="CC0000"/>
                </a:solidFill>
              </a:rPr>
              <a:t>such a circuit existed</a:t>
            </a:r>
            <a:r>
              <a:rPr lang="en-US" altLang="ko-KR"/>
              <a:t>, Euler represented the four sections of the city and seven bridges by the multigraph </a:t>
            </a:r>
          </a:p>
          <a:p>
            <a:pPr lvl="3"/>
            <a:r>
              <a:rPr lang="en-US" altLang="ko-KR"/>
              <a:t>Here he found that four vertices with deg(a)=deg(c)=deg(d)= 3 and deg(b)=5</a:t>
            </a:r>
          </a:p>
          <a:p>
            <a:pPr lvl="3"/>
            <a:r>
              <a:rPr lang="en-US" altLang="ko-KR"/>
              <a:t>The existence of a circuit is dependent on the # of vertices with odd degree ! (For making circuit, all vertices should be even degree)</a:t>
            </a:r>
          </a:p>
          <a:p>
            <a:pPr lvl="2"/>
            <a:endParaRPr>
              <a:ea typeface="맑은 고딕" panose="020B0503020000020004" pitchFamily="50" charset="-127"/>
            </a:endParaRPr>
          </a:p>
        </p:txBody>
      </p:sp>
      <p:grpSp>
        <p:nvGrpSpPr>
          <p:cNvPr id="35845" name="Group 89"/>
          <p:cNvGrpSpPr>
            <a:grpSpLocks/>
          </p:cNvGrpSpPr>
          <p:nvPr/>
        </p:nvGrpSpPr>
        <p:grpSpPr bwMode="auto">
          <a:xfrm>
            <a:off x="2924175" y="2000250"/>
            <a:ext cx="4148138" cy="1928813"/>
            <a:chOff x="1824" y="1827"/>
            <a:chExt cx="3240" cy="1533"/>
          </a:xfrm>
        </p:grpSpPr>
        <p:grpSp>
          <p:nvGrpSpPr>
            <p:cNvPr id="35847" name="Group 48"/>
            <p:cNvGrpSpPr>
              <a:grpSpLocks/>
            </p:cNvGrpSpPr>
            <p:nvPr/>
          </p:nvGrpSpPr>
          <p:grpSpPr bwMode="auto">
            <a:xfrm>
              <a:off x="2595" y="3022"/>
              <a:ext cx="240" cy="288"/>
              <a:chOff x="768" y="960"/>
              <a:chExt cx="240" cy="288"/>
            </a:xfrm>
          </p:grpSpPr>
          <p:sp>
            <p:nvSpPr>
              <p:cNvPr id="35877" name="Oval 49"/>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4"/>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5878" name="Text Box 50"/>
              <p:cNvSpPr txBox="1">
                <a:spLocks noChangeArrowheads="1"/>
              </p:cNvSpPr>
              <p:nvPr/>
            </p:nvSpPr>
            <p:spPr bwMode="gray">
              <a:xfrm>
                <a:off x="771" y="960"/>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latinLnBrk="1">
                  <a:spcBef>
                    <a:spcPts val="600"/>
                  </a:spcBef>
                  <a:buClr>
                    <a:srgbClr val="081DE8"/>
                  </a:buClr>
                  <a:buSzPct val="76000"/>
                  <a:buBlip>
                    <a:blip r:embed="rId4"/>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1" u="none" strike="noStrike" kern="1200" cap="none" spc="0" normalizeH="0" baseline="0" noProof="0" smtClean="0">
                    <a:ln>
                      <a:noFill/>
                    </a:ln>
                    <a:solidFill>
                      <a:srgbClr val="66FFFF"/>
                    </a:solidFill>
                    <a:effectLst/>
                    <a:uLnTx/>
                    <a:uFillTx/>
                    <a:latin typeface="Bookman Old Style" panose="02050604050505020204" pitchFamily="18" charset="0"/>
                    <a:ea typeface="궁서체" panose="02030609000101010101" pitchFamily="17" charset="-127"/>
                    <a:cs typeface="+mn-cs"/>
                  </a:rPr>
                  <a:t>c</a:t>
                </a:r>
              </a:p>
            </p:txBody>
          </p:sp>
        </p:grpSp>
        <p:grpSp>
          <p:nvGrpSpPr>
            <p:cNvPr id="35848" name="Group 51"/>
            <p:cNvGrpSpPr>
              <a:grpSpLocks/>
            </p:cNvGrpSpPr>
            <p:nvPr/>
          </p:nvGrpSpPr>
          <p:grpSpPr bwMode="auto">
            <a:xfrm>
              <a:off x="3061" y="2416"/>
              <a:ext cx="264" cy="288"/>
              <a:chOff x="888" y="2024"/>
              <a:chExt cx="264" cy="288"/>
            </a:xfrm>
          </p:grpSpPr>
          <p:sp>
            <p:nvSpPr>
              <p:cNvPr id="35875" name="Oval 52"/>
              <p:cNvSpPr>
                <a:spLocks noChangeArrowheads="1"/>
              </p:cNvSpPr>
              <p:nvPr/>
            </p:nvSpPr>
            <p:spPr bwMode="gray">
              <a:xfrm>
                <a:off x="912" y="2064"/>
                <a:ext cx="240" cy="213"/>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4"/>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5876" name="Text Box 53"/>
              <p:cNvSpPr txBox="1">
                <a:spLocks noChangeArrowheads="1"/>
              </p:cNvSpPr>
              <p:nvPr/>
            </p:nvSpPr>
            <p:spPr bwMode="gray">
              <a:xfrm>
                <a:off x="888" y="2024"/>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latinLnBrk="1">
                  <a:spcBef>
                    <a:spcPts val="600"/>
                  </a:spcBef>
                  <a:buClr>
                    <a:srgbClr val="081DE8"/>
                  </a:buClr>
                  <a:buSzPct val="76000"/>
                  <a:buBlip>
                    <a:blip r:embed="rId4"/>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1" u="none" strike="noStrike" kern="1200" cap="none" spc="0" normalizeH="0" baseline="0" noProof="0" smtClean="0">
                    <a:ln>
                      <a:noFill/>
                    </a:ln>
                    <a:solidFill>
                      <a:srgbClr val="66FFFF"/>
                    </a:solidFill>
                    <a:effectLst/>
                    <a:uLnTx/>
                    <a:uFillTx/>
                    <a:latin typeface="Bookman Old Style" panose="02050604050505020204" pitchFamily="18" charset="0"/>
                    <a:ea typeface="궁서체" panose="02030609000101010101" pitchFamily="17" charset="-127"/>
                    <a:cs typeface="+mn-cs"/>
                  </a:rPr>
                  <a:t>d</a:t>
                </a:r>
              </a:p>
            </p:txBody>
          </p:sp>
        </p:grpSp>
        <p:grpSp>
          <p:nvGrpSpPr>
            <p:cNvPr id="35849" name="Group 54"/>
            <p:cNvGrpSpPr>
              <a:grpSpLocks/>
            </p:cNvGrpSpPr>
            <p:nvPr/>
          </p:nvGrpSpPr>
          <p:grpSpPr bwMode="auto">
            <a:xfrm>
              <a:off x="2360" y="1827"/>
              <a:ext cx="248" cy="288"/>
              <a:chOff x="760" y="960"/>
              <a:chExt cx="248" cy="288"/>
            </a:xfrm>
          </p:grpSpPr>
          <p:sp>
            <p:nvSpPr>
              <p:cNvPr id="35873" name="Oval 55"/>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4"/>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5874" name="Text Box 56"/>
              <p:cNvSpPr txBox="1">
                <a:spLocks noChangeArrowheads="1"/>
              </p:cNvSpPr>
              <p:nvPr/>
            </p:nvSpPr>
            <p:spPr bwMode="gray">
              <a:xfrm>
                <a:off x="760" y="960"/>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latinLnBrk="1">
                  <a:spcBef>
                    <a:spcPts val="600"/>
                  </a:spcBef>
                  <a:buClr>
                    <a:srgbClr val="081DE8"/>
                  </a:buClr>
                  <a:buSzPct val="76000"/>
                  <a:buBlip>
                    <a:blip r:embed="rId4"/>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1" u="none" strike="noStrike" kern="1200" cap="none" spc="0" normalizeH="0" baseline="0" noProof="0" smtClean="0">
                    <a:ln>
                      <a:noFill/>
                    </a:ln>
                    <a:solidFill>
                      <a:srgbClr val="66FFFF"/>
                    </a:solidFill>
                    <a:effectLst/>
                    <a:uLnTx/>
                    <a:uFillTx/>
                    <a:latin typeface="Bookman Old Style" panose="02050604050505020204" pitchFamily="18" charset="0"/>
                    <a:ea typeface="궁서체" panose="02030609000101010101" pitchFamily="17" charset="-127"/>
                    <a:cs typeface="+mn-cs"/>
                  </a:rPr>
                  <a:t>a</a:t>
                </a:r>
              </a:p>
            </p:txBody>
          </p:sp>
        </p:grpSp>
        <p:grpSp>
          <p:nvGrpSpPr>
            <p:cNvPr id="35850" name="Group 57"/>
            <p:cNvGrpSpPr>
              <a:grpSpLocks/>
            </p:cNvGrpSpPr>
            <p:nvPr/>
          </p:nvGrpSpPr>
          <p:grpSpPr bwMode="auto">
            <a:xfrm>
              <a:off x="1824" y="2448"/>
              <a:ext cx="240" cy="288"/>
              <a:chOff x="1728" y="1256"/>
              <a:chExt cx="240" cy="288"/>
            </a:xfrm>
          </p:grpSpPr>
          <p:sp>
            <p:nvSpPr>
              <p:cNvPr id="35871" name="Oval 58"/>
              <p:cNvSpPr>
                <a:spLocks noChangeArrowheads="1"/>
              </p:cNvSpPr>
              <p:nvPr/>
            </p:nvSpPr>
            <p:spPr bwMode="gray">
              <a:xfrm>
                <a:off x="1728" y="1296"/>
                <a:ext cx="240" cy="213"/>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4"/>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5872" name="Text Box 59"/>
              <p:cNvSpPr txBox="1">
                <a:spLocks noChangeArrowheads="1"/>
              </p:cNvSpPr>
              <p:nvPr/>
            </p:nvSpPr>
            <p:spPr bwMode="gray">
              <a:xfrm>
                <a:off x="1736" y="1256"/>
                <a:ext cx="23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latinLnBrk="1">
                  <a:spcBef>
                    <a:spcPts val="600"/>
                  </a:spcBef>
                  <a:buClr>
                    <a:srgbClr val="081DE8"/>
                  </a:buClr>
                  <a:buSzPct val="76000"/>
                  <a:buBlip>
                    <a:blip r:embed="rId4"/>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1" u="none" strike="noStrike" kern="1200" cap="none" spc="0" normalizeH="0" baseline="0" noProof="0" smtClean="0">
                    <a:ln>
                      <a:noFill/>
                    </a:ln>
                    <a:solidFill>
                      <a:srgbClr val="66FFFF"/>
                    </a:solidFill>
                    <a:effectLst/>
                    <a:uLnTx/>
                    <a:uFillTx/>
                    <a:latin typeface="Bookman Old Style" panose="02050604050505020204" pitchFamily="18" charset="0"/>
                    <a:ea typeface="궁서체" panose="02030609000101010101" pitchFamily="17" charset="-127"/>
                    <a:cs typeface="+mn-cs"/>
                  </a:rPr>
                  <a:t>b</a:t>
                </a:r>
              </a:p>
            </p:txBody>
          </p:sp>
        </p:grpSp>
        <p:grpSp>
          <p:nvGrpSpPr>
            <p:cNvPr id="35851" name="Group 60"/>
            <p:cNvGrpSpPr>
              <a:grpSpLocks/>
            </p:cNvGrpSpPr>
            <p:nvPr/>
          </p:nvGrpSpPr>
          <p:grpSpPr bwMode="auto">
            <a:xfrm>
              <a:off x="4128" y="1872"/>
              <a:ext cx="936" cy="1488"/>
              <a:chOff x="1344" y="1008"/>
              <a:chExt cx="936" cy="1488"/>
            </a:xfrm>
          </p:grpSpPr>
          <p:sp>
            <p:nvSpPr>
              <p:cNvPr id="35852" name="Line 61"/>
              <p:cNvSpPr>
                <a:spLocks noChangeShapeType="1"/>
              </p:cNvSpPr>
              <p:nvPr/>
            </p:nvSpPr>
            <p:spPr bwMode="gray">
              <a:xfrm flipH="1">
                <a:off x="1528" y="1721"/>
                <a:ext cx="577" cy="8"/>
              </a:xfrm>
              <a:prstGeom prst="line">
                <a:avLst/>
              </a:prstGeom>
              <a:noFill/>
              <a:ln w="25400">
                <a:solidFill>
                  <a:srgbClr val="008000"/>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5853" name="Line 62"/>
              <p:cNvSpPr>
                <a:spLocks noChangeShapeType="1"/>
              </p:cNvSpPr>
              <p:nvPr/>
            </p:nvSpPr>
            <p:spPr bwMode="gray">
              <a:xfrm flipH="1">
                <a:off x="1528" y="1168"/>
                <a:ext cx="0" cy="604"/>
              </a:xfrm>
              <a:prstGeom prst="line">
                <a:avLst/>
              </a:prstGeom>
              <a:noFill/>
              <a:ln w="25400">
                <a:solidFill>
                  <a:srgbClr val="008000"/>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5854" name="Line 63"/>
              <p:cNvSpPr>
                <a:spLocks noChangeShapeType="1"/>
              </p:cNvSpPr>
              <p:nvPr/>
            </p:nvSpPr>
            <p:spPr bwMode="gray">
              <a:xfrm flipH="1">
                <a:off x="1528" y="1788"/>
                <a:ext cx="550" cy="575"/>
              </a:xfrm>
              <a:prstGeom prst="line">
                <a:avLst/>
              </a:prstGeom>
              <a:noFill/>
              <a:ln w="25400">
                <a:solidFill>
                  <a:srgbClr val="008000"/>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5855" name="Line 64"/>
              <p:cNvSpPr>
                <a:spLocks noChangeShapeType="1"/>
              </p:cNvSpPr>
              <p:nvPr/>
            </p:nvSpPr>
            <p:spPr bwMode="gray">
              <a:xfrm flipH="1" flipV="1">
                <a:off x="1528" y="1143"/>
                <a:ext cx="577" cy="551"/>
              </a:xfrm>
              <a:prstGeom prst="line">
                <a:avLst/>
              </a:prstGeom>
              <a:noFill/>
              <a:ln w="25400">
                <a:solidFill>
                  <a:srgbClr val="008000"/>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5856" name="Line 65"/>
              <p:cNvSpPr>
                <a:spLocks noChangeShapeType="1"/>
              </p:cNvSpPr>
              <p:nvPr/>
            </p:nvSpPr>
            <p:spPr bwMode="gray">
              <a:xfrm flipH="1">
                <a:off x="1528" y="1788"/>
                <a:ext cx="0" cy="604"/>
              </a:xfrm>
              <a:prstGeom prst="line">
                <a:avLst/>
              </a:prstGeom>
              <a:noFill/>
              <a:ln w="25400">
                <a:solidFill>
                  <a:srgbClr val="008000"/>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5857" name="Line 66"/>
              <p:cNvSpPr>
                <a:spLocks noChangeShapeType="1"/>
              </p:cNvSpPr>
              <p:nvPr/>
            </p:nvSpPr>
            <p:spPr bwMode="gray">
              <a:xfrm flipH="1">
                <a:off x="1440" y="1168"/>
                <a:ext cx="0" cy="604"/>
              </a:xfrm>
              <a:prstGeom prst="line">
                <a:avLst/>
              </a:prstGeom>
              <a:noFill/>
              <a:ln w="25400">
                <a:solidFill>
                  <a:srgbClr val="008000"/>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5858" name="Line 67"/>
              <p:cNvSpPr>
                <a:spLocks noChangeShapeType="1"/>
              </p:cNvSpPr>
              <p:nvPr/>
            </p:nvSpPr>
            <p:spPr bwMode="gray">
              <a:xfrm flipH="1">
                <a:off x="1440" y="1772"/>
                <a:ext cx="0" cy="604"/>
              </a:xfrm>
              <a:prstGeom prst="line">
                <a:avLst/>
              </a:prstGeom>
              <a:noFill/>
              <a:ln w="25400">
                <a:solidFill>
                  <a:srgbClr val="008000"/>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nvGrpSpPr>
              <p:cNvPr id="35859" name="Group 68"/>
              <p:cNvGrpSpPr>
                <a:grpSpLocks/>
              </p:cNvGrpSpPr>
              <p:nvPr/>
            </p:nvGrpSpPr>
            <p:grpSpPr bwMode="auto">
              <a:xfrm>
                <a:off x="1344" y="2208"/>
                <a:ext cx="240" cy="288"/>
                <a:chOff x="768" y="960"/>
                <a:chExt cx="240" cy="288"/>
              </a:xfrm>
            </p:grpSpPr>
            <p:sp>
              <p:nvSpPr>
                <p:cNvPr id="35869" name="Oval 69"/>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4"/>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5870" name="Text Box 70"/>
                <p:cNvSpPr txBox="1">
                  <a:spLocks noChangeArrowheads="1"/>
                </p:cNvSpPr>
                <p:nvPr/>
              </p:nvSpPr>
              <p:spPr bwMode="gray">
                <a:xfrm>
                  <a:off x="771" y="960"/>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latinLnBrk="1">
                    <a:spcBef>
                      <a:spcPts val="600"/>
                    </a:spcBef>
                    <a:buClr>
                      <a:srgbClr val="081DE8"/>
                    </a:buClr>
                    <a:buSzPct val="76000"/>
                    <a:buBlip>
                      <a:blip r:embed="rId4"/>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1" u="none" strike="noStrike" kern="1200" cap="none" spc="0" normalizeH="0" baseline="0" noProof="0" smtClean="0">
                      <a:ln>
                        <a:noFill/>
                      </a:ln>
                      <a:solidFill>
                        <a:srgbClr val="66FFFF"/>
                      </a:solidFill>
                      <a:effectLst/>
                      <a:uLnTx/>
                      <a:uFillTx/>
                      <a:latin typeface="Bookman Old Style" panose="02050604050505020204" pitchFamily="18" charset="0"/>
                      <a:ea typeface="궁서체" panose="02030609000101010101" pitchFamily="17" charset="-127"/>
                      <a:cs typeface="+mn-cs"/>
                    </a:rPr>
                    <a:t>c</a:t>
                  </a:r>
                </a:p>
              </p:txBody>
            </p:sp>
          </p:grpSp>
          <p:grpSp>
            <p:nvGrpSpPr>
              <p:cNvPr id="35860" name="Group 71"/>
              <p:cNvGrpSpPr>
                <a:grpSpLocks/>
              </p:cNvGrpSpPr>
              <p:nvPr/>
            </p:nvGrpSpPr>
            <p:grpSpPr bwMode="auto">
              <a:xfrm>
                <a:off x="2016" y="1584"/>
                <a:ext cx="264" cy="288"/>
                <a:chOff x="888" y="2024"/>
                <a:chExt cx="264" cy="288"/>
              </a:xfrm>
            </p:grpSpPr>
            <p:sp>
              <p:nvSpPr>
                <p:cNvPr id="35867" name="Oval 72"/>
                <p:cNvSpPr>
                  <a:spLocks noChangeArrowheads="1"/>
                </p:cNvSpPr>
                <p:nvPr/>
              </p:nvSpPr>
              <p:spPr bwMode="gray">
                <a:xfrm>
                  <a:off x="912" y="2064"/>
                  <a:ext cx="240" cy="213"/>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4"/>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5868" name="Text Box 73"/>
                <p:cNvSpPr txBox="1">
                  <a:spLocks noChangeArrowheads="1"/>
                </p:cNvSpPr>
                <p:nvPr/>
              </p:nvSpPr>
              <p:spPr bwMode="gray">
                <a:xfrm>
                  <a:off x="888" y="2024"/>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latinLnBrk="1">
                    <a:spcBef>
                      <a:spcPts val="600"/>
                    </a:spcBef>
                    <a:buClr>
                      <a:srgbClr val="081DE8"/>
                    </a:buClr>
                    <a:buSzPct val="76000"/>
                    <a:buBlip>
                      <a:blip r:embed="rId4"/>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1" u="none" strike="noStrike" kern="1200" cap="none" spc="0" normalizeH="0" baseline="0" noProof="0" smtClean="0">
                      <a:ln>
                        <a:noFill/>
                      </a:ln>
                      <a:solidFill>
                        <a:srgbClr val="66FFFF"/>
                      </a:solidFill>
                      <a:effectLst/>
                      <a:uLnTx/>
                      <a:uFillTx/>
                      <a:latin typeface="Bookman Old Style" panose="02050604050505020204" pitchFamily="18" charset="0"/>
                      <a:ea typeface="궁서체" panose="02030609000101010101" pitchFamily="17" charset="-127"/>
                      <a:cs typeface="+mn-cs"/>
                    </a:rPr>
                    <a:t>d</a:t>
                  </a:r>
                </a:p>
              </p:txBody>
            </p:sp>
          </p:grpSp>
          <p:grpSp>
            <p:nvGrpSpPr>
              <p:cNvPr id="35861" name="Group 74"/>
              <p:cNvGrpSpPr>
                <a:grpSpLocks/>
              </p:cNvGrpSpPr>
              <p:nvPr/>
            </p:nvGrpSpPr>
            <p:grpSpPr bwMode="auto">
              <a:xfrm>
                <a:off x="1344" y="1008"/>
                <a:ext cx="248" cy="288"/>
                <a:chOff x="760" y="960"/>
                <a:chExt cx="248" cy="288"/>
              </a:xfrm>
            </p:grpSpPr>
            <p:sp>
              <p:nvSpPr>
                <p:cNvPr id="35865" name="Oval 75"/>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4"/>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5866" name="Text Box 76"/>
                <p:cNvSpPr txBox="1">
                  <a:spLocks noChangeArrowheads="1"/>
                </p:cNvSpPr>
                <p:nvPr/>
              </p:nvSpPr>
              <p:spPr bwMode="gray">
                <a:xfrm>
                  <a:off x="760" y="960"/>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latinLnBrk="1">
                    <a:spcBef>
                      <a:spcPts val="600"/>
                    </a:spcBef>
                    <a:buClr>
                      <a:srgbClr val="081DE8"/>
                    </a:buClr>
                    <a:buSzPct val="76000"/>
                    <a:buBlip>
                      <a:blip r:embed="rId4"/>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1" u="none" strike="noStrike" kern="1200" cap="none" spc="0" normalizeH="0" baseline="0" noProof="0" smtClean="0">
                      <a:ln>
                        <a:noFill/>
                      </a:ln>
                      <a:solidFill>
                        <a:srgbClr val="66FFFF"/>
                      </a:solidFill>
                      <a:effectLst/>
                      <a:uLnTx/>
                      <a:uFillTx/>
                      <a:latin typeface="Bookman Old Style" panose="02050604050505020204" pitchFamily="18" charset="0"/>
                      <a:ea typeface="궁서체" panose="02030609000101010101" pitchFamily="17" charset="-127"/>
                      <a:cs typeface="+mn-cs"/>
                    </a:rPr>
                    <a:t>a</a:t>
                  </a:r>
                </a:p>
              </p:txBody>
            </p:sp>
          </p:grpSp>
          <p:grpSp>
            <p:nvGrpSpPr>
              <p:cNvPr id="35862" name="Group 77"/>
              <p:cNvGrpSpPr>
                <a:grpSpLocks/>
              </p:cNvGrpSpPr>
              <p:nvPr/>
            </p:nvGrpSpPr>
            <p:grpSpPr bwMode="auto">
              <a:xfrm>
                <a:off x="1344" y="1584"/>
                <a:ext cx="240" cy="288"/>
                <a:chOff x="1728" y="1256"/>
                <a:chExt cx="240" cy="288"/>
              </a:xfrm>
            </p:grpSpPr>
            <p:sp>
              <p:nvSpPr>
                <p:cNvPr id="35863" name="Oval 78"/>
                <p:cNvSpPr>
                  <a:spLocks noChangeArrowheads="1"/>
                </p:cNvSpPr>
                <p:nvPr/>
              </p:nvSpPr>
              <p:spPr bwMode="gray">
                <a:xfrm>
                  <a:off x="1728" y="1296"/>
                  <a:ext cx="240" cy="213"/>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4"/>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5864" name="Text Box 79"/>
                <p:cNvSpPr txBox="1">
                  <a:spLocks noChangeArrowheads="1"/>
                </p:cNvSpPr>
                <p:nvPr/>
              </p:nvSpPr>
              <p:spPr bwMode="gray">
                <a:xfrm>
                  <a:off x="1736" y="1256"/>
                  <a:ext cx="23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latinLnBrk="1">
                    <a:spcBef>
                      <a:spcPts val="600"/>
                    </a:spcBef>
                    <a:buClr>
                      <a:srgbClr val="081DE8"/>
                    </a:buClr>
                    <a:buSzPct val="76000"/>
                    <a:buBlip>
                      <a:blip r:embed="rId4"/>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1" u="none" strike="noStrike" kern="1200" cap="none" spc="0" normalizeH="0" baseline="0" noProof="0" smtClean="0">
                      <a:ln>
                        <a:noFill/>
                      </a:ln>
                      <a:solidFill>
                        <a:srgbClr val="66FFFF"/>
                      </a:solidFill>
                      <a:effectLst/>
                      <a:uLnTx/>
                      <a:uFillTx/>
                      <a:latin typeface="Bookman Old Style" panose="02050604050505020204" pitchFamily="18" charset="0"/>
                      <a:ea typeface="궁서체" panose="02030609000101010101" pitchFamily="17" charset="-127"/>
                      <a:cs typeface="+mn-cs"/>
                    </a:rPr>
                    <a:t>b</a:t>
                  </a:r>
                </a:p>
              </p:txBody>
            </p:sp>
          </p:grpSp>
        </p:grpSp>
      </p:grpSp>
      <p:sp>
        <p:nvSpPr>
          <p:cNvPr id="35846" name="Rectangle 13"/>
          <p:cNvSpPr>
            <a:spLocks noGrp="1" noChangeArrowheads="1"/>
          </p:cNvSpPr>
          <p:nvPr>
            <p:ph type="sldNum" sz="quarter" idx="11"/>
          </p:nvPr>
        </p:nvSpPr>
        <p:spPr bwMode="auto">
          <a:xfrm>
            <a:off x="6781800" y="6324600"/>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latinLnBrk="1">
              <a:spcBef>
                <a:spcPts val="600"/>
              </a:spcBef>
              <a:buClr>
                <a:srgbClr val="081DE8"/>
              </a:buClr>
              <a:buSzPct val="76000"/>
              <a:buBlip>
                <a:blip r:embed="rId4"/>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5C7EB25-2207-42E1-8533-7EB115EC1BC3}" type="slidenum">
              <a:rPr kumimoji="0" lang="en-US" altLang="ko-KR" sz="1000" b="0" i="0" u="none" strike="noStrike" kern="1200" cap="none" spc="0" normalizeH="0" baseline="0" noProof="0" smtClean="0">
                <a:ln>
                  <a:noFill/>
                </a:ln>
                <a:solidFill>
                  <a:srgbClr val="464653"/>
                </a:solidFill>
                <a:effectLst/>
                <a:uLnTx/>
                <a:uFillTx/>
                <a:latin typeface="Tahoma" panose="020B0604030504040204" pitchFamily="34" charset="0"/>
                <a:ea typeface="맑은 고딕" panose="020B0503020000020004" pitchFamily="50" charset="-127"/>
                <a:cs typeface="Times New Roman (Hebrew)" charset="0"/>
              </a:rPr>
              <a:pPr marL="0" marR="0" lvl="0" indent="0" algn="r" defTabSz="914400" rtl="0" eaLnBrk="1" fontAlgn="base" latinLnBrk="0" hangingPunct="1">
                <a:lnSpc>
                  <a:spcPct val="100000"/>
                </a:lnSpc>
                <a:spcBef>
                  <a:spcPct val="0"/>
                </a:spcBef>
                <a:spcAft>
                  <a:spcPct val="0"/>
                </a:spcAft>
                <a:buClrTx/>
                <a:buSzTx/>
                <a:buFontTx/>
                <a:buNone/>
                <a:tabLst/>
                <a:defRPr/>
              </a:pPr>
              <a:t>44</a:t>
            </a:fld>
            <a:endParaRPr kumimoji="0" lang="en-US" altLang="ko-KR" sz="1000" b="0" i="0" u="none" strike="noStrike" kern="1200" cap="none" spc="0" normalizeH="0" baseline="0" noProof="0" smtClean="0">
              <a:ln>
                <a:noFill/>
              </a:ln>
              <a:solidFill>
                <a:srgbClr val="464653"/>
              </a:solidFill>
              <a:effectLst/>
              <a:uLnTx/>
              <a:uFillTx/>
              <a:latin typeface="Tahoma" panose="020B0604030504040204" pitchFamily="34" charset="0"/>
              <a:ea typeface="맑은 고딕" panose="020B0503020000020004" pitchFamily="50" charset="-127"/>
              <a:cs typeface="Times New Roman (Hebrew)" charset="0"/>
            </a:endParaRPr>
          </a:p>
        </p:txBody>
      </p:sp>
    </p:spTree>
    <p:extLst>
      <p:ext uri="{BB962C8B-B14F-4D97-AF65-F5344CB8AC3E}">
        <p14:creationId xmlns:p14="http://schemas.microsoft.com/office/powerpoint/2010/main" val="2834865653"/>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a:xfrm>
            <a:off x="1000125" y="0"/>
            <a:ext cx="8015288" cy="990600"/>
          </a:xfrm>
        </p:spPr>
        <p:txBody>
          <a:bodyPr/>
          <a:lstStyle/>
          <a:p>
            <a:r>
              <a:rPr altLang="ko-KR" smtClean="0">
                <a:ea typeface="굴림" panose="020B0600000101010101" pitchFamily="50" charset="-127"/>
              </a:rPr>
              <a:t>Euler Circuit</a:t>
            </a:r>
          </a:p>
        </p:txBody>
      </p:sp>
      <p:sp>
        <p:nvSpPr>
          <p:cNvPr id="37891" name="Rectangle 3"/>
          <p:cNvSpPr>
            <a:spLocks noGrp="1"/>
          </p:cNvSpPr>
          <p:nvPr>
            <p:ph type="body" idx="1"/>
          </p:nvPr>
        </p:nvSpPr>
        <p:spPr>
          <a:xfrm>
            <a:off x="407988" y="1341438"/>
            <a:ext cx="5780087" cy="4824412"/>
          </a:xfrm>
        </p:spPr>
        <p:txBody>
          <a:bodyPr/>
          <a:lstStyle/>
          <a:p>
            <a:pPr indent="-323850">
              <a:spcBef>
                <a:spcPct val="0"/>
              </a:spcBef>
              <a:buFont typeface="Wingdings" panose="05000000000000000000" pitchFamily="2" charset="2"/>
              <a:buNone/>
            </a:pPr>
            <a:r>
              <a:rPr lang="en-US" altLang="ko-KR" smtClean="0">
                <a:solidFill>
                  <a:srgbClr val="003399"/>
                </a:solidFill>
              </a:rPr>
              <a:t>Let </a:t>
            </a:r>
            <a:r>
              <a:rPr lang="en-US" altLang="ko-KR" i="1" smtClean="0">
                <a:solidFill>
                  <a:srgbClr val="003399"/>
                </a:solidFill>
                <a:latin typeface="Bookman Old Style" panose="02050604050505020204" pitchFamily="18" charset="0"/>
              </a:rPr>
              <a:t>G</a:t>
            </a:r>
            <a:r>
              <a:rPr lang="en-US" altLang="ko-KR" i="1" smtClean="0">
                <a:solidFill>
                  <a:srgbClr val="003399"/>
                </a:solidFill>
              </a:rPr>
              <a:t>  </a:t>
            </a:r>
            <a:r>
              <a:rPr lang="en-US" altLang="ko-KR" smtClean="0">
                <a:solidFill>
                  <a:srgbClr val="003399"/>
                </a:solidFill>
              </a:rPr>
              <a:t>an undirected graph                     with no isolated vertices.</a:t>
            </a:r>
            <a:r>
              <a:rPr lang="en-US" altLang="ko-KR" smtClean="0"/>
              <a:t> </a:t>
            </a:r>
          </a:p>
          <a:p>
            <a:pPr indent="-323850">
              <a:lnSpc>
                <a:spcPct val="130000"/>
              </a:lnSpc>
              <a:spcBef>
                <a:spcPct val="0"/>
              </a:spcBef>
            </a:pPr>
            <a:r>
              <a:rPr lang="en-US" altLang="ko-KR" smtClean="0"/>
              <a:t> Euler circuit </a:t>
            </a:r>
          </a:p>
          <a:p>
            <a:pPr lvl="1" indent="-287338">
              <a:buFont typeface="Wingdings" panose="05000000000000000000" pitchFamily="2" charset="2"/>
              <a:buNone/>
            </a:pPr>
            <a:r>
              <a:rPr lang="en-US" altLang="ko-KR">
                <a:solidFill>
                  <a:srgbClr val="CC0000"/>
                </a:solidFill>
                <a:ea typeface="굴림" panose="020B0600000101010101" pitchFamily="50" charset="-127"/>
              </a:rPr>
              <a:t>a circuit in </a:t>
            </a:r>
            <a:r>
              <a:rPr lang="en-US" altLang="ko-KR" i="1">
                <a:solidFill>
                  <a:srgbClr val="CC0000"/>
                </a:solidFill>
                <a:latin typeface="Bookman Old Style" panose="02050604050505020204" pitchFamily="18" charset="0"/>
                <a:ea typeface="굴림" panose="020B0600000101010101" pitchFamily="50" charset="-127"/>
              </a:rPr>
              <a:t>G</a:t>
            </a:r>
            <a:r>
              <a:rPr lang="en-US" altLang="ko-KR">
                <a:solidFill>
                  <a:srgbClr val="CC0000"/>
                </a:solidFill>
                <a:ea typeface="굴림" panose="020B0600000101010101" pitchFamily="50" charset="-127"/>
              </a:rPr>
              <a:t> that</a:t>
            </a:r>
            <a:r>
              <a:rPr lang="en-US" altLang="ko-KR">
                <a:ea typeface="굴림" panose="020B0600000101010101" pitchFamily="50" charset="-127"/>
              </a:rPr>
              <a:t> </a:t>
            </a:r>
            <a:r>
              <a:rPr lang="en-US" altLang="ko-KR">
                <a:solidFill>
                  <a:srgbClr val="CC0000"/>
                </a:solidFill>
                <a:ea typeface="굴림" panose="020B0600000101010101" pitchFamily="50" charset="-127"/>
              </a:rPr>
              <a:t>traverses</a:t>
            </a:r>
            <a:r>
              <a:rPr>
                <a:solidFill>
                  <a:srgbClr val="CC0000"/>
                </a:solidFill>
                <a:ea typeface="굴림" panose="020B0600000101010101" pitchFamily="50" charset="-127"/>
              </a:rPr>
              <a:t> </a:t>
            </a:r>
            <a:r>
              <a:rPr lang="en-US" altLang="ko-KR">
                <a:solidFill>
                  <a:srgbClr val="00FFFF"/>
                </a:solidFill>
                <a:ea typeface="굴림" panose="020B0600000101010101" pitchFamily="50" charset="-127"/>
              </a:rPr>
              <a:t>every edge</a:t>
            </a:r>
            <a:r>
              <a:rPr lang="en-US" altLang="ko-KR">
                <a:solidFill>
                  <a:srgbClr val="CC0000"/>
                </a:solidFill>
                <a:ea typeface="굴림" panose="020B0600000101010101" pitchFamily="50" charset="-127"/>
              </a:rPr>
              <a:t> of </a:t>
            </a:r>
            <a:r>
              <a:rPr lang="en-US" altLang="ko-KR" i="1">
                <a:solidFill>
                  <a:srgbClr val="CC0000"/>
                </a:solidFill>
                <a:latin typeface="Bookman Old Style" panose="02050604050505020204" pitchFamily="18" charset="0"/>
                <a:ea typeface="굴림" panose="020B0600000101010101" pitchFamily="50" charset="-127"/>
              </a:rPr>
              <a:t>G</a:t>
            </a:r>
            <a:r>
              <a:rPr lang="en-US" altLang="ko-KR">
                <a:solidFill>
                  <a:srgbClr val="CC0000"/>
                </a:solidFill>
                <a:ea typeface="굴림" panose="020B0600000101010101" pitchFamily="50" charset="-127"/>
              </a:rPr>
              <a:t> exactly once</a:t>
            </a:r>
          </a:p>
          <a:p>
            <a:pPr indent="-323850">
              <a:lnSpc>
                <a:spcPct val="130000"/>
              </a:lnSpc>
              <a:spcBef>
                <a:spcPct val="0"/>
              </a:spcBef>
            </a:pPr>
            <a:r>
              <a:rPr lang="en-US" altLang="ko-KR" smtClean="0"/>
              <a:t> Euler trail</a:t>
            </a:r>
          </a:p>
          <a:p>
            <a:pPr lvl="1" indent="-287338">
              <a:buFont typeface="Wingdings" panose="05000000000000000000" pitchFamily="2" charset="2"/>
              <a:buNone/>
            </a:pPr>
            <a:r>
              <a:rPr lang="en-US" altLang="ko-KR">
                <a:ea typeface="굴림" panose="020B0600000101010101" pitchFamily="50" charset="-127"/>
              </a:rPr>
              <a:t>an open trail from a vertex to another vertex in </a:t>
            </a:r>
            <a:r>
              <a:rPr lang="en-US" altLang="ko-KR" i="1">
                <a:latin typeface="Bookman Old Style" panose="02050604050505020204" pitchFamily="18" charset="0"/>
                <a:ea typeface="굴림" panose="020B0600000101010101" pitchFamily="50" charset="-127"/>
              </a:rPr>
              <a:t>G</a:t>
            </a:r>
            <a:r>
              <a:rPr lang="en-US" altLang="ko-KR">
                <a:ea typeface="굴림" panose="020B0600000101010101" pitchFamily="50" charset="-127"/>
              </a:rPr>
              <a:t>, which </a:t>
            </a:r>
            <a:r>
              <a:rPr lang="en-US" altLang="ko-KR">
                <a:solidFill>
                  <a:srgbClr val="CC0000"/>
                </a:solidFill>
                <a:ea typeface="굴림" panose="020B0600000101010101" pitchFamily="50" charset="-127"/>
              </a:rPr>
              <a:t>traverses each edge in </a:t>
            </a:r>
            <a:r>
              <a:rPr lang="en-US" altLang="ko-KR" i="1">
                <a:solidFill>
                  <a:srgbClr val="CC0000"/>
                </a:solidFill>
                <a:latin typeface="Bookman Old Style" panose="02050604050505020204" pitchFamily="18" charset="0"/>
                <a:ea typeface="굴림" panose="020B0600000101010101" pitchFamily="50" charset="-127"/>
              </a:rPr>
              <a:t>G</a:t>
            </a:r>
            <a:r>
              <a:rPr lang="en-US" altLang="ko-KR">
                <a:solidFill>
                  <a:srgbClr val="CC0000"/>
                </a:solidFill>
                <a:ea typeface="굴림" panose="020B0600000101010101" pitchFamily="50" charset="-127"/>
              </a:rPr>
              <a:t> exactly once</a:t>
            </a:r>
          </a:p>
        </p:txBody>
      </p:sp>
      <p:grpSp>
        <p:nvGrpSpPr>
          <p:cNvPr id="37892" name="Group 20"/>
          <p:cNvGrpSpPr>
            <a:grpSpLocks/>
          </p:cNvGrpSpPr>
          <p:nvPr/>
        </p:nvGrpSpPr>
        <p:grpSpPr bwMode="auto">
          <a:xfrm>
            <a:off x="6629400" y="2743200"/>
            <a:ext cx="1485900" cy="2362200"/>
            <a:chOff x="1344" y="1008"/>
            <a:chExt cx="936" cy="1488"/>
          </a:xfrm>
        </p:grpSpPr>
        <p:sp>
          <p:nvSpPr>
            <p:cNvPr id="37895" name="Line 21"/>
            <p:cNvSpPr>
              <a:spLocks noChangeShapeType="1"/>
            </p:cNvSpPr>
            <p:nvPr/>
          </p:nvSpPr>
          <p:spPr bwMode="gray">
            <a:xfrm flipH="1">
              <a:off x="1528" y="1721"/>
              <a:ext cx="577" cy="8"/>
            </a:xfrm>
            <a:prstGeom prst="line">
              <a:avLst/>
            </a:prstGeom>
            <a:noFill/>
            <a:ln w="25400">
              <a:solidFill>
                <a:srgbClr val="008000"/>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7896" name="Line 22"/>
            <p:cNvSpPr>
              <a:spLocks noChangeShapeType="1"/>
            </p:cNvSpPr>
            <p:nvPr/>
          </p:nvSpPr>
          <p:spPr bwMode="gray">
            <a:xfrm flipH="1">
              <a:off x="1528" y="1168"/>
              <a:ext cx="0" cy="604"/>
            </a:xfrm>
            <a:prstGeom prst="line">
              <a:avLst/>
            </a:prstGeom>
            <a:noFill/>
            <a:ln w="25400">
              <a:solidFill>
                <a:srgbClr val="008000"/>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7897" name="Line 23"/>
            <p:cNvSpPr>
              <a:spLocks noChangeShapeType="1"/>
            </p:cNvSpPr>
            <p:nvPr/>
          </p:nvSpPr>
          <p:spPr bwMode="gray">
            <a:xfrm flipH="1">
              <a:off x="1528" y="1788"/>
              <a:ext cx="550" cy="575"/>
            </a:xfrm>
            <a:prstGeom prst="line">
              <a:avLst/>
            </a:prstGeom>
            <a:noFill/>
            <a:ln w="25400">
              <a:solidFill>
                <a:srgbClr val="008000"/>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7898" name="Line 24"/>
            <p:cNvSpPr>
              <a:spLocks noChangeShapeType="1"/>
            </p:cNvSpPr>
            <p:nvPr/>
          </p:nvSpPr>
          <p:spPr bwMode="gray">
            <a:xfrm flipH="1" flipV="1">
              <a:off x="1528" y="1143"/>
              <a:ext cx="577" cy="551"/>
            </a:xfrm>
            <a:prstGeom prst="line">
              <a:avLst/>
            </a:prstGeom>
            <a:noFill/>
            <a:ln w="25400">
              <a:solidFill>
                <a:srgbClr val="008000"/>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7899" name="Line 25"/>
            <p:cNvSpPr>
              <a:spLocks noChangeShapeType="1"/>
            </p:cNvSpPr>
            <p:nvPr/>
          </p:nvSpPr>
          <p:spPr bwMode="gray">
            <a:xfrm flipH="1">
              <a:off x="1528" y="1788"/>
              <a:ext cx="0" cy="604"/>
            </a:xfrm>
            <a:prstGeom prst="line">
              <a:avLst/>
            </a:prstGeom>
            <a:noFill/>
            <a:ln w="25400">
              <a:solidFill>
                <a:srgbClr val="008000"/>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7900" name="Line 26"/>
            <p:cNvSpPr>
              <a:spLocks noChangeShapeType="1"/>
            </p:cNvSpPr>
            <p:nvPr/>
          </p:nvSpPr>
          <p:spPr bwMode="gray">
            <a:xfrm flipH="1">
              <a:off x="1440" y="1168"/>
              <a:ext cx="0" cy="604"/>
            </a:xfrm>
            <a:prstGeom prst="line">
              <a:avLst/>
            </a:prstGeom>
            <a:noFill/>
            <a:ln w="25400">
              <a:solidFill>
                <a:srgbClr val="008000"/>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7901" name="Line 27"/>
            <p:cNvSpPr>
              <a:spLocks noChangeShapeType="1"/>
            </p:cNvSpPr>
            <p:nvPr/>
          </p:nvSpPr>
          <p:spPr bwMode="gray">
            <a:xfrm flipH="1">
              <a:off x="1440" y="1772"/>
              <a:ext cx="0" cy="604"/>
            </a:xfrm>
            <a:prstGeom prst="line">
              <a:avLst/>
            </a:prstGeom>
            <a:noFill/>
            <a:ln w="25400">
              <a:solidFill>
                <a:srgbClr val="008000"/>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nvGrpSpPr>
            <p:cNvPr id="37902" name="Group 28"/>
            <p:cNvGrpSpPr>
              <a:grpSpLocks/>
            </p:cNvGrpSpPr>
            <p:nvPr/>
          </p:nvGrpSpPr>
          <p:grpSpPr bwMode="auto">
            <a:xfrm>
              <a:off x="1344" y="2208"/>
              <a:ext cx="240" cy="288"/>
              <a:chOff x="768" y="960"/>
              <a:chExt cx="240" cy="288"/>
            </a:xfrm>
          </p:grpSpPr>
          <p:sp>
            <p:nvSpPr>
              <p:cNvPr id="37912" name="Oval 29"/>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7913" name="Text Box 30"/>
              <p:cNvSpPr txBox="1">
                <a:spLocks noChangeArrowheads="1"/>
              </p:cNvSpPr>
              <p:nvPr/>
            </p:nvSpPr>
            <p:spPr bwMode="gray">
              <a:xfrm>
                <a:off x="771" y="960"/>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1" u="none" strike="noStrike" kern="1200" cap="none" spc="0" normalizeH="0" baseline="0" noProof="0" smtClean="0">
                    <a:ln>
                      <a:noFill/>
                    </a:ln>
                    <a:solidFill>
                      <a:srgbClr val="66FFFF"/>
                    </a:solidFill>
                    <a:effectLst/>
                    <a:uLnTx/>
                    <a:uFillTx/>
                    <a:latin typeface="Bookman Old Style" panose="02050604050505020204" pitchFamily="18" charset="0"/>
                    <a:ea typeface="궁서체" panose="02030609000101010101" pitchFamily="17" charset="-127"/>
                    <a:cs typeface="+mn-cs"/>
                  </a:rPr>
                  <a:t>c</a:t>
                </a:r>
              </a:p>
            </p:txBody>
          </p:sp>
        </p:grpSp>
        <p:grpSp>
          <p:nvGrpSpPr>
            <p:cNvPr id="37903" name="Group 31"/>
            <p:cNvGrpSpPr>
              <a:grpSpLocks/>
            </p:cNvGrpSpPr>
            <p:nvPr/>
          </p:nvGrpSpPr>
          <p:grpSpPr bwMode="auto">
            <a:xfrm>
              <a:off x="2016" y="1584"/>
              <a:ext cx="264" cy="288"/>
              <a:chOff x="888" y="2024"/>
              <a:chExt cx="264" cy="288"/>
            </a:xfrm>
          </p:grpSpPr>
          <p:sp>
            <p:nvSpPr>
              <p:cNvPr id="37910" name="Oval 32"/>
              <p:cNvSpPr>
                <a:spLocks noChangeArrowheads="1"/>
              </p:cNvSpPr>
              <p:nvPr/>
            </p:nvSpPr>
            <p:spPr bwMode="gray">
              <a:xfrm>
                <a:off x="912" y="2064"/>
                <a:ext cx="240" cy="213"/>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7911" name="Text Box 33"/>
              <p:cNvSpPr txBox="1">
                <a:spLocks noChangeArrowheads="1"/>
              </p:cNvSpPr>
              <p:nvPr/>
            </p:nvSpPr>
            <p:spPr bwMode="gray">
              <a:xfrm>
                <a:off x="888" y="2024"/>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1" u="none" strike="noStrike" kern="1200" cap="none" spc="0" normalizeH="0" baseline="0" noProof="0" smtClean="0">
                    <a:ln>
                      <a:noFill/>
                    </a:ln>
                    <a:solidFill>
                      <a:srgbClr val="66FFFF"/>
                    </a:solidFill>
                    <a:effectLst/>
                    <a:uLnTx/>
                    <a:uFillTx/>
                    <a:latin typeface="Bookman Old Style" panose="02050604050505020204" pitchFamily="18" charset="0"/>
                    <a:ea typeface="궁서체" panose="02030609000101010101" pitchFamily="17" charset="-127"/>
                    <a:cs typeface="+mn-cs"/>
                  </a:rPr>
                  <a:t>d</a:t>
                </a:r>
              </a:p>
            </p:txBody>
          </p:sp>
        </p:grpSp>
        <p:grpSp>
          <p:nvGrpSpPr>
            <p:cNvPr id="37904" name="Group 34"/>
            <p:cNvGrpSpPr>
              <a:grpSpLocks/>
            </p:cNvGrpSpPr>
            <p:nvPr/>
          </p:nvGrpSpPr>
          <p:grpSpPr bwMode="auto">
            <a:xfrm>
              <a:off x="1344" y="1008"/>
              <a:ext cx="248" cy="288"/>
              <a:chOff x="760" y="960"/>
              <a:chExt cx="248" cy="288"/>
            </a:xfrm>
          </p:grpSpPr>
          <p:sp>
            <p:nvSpPr>
              <p:cNvPr id="37908" name="Oval 35"/>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7909" name="Text Box 36"/>
              <p:cNvSpPr txBox="1">
                <a:spLocks noChangeArrowheads="1"/>
              </p:cNvSpPr>
              <p:nvPr/>
            </p:nvSpPr>
            <p:spPr bwMode="gray">
              <a:xfrm>
                <a:off x="760" y="960"/>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1" u="none" strike="noStrike" kern="1200" cap="none" spc="0" normalizeH="0" baseline="0" noProof="0" smtClean="0">
                    <a:ln>
                      <a:noFill/>
                    </a:ln>
                    <a:solidFill>
                      <a:srgbClr val="66FFFF"/>
                    </a:solidFill>
                    <a:effectLst/>
                    <a:uLnTx/>
                    <a:uFillTx/>
                    <a:latin typeface="Bookman Old Style" panose="02050604050505020204" pitchFamily="18" charset="0"/>
                    <a:ea typeface="궁서체" panose="02030609000101010101" pitchFamily="17" charset="-127"/>
                    <a:cs typeface="+mn-cs"/>
                  </a:rPr>
                  <a:t>a</a:t>
                </a:r>
              </a:p>
            </p:txBody>
          </p:sp>
        </p:grpSp>
        <p:grpSp>
          <p:nvGrpSpPr>
            <p:cNvPr id="37905" name="Group 37"/>
            <p:cNvGrpSpPr>
              <a:grpSpLocks/>
            </p:cNvGrpSpPr>
            <p:nvPr/>
          </p:nvGrpSpPr>
          <p:grpSpPr bwMode="auto">
            <a:xfrm>
              <a:off x="1344" y="1584"/>
              <a:ext cx="240" cy="288"/>
              <a:chOff x="1728" y="1256"/>
              <a:chExt cx="240" cy="288"/>
            </a:xfrm>
          </p:grpSpPr>
          <p:sp>
            <p:nvSpPr>
              <p:cNvPr id="37906" name="Oval 38"/>
              <p:cNvSpPr>
                <a:spLocks noChangeArrowheads="1"/>
              </p:cNvSpPr>
              <p:nvPr/>
            </p:nvSpPr>
            <p:spPr bwMode="gray">
              <a:xfrm>
                <a:off x="1728" y="1296"/>
                <a:ext cx="240" cy="213"/>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7907" name="Text Box 39"/>
              <p:cNvSpPr txBox="1">
                <a:spLocks noChangeArrowheads="1"/>
              </p:cNvSpPr>
              <p:nvPr/>
            </p:nvSpPr>
            <p:spPr bwMode="gray">
              <a:xfrm>
                <a:off x="1736" y="1256"/>
                <a:ext cx="23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1" u="none" strike="noStrike" kern="1200" cap="none" spc="0" normalizeH="0" baseline="0" noProof="0" smtClean="0">
                    <a:ln>
                      <a:noFill/>
                    </a:ln>
                    <a:solidFill>
                      <a:srgbClr val="66FFFF"/>
                    </a:solidFill>
                    <a:effectLst/>
                    <a:uLnTx/>
                    <a:uFillTx/>
                    <a:latin typeface="Bookman Old Style" panose="02050604050505020204" pitchFamily="18" charset="0"/>
                    <a:ea typeface="궁서체" panose="02030609000101010101" pitchFamily="17" charset="-127"/>
                    <a:cs typeface="+mn-cs"/>
                  </a:rPr>
                  <a:t>b</a:t>
                </a:r>
              </a:p>
            </p:txBody>
          </p:sp>
        </p:grpSp>
      </p:grpSp>
      <p:sp>
        <p:nvSpPr>
          <p:cNvPr id="37893" name="Text Box 25"/>
          <p:cNvSpPr txBox="1">
            <a:spLocks noChangeArrowheads="1"/>
          </p:cNvSpPr>
          <p:nvPr/>
        </p:nvSpPr>
        <p:spPr bwMode="auto">
          <a:xfrm>
            <a:off x="1979613" y="6092825"/>
            <a:ext cx="3600450" cy="304800"/>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50000"/>
              </a:spcBef>
              <a:spcAft>
                <a:spcPct val="0"/>
              </a:spcAft>
              <a:buClrTx/>
              <a:buSzTx/>
              <a:buFontTx/>
              <a:buNone/>
              <a:tabLst/>
              <a:defRPr/>
            </a:pPr>
            <a:r>
              <a:rPr kumimoji="1" lang="en-US" altLang="ko-KR" sz="14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rPr>
              <a:t>G</a:t>
            </a:r>
            <a:r>
              <a:rPr kumimoji="1" lang="ko-KR" altLang="en-US" sz="14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rPr>
              <a:t>의 모든 </a:t>
            </a:r>
            <a:r>
              <a:rPr kumimoji="1" lang="en-US" altLang="ko-KR" sz="14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rPr>
              <a:t>edge</a:t>
            </a:r>
            <a:r>
              <a:rPr kumimoji="1" lang="ko-KR" altLang="en-US" sz="14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rPr>
              <a:t>를 단 한번만 모두 </a:t>
            </a:r>
            <a:r>
              <a:rPr kumimoji="1" lang="en-US" altLang="ko-KR" sz="14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rPr>
              <a:t>traverse</a:t>
            </a:r>
          </a:p>
        </p:txBody>
      </p:sp>
      <p:sp>
        <p:nvSpPr>
          <p:cNvPr id="37894" name="Text Box 26"/>
          <p:cNvSpPr txBox="1">
            <a:spLocks noChangeArrowheads="1"/>
          </p:cNvSpPr>
          <p:nvPr/>
        </p:nvSpPr>
        <p:spPr bwMode="auto">
          <a:xfrm>
            <a:off x="3276600" y="2420938"/>
            <a:ext cx="4032250" cy="3048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50000"/>
              </a:spcBef>
              <a:spcAft>
                <a:spcPct val="0"/>
              </a:spcAft>
              <a:buClrTx/>
              <a:buSzTx/>
              <a:buFontTx/>
              <a:buNone/>
              <a:tabLst/>
              <a:defRPr/>
            </a:pPr>
            <a:r>
              <a:rPr kumimoji="1" lang="en-US" altLang="ko-KR" sz="14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rPr>
              <a:t>G</a:t>
            </a:r>
            <a:r>
              <a:rPr kumimoji="1" lang="ko-KR" altLang="en-US" sz="14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rPr>
              <a:t>의 모든 </a:t>
            </a:r>
            <a:r>
              <a:rPr kumimoji="1" lang="en-US" altLang="ko-KR" sz="14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rPr>
              <a:t>edge</a:t>
            </a:r>
            <a:r>
              <a:rPr kumimoji="1" lang="ko-KR" altLang="en-US" sz="14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rPr>
              <a:t>를 단 한번씩 모두 포함하는 </a:t>
            </a:r>
            <a:r>
              <a:rPr kumimoji="1" lang="en-US" altLang="ko-KR" sz="1400" b="0" i="0" u="none" strike="noStrike" kern="1200" cap="none" spc="0" normalizeH="0" baseline="0" noProof="0" smtClean="0">
                <a:ln>
                  <a:noFill/>
                </a:ln>
                <a:solidFill>
                  <a:prstClr val="black"/>
                </a:solidFill>
                <a:effectLst/>
                <a:uLnTx/>
                <a:uFillTx/>
                <a:latin typeface="맑은 고딕" panose="020B0503020000020004" pitchFamily="50" charset="-127"/>
                <a:ea typeface="맑은 고딕" panose="020B0503020000020004" pitchFamily="50" charset="-127"/>
                <a:cs typeface="+mn-cs"/>
              </a:rPr>
              <a:t>cycle</a:t>
            </a:r>
          </a:p>
        </p:txBody>
      </p:sp>
    </p:spTree>
    <p:extLst>
      <p:ext uri="{BB962C8B-B14F-4D97-AF65-F5344CB8AC3E}">
        <p14:creationId xmlns:p14="http://schemas.microsoft.com/office/powerpoint/2010/main" val="206624174"/>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p:cNvSpPr>
          <p:nvPr>
            <p:ph type="title"/>
          </p:nvPr>
        </p:nvSpPr>
        <p:spPr>
          <a:xfrm>
            <a:off x="1000125" y="0"/>
            <a:ext cx="8015288" cy="990600"/>
          </a:xfrm>
        </p:spPr>
        <p:txBody>
          <a:bodyPr/>
          <a:lstStyle/>
          <a:p>
            <a:r>
              <a:rPr altLang="ko-KR" smtClean="0">
                <a:ea typeface="굴림" panose="020B0600000101010101" pitchFamily="50" charset="-127"/>
              </a:rPr>
              <a:t>Theorem 11.3</a:t>
            </a:r>
          </a:p>
        </p:txBody>
      </p:sp>
      <p:sp>
        <p:nvSpPr>
          <p:cNvPr id="39939" name="Rectangle 3"/>
          <p:cNvSpPr>
            <a:spLocks noGrp="1"/>
          </p:cNvSpPr>
          <p:nvPr>
            <p:ph type="body" idx="1"/>
          </p:nvPr>
        </p:nvSpPr>
        <p:spPr>
          <a:xfrm>
            <a:off x="0" y="1268413"/>
            <a:ext cx="9144000" cy="2209800"/>
          </a:xfrm>
          <a:noFill/>
        </p:spPr>
        <p:txBody>
          <a:bodyPr/>
          <a:lstStyle/>
          <a:p>
            <a:pPr indent="-323850">
              <a:spcBef>
                <a:spcPct val="0"/>
              </a:spcBef>
            </a:pPr>
            <a:r>
              <a:rPr lang="en-US" altLang="ko-KR" smtClean="0"/>
              <a:t> Existence of Euler circuit </a:t>
            </a:r>
          </a:p>
          <a:p>
            <a:pPr lvl="1" indent="-287338">
              <a:buFont typeface="Wingdings" panose="05000000000000000000" pitchFamily="2" charset="2"/>
              <a:buNone/>
            </a:pPr>
            <a:r>
              <a:rPr lang="en-US" altLang="ko-KR" sz="2400">
                <a:ea typeface="굴림" panose="020B0600000101010101" pitchFamily="50" charset="-127"/>
              </a:rPr>
              <a:t>Let </a:t>
            </a:r>
            <a:r>
              <a:rPr lang="en-US" altLang="ko-KR" sz="2400" i="1">
                <a:latin typeface="Bookman Old Style" panose="02050604050505020204" pitchFamily="18" charset="0"/>
                <a:ea typeface="굴림" panose="020B0600000101010101" pitchFamily="50" charset="-127"/>
              </a:rPr>
              <a:t>G=</a:t>
            </a:r>
            <a:r>
              <a:rPr lang="en-US" altLang="ko-KR" sz="2400">
                <a:ea typeface="굴림" panose="020B0600000101010101" pitchFamily="50" charset="-127"/>
              </a:rPr>
              <a:t>(</a:t>
            </a:r>
            <a:r>
              <a:rPr lang="en-US" altLang="ko-KR" sz="2400" i="1">
                <a:latin typeface="Bookman Old Style" panose="02050604050505020204" pitchFamily="18" charset="0"/>
                <a:ea typeface="굴림" panose="020B0600000101010101" pitchFamily="50" charset="-127"/>
              </a:rPr>
              <a:t>V,E</a:t>
            </a:r>
            <a:r>
              <a:rPr lang="en-US" altLang="ko-KR" sz="2400">
                <a:ea typeface="굴림" panose="020B0600000101010101" pitchFamily="50" charset="-127"/>
              </a:rPr>
              <a:t>) is an undirected graph with no isolated vertices</a:t>
            </a:r>
            <a:r>
              <a:rPr lang="en-US" altLang="ko-KR">
                <a:ea typeface="굴림" panose="020B0600000101010101" pitchFamily="50" charset="-127"/>
              </a:rPr>
              <a:t>. </a:t>
            </a:r>
            <a:endParaRPr lang="en-US" altLang="ko-KR" smtClean="0">
              <a:ea typeface="굴림" panose="020B0600000101010101" pitchFamily="50" charset="-127"/>
            </a:endParaRPr>
          </a:p>
          <a:p>
            <a:pPr lvl="1" indent="-287338">
              <a:buFont typeface="Wingdings" panose="05000000000000000000" pitchFamily="2" charset="2"/>
              <a:buNone/>
            </a:pPr>
            <a:r>
              <a:rPr lang="en-US" altLang="ko-KR" i="1" smtClean="0">
                <a:latin typeface="Bookman Old Style" panose="02050604050505020204" pitchFamily="18" charset="0"/>
                <a:ea typeface="굴림" panose="020B0600000101010101" pitchFamily="50" charset="-127"/>
              </a:rPr>
              <a:t>G</a:t>
            </a:r>
            <a:r>
              <a:rPr lang="en-US" altLang="ko-KR" smtClean="0">
                <a:latin typeface="Bookman Old Style" panose="02050604050505020204" pitchFamily="18" charset="0"/>
                <a:ea typeface="굴림" panose="020B0600000101010101" pitchFamily="50" charset="-127"/>
              </a:rPr>
              <a:t>  </a:t>
            </a:r>
            <a:r>
              <a:rPr lang="en-US" altLang="ko-KR">
                <a:ea typeface="굴림" panose="020B0600000101010101" pitchFamily="50" charset="-127"/>
              </a:rPr>
              <a:t>has an </a:t>
            </a:r>
            <a:r>
              <a:rPr lang="en-US" altLang="ko-KR">
                <a:solidFill>
                  <a:srgbClr val="FF0000"/>
                </a:solidFill>
                <a:ea typeface="굴림" panose="020B0600000101010101" pitchFamily="50" charset="-127"/>
              </a:rPr>
              <a:t>Euler circuit </a:t>
            </a:r>
            <a:r>
              <a:rPr lang="en-US" altLang="ko-KR" smtClean="0">
                <a:solidFill>
                  <a:srgbClr val="FF0000"/>
                </a:solidFill>
                <a:ea typeface="굴림" panose="020B0600000101010101" pitchFamily="50" charset="-127"/>
              </a:rPr>
              <a:t>       </a:t>
            </a:r>
            <a:r>
              <a:rPr lang="en-US" altLang="ko-KR" i="1" smtClean="0">
                <a:latin typeface="Bookman Old Style" panose="02050604050505020204" pitchFamily="18" charset="0"/>
                <a:ea typeface="굴림" panose="020B0600000101010101" pitchFamily="50" charset="-127"/>
              </a:rPr>
              <a:t> </a:t>
            </a:r>
            <a:r>
              <a:rPr lang="en-US" altLang="ko-KR" i="1">
                <a:latin typeface="Bookman Old Style" panose="02050604050505020204" pitchFamily="18" charset="0"/>
                <a:ea typeface="굴림" panose="020B0600000101010101" pitchFamily="50" charset="-127"/>
              </a:rPr>
              <a:t>G </a:t>
            </a:r>
            <a:r>
              <a:rPr lang="en-US" altLang="ko-KR">
                <a:ea typeface="굴림" panose="020B0600000101010101" pitchFamily="50" charset="-127"/>
              </a:rPr>
              <a:t> is connected and </a:t>
            </a:r>
          </a:p>
          <a:p>
            <a:pPr lvl="1" indent="-287338">
              <a:lnSpc>
                <a:spcPct val="80000"/>
              </a:lnSpc>
              <a:buFont typeface="Wingdings" panose="05000000000000000000" pitchFamily="2" charset="2"/>
              <a:buNone/>
            </a:pPr>
            <a:r>
              <a:rPr lang="en-US" altLang="ko-KR">
                <a:ea typeface="굴림" panose="020B0600000101010101" pitchFamily="50" charset="-127"/>
              </a:rPr>
              <a:t>      </a:t>
            </a:r>
            <a:r>
              <a:rPr lang="en-US" altLang="ko-KR" smtClean="0">
                <a:ea typeface="굴림" panose="020B0600000101010101" pitchFamily="50" charset="-127"/>
              </a:rPr>
              <a:t>                             </a:t>
            </a:r>
            <a:r>
              <a:rPr lang="en-US" altLang="ko-KR" smtClean="0">
                <a:solidFill>
                  <a:srgbClr val="CC0000"/>
                </a:solidFill>
                <a:ea typeface="굴림" panose="020B0600000101010101" pitchFamily="50" charset="-127"/>
              </a:rPr>
              <a:t>every </a:t>
            </a:r>
            <a:r>
              <a:rPr lang="en-US" altLang="ko-KR">
                <a:solidFill>
                  <a:srgbClr val="CC0000"/>
                </a:solidFill>
                <a:ea typeface="굴림" panose="020B0600000101010101" pitchFamily="50" charset="-127"/>
              </a:rPr>
              <a:t>vertex in </a:t>
            </a:r>
            <a:r>
              <a:rPr lang="en-US" altLang="ko-KR" i="1">
                <a:solidFill>
                  <a:srgbClr val="CC0000"/>
                </a:solidFill>
                <a:latin typeface="Bookman Old Style" panose="02050604050505020204" pitchFamily="18" charset="0"/>
                <a:ea typeface="굴림" panose="020B0600000101010101" pitchFamily="50" charset="-127"/>
              </a:rPr>
              <a:t>G  </a:t>
            </a:r>
            <a:r>
              <a:rPr lang="en-US" altLang="ko-KR">
                <a:solidFill>
                  <a:srgbClr val="CC0000"/>
                </a:solidFill>
                <a:ea typeface="굴림" panose="020B0600000101010101" pitchFamily="50" charset="-127"/>
              </a:rPr>
              <a:t>has even degree</a:t>
            </a:r>
            <a:r>
              <a:rPr lang="en-US" altLang="ko-KR">
                <a:ea typeface="굴림" panose="020B0600000101010101" pitchFamily="50" charset="-127"/>
              </a:rPr>
              <a:t>. </a:t>
            </a:r>
          </a:p>
        </p:txBody>
      </p:sp>
      <p:grpSp>
        <p:nvGrpSpPr>
          <p:cNvPr id="2" name="Group 62"/>
          <p:cNvGrpSpPr>
            <a:grpSpLocks/>
          </p:cNvGrpSpPr>
          <p:nvPr/>
        </p:nvGrpSpPr>
        <p:grpSpPr bwMode="auto">
          <a:xfrm>
            <a:off x="1692275" y="3716338"/>
            <a:ext cx="4708525" cy="2887662"/>
            <a:chOff x="1056" y="2256"/>
            <a:chExt cx="2966" cy="1819"/>
          </a:xfrm>
        </p:grpSpPr>
        <p:sp>
          <p:nvSpPr>
            <p:cNvPr id="39942" name="Line 8"/>
            <p:cNvSpPr>
              <a:spLocks noChangeShapeType="1"/>
            </p:cNvSpPr>
            <p:nvPr/>
          </p:nvSpPr>
          <p:spPr bwMode="auto">
            <a:xfrm flipH="1">
              <a:off x="2673" y="2537"/>
              <a:ext cx="178" cy="21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9943" name="Line 9"/>
            <p:cNvSpPr>
              <a:spLocks noChangeShapeType="1"/>
            </p:cNvSpPr>
            <p:nvPr/>
          </p:nvSpPr>
          <p:spPr bwMode="auto">
            <a:xfrm>
              <a:off x="2983" y="2537"/>
              <a:ext cx="178" cy="21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9944" name="Line 13"/>
            <p:cNvSpPr>
              <a:spLocks noChangeShapeType="1"/>
            </p:cNvSpPr>
            <p:nvPr/>
          </p:nvSpPr>
          <p:spPr bwMode="auto">
            <a:xfrm flipV="1">
              <a:off x="2142" y="2772"/>
              <a:ext cx="398"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9945" name="Line 23"/>
            <p:cNvSpPr>
              <a:spLocks noChangeShapeType="1"/>
            </p:cNvSpPr>
            <p:nvPr/>
          </p:nvSpPr>
          <p:spPr bwMode="auto">
            <a:xfrm>
              <a:off x="3249" y="2884"/>
              <a:ext cx="178" cy="21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9946" name="Line 24"/>
            <p:cNvSpPr>
              <a:spLocks noChangeShapeType="1"/>
            </p:cNvSpPr>
            <p:nvPr/>
          </p:nvSpPr>
          <p:spPr bwMode="auto">
            <a:xfrm>
              <a:off x="3515" y="3239"/>
              <a:ext cx="177" cy="21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9947" name="Line 25"/>
            <p:cNvSpPr>
              <a:spLocks noChangeShapeType="1"/>
            </p:cNvSpPr>
            <p:nvPr/>
          </p:nvSpPr>
          <p:spPr bwMode="auto">
            <a:xfrm>
              <a:off x="2142" y="2884"/>
              <a:ext cx="177" cy="21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9948" name="Line 26"/>
            <p:cNvSpPr>
              <a:spLocks noChangeShapeType="1"/>
            </p:cNvSpPr>
            <p:nvPr/>
          </p:nvSpPr>
          <p:spPr bwMode="auto">
            <a:xfrm>
              <a:off x="2407" y="3206"/>
              <a:ext cx="178" cy="21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9949" name="Line 27"/>
            <p:cNvSpPr>
              <a:spLocks noChangeShapeType="1"/>
            </p:cNvSpPr>
            <p:nvPr/>
          </p:nvSpPr>
          <p:spPr bwMode="auto">
            <a:xfrm>
              <a:off x="2673" y="3538"/>
              <a:ext cx="178" cy="21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9950" name="Line 28"/>
            <p:cNvSpPr>
              <a:spLocks noChangeShapeType="1"/>
            </p:cNvSpPr>
            <p:nvPr/>
          </p:nvSpPr>
          <p:spPr bwMode="auto">
            <a:xfrm flipH="1">
              <a:off x="2407" y="2884"/>
              <a:ext cx="178" cy="21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9951" name="Line 29"/>
            <p:cNvSpPr>
              <a:spLocks noChangeShapeType="1"/>
            </p:cNvSpPr>
            <p:nvPr/>
          </p:nvSpPr>
          <p:spPr bwMode="auto">
            <a:xfrm flipH="1">
              <a:off x="2142" y="3206"/>
              <a:ext cx="177" cy="21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9952" name="Line 30"/>
            <p:cNvSpPr>
              <a:spLocks noChangeShapeType="1"/>
            </p:cNvSpPr>
            <p:nvPr/>
          </p:nvSpPr>
          <p:spPr bwMode="auto">
            <a:xfrm flipH="1">
              <a:off x="3515" y="2906"/>
              <a:ext cx="177" cy="21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9953" name="Line 31"/>
            <p:cNvSpPr>
              <a:spLocks noChangeShapeType="1"/>
            </p:cNvSpPr>
            <p:nvPr/>
          </p:nvSpPr>
          <p:spPr bwMode="auto">
            <a:xfrm flipH="1">
              <a:off x="3205" y="3239"/>
              <a:ext cx="177" cy="21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9954" name="Line 32"/>
            <p:cNvSpPr>
              <a:spLocks noChangeShapeType="1"/>
            </p:cNvSpPr>
            <p:nvPr/>
          </p:nvSpPr>
          <p:spPr bwMode="auto">
            <a:xfrm flipH="1">
              <a:off x="2939" y="3538"/>
              <a:ext cx="177" cy="21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9955" name="Line 33"/>
            <p:cNvSpPr>
              <a:spLocks noChangeShapeType="1"/>
            </p:cNvSpPr>
            <p:nvPr/>
          </p:nvSpPr>
          <p:spPr bwMode="auto">
            <a:xfrm flipV="1">
              <a:off x="3294" y="2772"/>
              <a:ext cx="398"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9956" name="Line 34"/>
            <p:cNvSpPr>
              <a:spLocks noChangeShapeType="1"/>
            </p:cNvSpPr>
            <p:nvPr/>
          </p:nvSpPr>
          <p:spPr bwMode="auto">
            <a:xfrm flipV="1">
              <a:off x="2718" y="2772"/>
              <a:ext cx="398"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9957" name="Line 35"/>
            <p:cNvSpPr>
              <a:spLocks noChangeShapeType="1"/>
            </p:cNvSpPr>
            <p:nvPr/>
          </p:nvSpPr>
          <p:spPr bwMode="auto">
            <a:xfrm flipV="1">
              <a:off x="2718" y="3449"/>
              <a:ext cx="398"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9958" name="Line 36"/>
            <p:cNvSpPr>
              <a:spLocks noChangeShapeType="1"/>
            </p:cNvSpPr>
            <p:nvPr/>
          </p:nvSpPr>
          <p:spPr bwMode="auto">
            <a:xfrm flipV="1">
              <a:off x="3249" y="3449"/>
              <a:ext cx="399"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9959" name="Line 37"/>
            <p:cNvSpPr>
              <a:spLocks noChangeShapeType="1"/>
            </p:cNvSpPr>
            <p:nvPr/>
          </p:nvSpPr>
          <p:spPr bwMode="auto">
            <a:xfrm flipV="1">
              <a:off x="2208" y="3449"/>
              <a:ext cx="399"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9960" name="Text Box 43"/>
            <p:cNvSpPr txBox="1">
              <a:spLocks noChangeArrowheads="1"/>
            </p:cNvSpPr>
            <p:nvPr/>
          </p:nvSpPr>
          <p:spPr bwMode="auto">
            <a:xfrm>
              <a:off x="3054" y="2842"/>
              <a:ext cx="25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ko-KR" altLang="en-US" sz="2800" b="1" i="0" u="none" strike="noStrike" kern="1200" cap="none" spc="0" normalizeH="0" baseline="0" noProof="0" smtClean="0">
                  <a:ln>
                    <a:noFill/>
                  </a:ln>
                  <a:solidFill>
                    <a:srgbClr val="0099FF"/>
                  </a:solidFill>
                  <a:effectLst/>
                  <a:uLnTx/>
                  <a:uFillTx/>
                  <a:latin typeface="Courier New" panose="02070309020205020404" pitchFamily="49" charset="0"/>
                  <a:ea typeface="궁서체" panose="02030609000101010101" pitchFamily="17" charset="-127"/>
                  <a:cs typeface="+mn-cs"/>
                </a:rPr>
                <a:t>4</a:t>
              </a:r>
              <a:endParaRPr kumimoji="1" lang="ko-KR" altLang="en-US" sz="2000" b="1" i="0" u="none" strike="noStrike" kern="1200" cap="none" spc="0" normalizeH="0" baseline="0" noProof="0" smtClean="0">
                <a:ln>
                  <a:noFill/>
                </a:ln>
                <a:solidFill>
                  <a:srgbClr val="0099FF"/>
                </a:solidFill>
                <a:effectLst/>
                <a:uLnTx/>
                <a:uFillTx/>
                <a:latin typeface="Courier New" panose="02070309020205020404" pitchFamily="49" charset="0"/>
                <a:ea typeface="궁서체" panose="02030609000101010101" pitchFamily="17" charset="-127"/>
                <a:cs typeface="+mn-cs"/>
              </a:endParaRPr>
            </a:p>
          </p:txBody>
        </p:sp>
        <p:grpSp>
          <p:nvGrpSpPr>
            <p:cNvPr id="39961" name="Group 49"/>
            <p:cNvGrpSpPr>
              <a:grpSpLocks/>
            </p:cNvGrpSpPr>
            <p:nvPr/>
          </p:nvGrpSpPr>
          <p:grpSpPr bwMode="auto">
            <a:xfrm>
              <a:off x="1813" y="2256"/>
              <a:ext cx="2209" cy="1819"/>
              <a:chOff x="1813" y="2256"/>
              <a:chExt cx="2209" cy="1819"/>
            </a:xfrm>
          </p:grpSpPr>
          <p:sp>
            <p:nvSpPr>
              <p:cNvPr id="39975" name="Text Box 5"/>
              <p:cNvSpPr txBox="1">
                <a:spLocks noChangeArrowheads="1"/>
              </p:cNvSpPr>
              <p:nvPr/>
            </p:nvSpPr>
            <p:spPr bwMode="auto">
              <a:xfrm>
                <a:off x="2593" y="2767"/>
                <a:ext cx="25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ko-KR" altLang="en-US" sz="2800" b="1" i="0" u="none" strike="noStrike" kern="1200" cap="none" spc="0" normalizeH="0" baseline="0" noProof="0" smtClean="0">
                    <a:ln>
                      <a:noFill/>
                    </a:ln>
                    <a:solidFill>
                      <a:srgbClr val="0099FF"/>
                    </a:solidFill>
                    <a:effectLst/>
                    <a:uLnTx/>
                    <a:uFillTx/>
                    <a:latin typeface="Courier New" panose="02070309020205020404" pitchFamily="49" charset="0"/>
                    <a:ea typeface="궁서체" panose="02030609000101010101" pitchFamily="17" charset="-127"/>
                    <a:cs typeface="+mn-cs"/>
                  </a:rPr>
                  <a:t>4</a:t>
                </a:r>
                <a:endParaRPr kumimoji="1" lang="ko-KR" altLang="en-US" sz="2000" b="1" i="0" u="none" strike="noStrike" kern="1200" cap="none" spc="0" normalizeH="0" baseline="0" noProof="0" smtClean="0">
                  <a:ln>
                    <a:noFill/>
                  </a:ln>
                  <a:solidFill>
                    <a:srgbClr val="0099FF"/>
                  </a:solidFill>
                  <a:effectLst/>
                  <a:uLnTx/>
                  <a:uFillTx/>
                  <a:latin typeface="Courier New" panose="02070309020205020404" pitchFamily="49" charset="0"/>
                  <a:ea typeface="궁서체" panose="02030609000101010101" pitchFamily="17" charset="-127"/>
                  <a:cs typeface="+mn-cs"/>
                </a:endParaRPr>
              </a:p>
            </p:txBody>
          </p:sp>
          <p:sp>
            <p:nvSpPr>
              <p:cNvPr id="39976" name="Text Box 6"/>
              <p:cNvSpPr txBox="1">
                <a:spLocks noChangeArrowheads="1"/>
              </p:cNvSpPr>
              <p:nvPr/>
            </p:nvSpPr>
            <p:spPr bwMode="auto">
              <a:xfrm>
                <a:off x="2664" y="2256"/>
                <a:ext cx="25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ko-KR" altLang="en-US" sz="2800" b="1" i="0" u="none" strike="noStrike" kern="1200" cap="none" spc="0" normalizeH="0" baseline="0" noProof="0" smtClean="0">
                    <a:ln>
                      <a:noFill/>
                    </a:ln>
                    <a:solidFill>
                      <a:srgbClr val="0099FF"/>
                    </a:solidFill>
                    <a:effectLst/>
                    <a:uLnTx/>
                    <a:uFillTx/>
                    <a:latin typeface="Courier New" panose="02070309020205020404" pitchFamily="49" charset="0"/>
                    <a:ea typeface="궁서체" panose="02030609000101010101" pitchFamily="17" charset="-127"/>
                    <a:cs typeface="+mn-cs"/>
                  </a:rPr>
                  <a:t>2</a:t>
                </a:r>
                <a:endParaRPr kumimoji="1" lang="ko-KR" altLang="en-US" sz="2000" b="1" i="0" u="none" strike="noStrike" kern="1200" cap="none" spc="0" normalizeH="0" baseline="0" noProof="0" smtClean="0">
                  <a:ln>
                    <a:noFill/>
                  </a:ln>
                  <a:solidFill>
                    <a:srgbClr val="0099FF"/>
                  </a:solidFill>
                  <a:effectLst/>
                  <a:uLnTx/>
                  <a:uFillTx/>
                  <a:latin typeface="Courier New" panose="02070309020205020404" pitchFamily="49" charset="0"/>
                  <a:ea typeface="궁서체" panose="02030609000101010101" pitchFamily="17" charset="-127"/>
                  <a:cs typeface="+mn-cs"/>
                </a:endParaRPr>
              </a:p>
            </p:txBody>
          </p:sp>
          <p:sp>
            <p:nvSpPr>
              <p:cNvPr id="39977" name="Text Box 38"/>
              <p:cNvSpPr txBox="1">
                <a:spLocks noChangeArrowheads="1"/>
              </p:cNvSpPr>
              <p:nvPr/>
            </p:nvSpPr>
            <p:spPr bwMode="auto">
              <a:xfrm>
                <a:off x="1857" y="3421"/>
                <a:ext cx="25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ko-KR" altLang="en-US" sz="2800" b="1" i="0" u="none" strike="noStrike" kern="1200" cap="none" spc="0" normalizeH="0" baseline="0" noProof="0" smtClean="0">
                    <a:ln>
                      <a:noFill/>
                    </a:ln>
                    <a:solidFill>
                      <a:srgbClr val="0099FF"/>
                    </a:solidFill>
                    <a:effectLst/>
                    <a:uLnTx/>
                    <a:uFillTx/>
                    <a:latin typeface="Courier New" panose="02070309020205020404" pitchFamily="49" charset="0"/>
                    <a:ea typeface="궁서체" panose="02030609000101010101" pitchFamily="17" charset="-127"/>
                    <a:cs typeface="+mn-cs"/>
                  </a:rPr>
                  <a:t>2</a:t>
                </a:r>
                <a:endParaRPr kumimoji="1" lang="ko-KR" altLang="en-US" sz="2000" b="1" i="0" u="none" strike="noStrike" kern="1200" cap="none" spc="0" normalizeH="0" baseline="0" noProof="0" smtClean="0">
                  <a:ln>
                    <a:noFill/>
                  </a:ln>
                  <a:solidFill>
                    <a:srgbClr val="0099FF"/>
                  </a:solidFill>
                  <a:effectLst/>
                  <a:uLnTx/>
                  <a:uFillTx/>
                  <a:latin typeface="Courier New" panose="02070309020205020404" pitchFamily="49" charset="0"/>
                  <a:ea typeface="궁서체" panose="02030609000101010101" pitchFamily="17" charset="-127"/>
                  <a:cs typeface="+mn-cs"/>
                </a:endParaRPr>
              </a:p>
            </p:txBody>
          </p:sp>
          <p:sp>
            <p:nvSpPr>
              <p:cNvPr id="39978" name="Text Box 39"/>
              <p:cNvSpPr txBox="1">
                <a:spLocks noChangeArrowheads="1"/>
              </p:cNvSpPr>
              <p:nvPr/>
            </p:nvSpPr>
            <p:spPr bwMode="auto">
              <a:xfrm>
                <a:off x="1813" y="2515"/>
                <a:ext cx="25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ko-KR" altLang="en-US" sz="2800" b="1" i="0" u="none" strike="noStrike" kern="1200" cap="none" spc="0" normalizeH="0" baseline="0" noProof="0" smtClean="0">
                    <a:ln>
                      <a:noFill/>
                    </a:ln>
                    <a:solidFill>
                      <a:srgbClr val="0099FF"/>
                    </a:solidFill>
                    <a:effectLst/>
                    <a:uLnTx/>
                    <a:uFillTx/>
                    <a:latin typeface="Courier New" panose="02070309020205020404" pitchFamily="49" charset="0"/>
                    <a:ea typeface="궁서체" panose="02030609000101010101" pitchFamily="17" charset="-127"/>
                    <a:cs typeface="+mn-cs"/>
                  </a:rPr>
                  <a:t>2</a:t>
                </a:r>
                <a:endParaRPr kumimoji="1" lang="ko-KR" altLang="en-US" sz="2000" b="1" i="0" u="none" strike="noStrike" kern="1200" cap="none" spc="0" normalizeH="0" baseline="0" noProof="0" smtClean="0">
                  <a:ln>
                    <a:noFill/>
                  </a:ln>
                  <a:solidFill>
                    <a:srgbClr val="0099FF"/>
                  </a:solidFill>
                  <a:effectLst/>
                  <a:uLnTx/>
                  <a:uFillTx/>
                  <a:latin typeface="Courier New" panose="02070309020205020404" pitchFamily="49" charset="0"/>
                  <a:ea typeface="궁서체" panose="02030609000101010101" pitchFamily="17" charset="-127"/>
                  <a:cs typeface="+mn-cs"/>
                </a:endParaRPr>
              </a:p>
            </p:txBody>
          </p:sp>
          <p:sp>
            <p:nvSpPr>
              <p:cNvPr id="39979" name="Text Box 40"/>
              <p:cNvSpPr txBox="1">
                <a:spLocks noChangeArrowheads="1"/>
              </p:cNvSpPr>
              <p:nvPr/>
            </p:nvSpPr>
            <p:spPr bwMode="auto">
              <a:xfrm>
                <a:off x="3772" y="2544"/>
                <a:ext cx="25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ko-KR" altLang="en-US" sz="2800" b="1" i="0" u="none" strike="noStrike" kern="1200" cap="none" spc="0" normalizeH="0" baseline="0" noProof="0" smtClean="0">
                    <a:ln>
                      <a:noFill/>
                    </a:ln>
                    <a:solidFill>
                      <a:srgbClr val="0099FF"/>
                    </a:solidFill>
                    <a:effectLst/>
                    <a:uLnTx/>
                    <a:uFillTx/>
                    <a:latin typeface="Courier New" panose="02070309020205020404" pitchFamily="49" charset="0"/>
                    <a:ea typeface="궁서체" panose="02030609000101010101" pitchFamily="17" charset="-127"/>
                    <a:cs typeface="+mn-cs"/>
                  </a:rPr>
                  <a:t>2</a:t>
                </a:r>
                <a:endParaRPr kumimoji="1" lang="ko-KR" altLang="en-US" sz="2000" b="1" i="0" u="none" strike="noStrike" kern="1200" cap="none" spc="0" normalizeH="0" baseline="0" noProof="0" smtClean="0">
                  <a:ln>
                    <a:noFill/>
                  </a:ln>
                  <a:solidFill>
                    <a:srgbClr val="0099FF"/>
                  </a:solidFill>
                  <a:effectLst/>
                  <a:uLnTx/>
                  <a:uFillTx/>
                  <a:latin typeface="Courier New" panose="02070309020205020404" pitchFamily="49" charset="0"/>
                  <a:ea typeface="궁서체" panose="02030609000101010101" pitchFamily="17" charset="-127"/>
                  <a:cs typeface="+mn-cs"/>
                </a:endParaRPr>
              </a:p>
            </p:txBody>
          </p:sp>
          <p:sp>
            <p:nvSpPr>
              <p:cNvPr id="39980" name="Text Box 41"/>
              <p:cNvSpPr txBox="1">
                <a:spLocks noChangeArrowheads="1"/>
              </p:cNvSpPr>
              <p:nvPr/>
            </p:nvSpPr>
            <p:spPr bwMode="auto">
              <a:xfrm>
                <a:off x="3772" y="3416"/>
                <a:ext cx="25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ko-KR" altLang="en-US" sz="2800" b="1" i="0" u="none" strike="noStrike" kern="1200" cap="none" spc="0" normalizeH="0" baseline="0" noProof="0" smtClean="0">
                    <a:ln>
                      <a:noFill/>
                    </a:ln>
                    <a:solidFill>
                      <a:srgbClr val="0099FF"/>
                    </a:solidFill>
                    <a:effectLst/>
                    <a:uLnTx/>
                    <a:uFillTx/>
                    <a:latin typeface="Courier New" panose="02070309020205020404" pitchFamily="49" charset="0"/>
                    <a:ea typeface="궁서체" panose="02030609000101010101" pitchFamily="17" charset="-127"/>
                    <a:cs typeface="+mn-cs"/>
                  </a:rPr>
                  <a:t>2</a:t>
                </a:r>
                <a:endParaRPr kumimoji="1" lang="ko-KR" altLang="en-US" sz="2000" b="1" i="0" u="none" strike="noStrike" kern="1200" cap="none" spc="0" normalizeH="0" baseline="0" noProof="0" smtClean="0">
                  <a:ln>
                    <a:noFill/>
                  </a:ln>
                  <a:solidFill>
                    <a:srgbClr val="0099FF"/>
                  </a:solidFill>
                  <a:effectLst/>
                  <a:uLnTx/>
                  <a:uFillTx/>
                  <a:latin typeface="Courier New" panose="02070309020205020404" pitchFamily="49" charset="0"/>
                  <a:ea typeface="궁서체" panose="02030609000101010101" pitchFamily="17" charset="-127"/>
                  <a:cs typeface="+mn-cs"/>
                </a:endParaRPr>
              </a:p>
            </p:txBody>
          </p:sp>
          <p:sp>
            <p:nvSpPr>
              <p:cNvPr id="39981" name="Text Box 42"/>
              <p:cNvSpPr txBox="1">
                <a:spLocks noChangeArrowheads="1"/>
              </p:cNvSpPr>
              <p:nvPr/>
            </p:nvSpPr>
            <p:spPr bwMode="auto">
              <a:xfrm>
                <a:off x="2921" y="3748"/>
                <a:ext cx="25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ko-KR" altLang="en-US" sz="2800" b="1" i="0" u="none" strike="noStrike" kern="1200" cap="none" spc="0" normalizeH="0" baseline="0" noProof="0" smtClean="0">
                    <a:ln>
                      <a:noFill/>
                    </a:ln>
                    <a:solidFill>
                      <a:srgbClr val="0099FF"/>
                    </a:solidFill>
                    <a:effectLst/>
                    <a:uLnTx/>
                    <a:uFillTx/>
                    <a:latin typeface="Courier New" panose="02070309020205020404" pitchFamily="49" charset="0"/>
                    <a:ea typeface="궁서체" panose="02030609000101010101" pitchFamily="17" charset="-127"/>
                    <a:cs typeface="+mn-cs"/>
                  </a:rPr>
                  <a:t>2</a:t>
                </a:r>
                <a:endParaRPr kumimoji="1" lang="ko-KR" altLang="en-US" sz="2000" b="1" i="0" u="none" strike="noStrike" kern="1200" cap="none" spc="0" normalizeH="0" baseline="0" noProof="0" smtClean="0">
                  <a:ln>
                    <a:noFill/>
                  </a:ln>
                  <a:solidFill>
                    <a:srgbClr val="0099FF"/>
                  </a:solidFill>
                  <a:effectLst/>
                  <a:uLnTx/>
                  <a:uFillTx/>
                  <a:latin typeface="Courier New" panose="02070309020205020404" pitchFamily="49" charset="0"/>
                  <a:ea typeface="궁서체" panose="02030609000101010101" pitchFamily="17" charset="-127"/>
                  <a:cs typeface="+mn-cs"/>
                </a:endParaRPr>
              </a:p>
            </p:txBody>
          </p:sp>
          <p:sp>
            <p:nvSpPr>
              <p:cNvPr id="39982" name="Text Box 44"/>
              <p:cNvSpPr txBox="1">
                <a:spLocks noChangeArrowheads="1"/>
              </p:cNvSpPr>
              <p:nvPr/>
            </p:nvSpPr>
            <p:spPr bwMode="auto">
              <a:xfrm>
                <a:off x="2398" y="3005"/>
                <a:ext cx="24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ko-KR" altLang="en-US" sz="2800" b="1" i="0" u="none" strike="noStrike" kern="1200" cap="none" spc="0" normalizeH="0" baseline="0" noProof="0" smtClean="0">
                    <a:ln>
                      <a:noFill/>
                    </a:ln>
                    <a:solidFill>
                      <a:srgbClr val="0099FF"/>
                    </a:solidFill>
                    <a:effectLst/>
                    <a:uLnTx/>
                    <a:uFillTx/>
                    <a:latin typeface="Courier New" panose="02070309020205020404" pitchFamily="49" charset="0"/>
                    <a:ea typeface="궁서체" panose="02030609000101010101" pitchFamily="17" charset="-127"/>
                    <a:cs typeface="+mn-cs"/>
                  </a:rPr>
                  <a:t>4</a:t>
                </a:r>
                <a:endParaRPr kumimoji="1" lang="ko-KR" altLang="en-US" sz="2000" b="1" i="0" u="none" strike="noStrike" kern="1200" cap="none" spc="0" normalizeH="0" baseline="0" noProof="0" smtClean="0">
                  <a:ln>
                    <a:noFill/>
                  </a:ln>
                  <a:solidFill>
                    <a:srgbClr val="0099FF"/>
                  </a:solidFill>
                  <a:effectLst/>
                  <a:uLnTx/>
                  <a:uFillTx/>
                  <a:latin typeface="Courier New" panose="02070309020205020404" pitchFamily="49" charset="0"/>
                  <a:ea typeface="궁서체" panose="02030609000101010101" pitchFamily="17" charset="-127"/>
                  <a:cs typeface="+mn-cs"/>
                </a:endParaRPr>
              </a:p>
            </p:txBody>
          </p:sp>
          <p:sp>
            <p:nvSpPr>
              <p:cNvPr id="39983" name="Text Box 45"/>
              <p:cNvSpPr txBox="1">
                <a:spLocks noChangeArrowheads="1"/>
              </p:cNvSpPr>
              <p:nvPr/>
            </p:nvSpPr>
            <p:spPr bwMode="auto">
              <a:xfrm>
                <a:off x="2433" y="3533"/>
                <a:ext cx="25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ko-KR" altLang="en-US" sz="2800" b="1" i="0" u="none" strike="noStrike" kern="1200" cap="none" spc="0" normalizeH="0" baseline="0" noProof="0" smtClean="0">
                    <a:ln>
                      <a:noFill/>
                    </a:ln>
                    <a:solidFill>
                      <a:srgbClr val="0099FF"/>
                    </a:solidFill>
                    <a:effectLst/>
                    <a:uLnTx/>
                    <a:uFillTx/>
                    <a:latin typeface="Courier New" panose="02070309020205020404" pitchFamily="49" charset="0"/>
                    <a:ea typeface="궁서체" panose="02030609000101010101" pitchFamily="17" charset="-127"/>
                    <a:cs typeface="+mn-cs"/>
                  </a:rPr>
                  <a:t>4</a:t>
                </a:r>
                <a:endParaRPr kumimoji="1" lang="ko-KR" altLang="en-US" sz="2000" b="1" i="0" u="none" strike="noStrike" kern="1200" cap="none" spc="0" normalizeH="0" baseline="0" noProof="0" smtClean="0">
                  <a:ln>
                    <a:noFill/>
                  </a:ln>
                  <a:solidFill>
                    <a:srgbClr val="0099FF"/>
                  </a:solidFill>
                  <a:effectLst/>
                  <a:uLnTx/>
                  <a:uFillTx/>
                  <a:latin typeface="Courier New" panose="02070309020205020404" pitchFamily="49" charset="0"/>
                  <a:ea typeface="궁서체" panose="02030609000101010101" pitchFamily="17" charset="-127"/>
                  <a:cs typeface="+mn-cs"/>
                </a:endParaRPr>
              </a:p>
            </p:txBody>
          </p:sp>
          <p:sp>
            <p:nvSpPr>
              <p:cNvPr id="39984" name="Text Box 46"/>
              <p:cNvSpPr txBox="1">
                <a:spLocks noChangeArrowheads="1"/>
              </p:cNvSpPr>
              <p:nvPr/>
            </p:nvSpPr>
            <p:spPr bwMode="auto">
              <a:xfrm>
                <a:off x="3125" y="3449"/>
                <a:ext cx="25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ko-KR" altLang="en-US" sz="2800" b="1" i="0" u="none" strike="noStrike" kern="1200" cap="none" spc="0" normalizeH="0" baseline="0" noProof="0" smtClean="0">
                    <a:ln>
                      <a:noFill/>
                    </a:ln>
                    <a:solidFill>
                      <a:srgbClr val="0099FF"/>
                    </a:solidFill>
                    <a:effectLst/>
                    <a:uLnTx/>
                    <a:uFillTx/>
                    <a:latin typeface="Courier New" panose="02070309020205020404" pitchFamily="49" charset="0"/>
                    <a:ea typeface="궁서체" panose="02030609000101010101" pitchFamily="17" charset="-127"/>
                    <a:cs typeface="+mn-cs"/>
                  </a:rPr>
                  <a:t>4</a:t>
                </a:r>
                <a:endParaRPr kumimoji="1" lang="ko-KR" altLang="en-US" sz="2000" b="1" i="0" u="none" strike="noStrike" kern="1200" cap="none" spc="0" normalizeH="0" baseline="0" noProof="0" smtClean="0">
                  <a:ln>
                    <a:noFill/>
                  </a:ln>
                  <a:solidFill>
                    <a:srgbClr val="0099FF"/>
                  </a:solidFill>
                  <a:effectLst/>
                  <a:uLnTx/>
                  <a:uFillTx/>
                  <a:latin typeface="Courier New" panose="02070309020205020404" pitchFamily="49" charset="0"/>
                  <a:ea typeface="궁서체" panose="02030609000101010101" pitchFamily="17" charset="-127"/>
                  <a:cs typeface="+mn-cs"/>
                </a:endParaRPr>
              </a:p>
            </p:txBody>
          </p:sp>
          <p:sp>
            <p:nvSpPr>
              <p:cNvPr id="39985" name="Text Box 47"/>
              <p:cNvSpPr txBox="1">
                <a:spLocks noChangeArrowheads="1"/>
              </p:cNvSpPr>
              <p:nvPr/>
            </p:nvSpPr>
            <p:spPr bwMode="auto">
              <a:xfrm>
                <a:off x="3506" y="3026"/>
                <a:ext cx="25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ko-KR" altLang="en-US" sz="2800" b="1" i="0" u="none" strike="noStrike" kern="1200" cap="none" spc="0" normalizeH="0" baseline="0" noProof="0" smtClean="0">
                    <a:ln>
                      <a:noFill/>
                    </a:ln>
                    <a:solidFill>
                      <a:srgbClr val="0099FF"/>
                    </a:solidFill>
                    <a:effectLst/>
                    <a:uLnTx/>
                    <a:uFillTx/>
                    <a:latin typeface="Courier New" panose="02070309020205020404" pitchFamily="49" charset="0"/>
                    <a:ea typeface="궁서체" panose="02030609000101010101" pitchFamily="17" charset="-127"/>
                    <a:cs typeface="+mn-cs"/>
                  </a:rPr>
                  <a:t>4</a:t>
                </a:r>
                <a:endParaRPr kumimoji="1" lang="ko-KR" altLang="en-US" sz="2000" b="1" i="0" u="none" strike="noStrike" kern="1200" cap="none" spc="0" normalizeH="0" baseline="0" noProof="0" smtClean="0">
                  <a:ln>
                    <a:noFill/>
                  </a:ln>
                  <a:solidFill>
                    <a:srgbClr val="0099FF"/>
                  </a:solidFill>
                  <a:effectLst/>
                  <a:uLnTx/>
                  <a:uFillTx/>
                  <a:latin typeface="Courier New" panose="02070309020205020404" pitchFamily="49" charset="0"/>
                  <a:ea typeface="궁서체" panose="02030609000101010101" pitchFamily="17" charset="-127"/>
                  <a:cs typeface="+mn-cs"/>
                </a:endParaRPr>
              </a:p>
            </p:txBody>
          </p:sp>
        </p:grpSp>
        <p:sp>
          <p:nvSpPr>
            <p:cNvPr id="39962" name="Text Box 48"/>
            <p:cNvSpPr txBox="1">
              <a:spLocks noChangeArrowheads="1"/>
            </p:cNvSpPr>
            <p:nvPr/>
          </p:nvSpPr>
          <p:spPr bwMode="auto">
            <a:xfrm>
              <a:off x="1056" y="2265"/>
              <a:ext cx="161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2000" b="1" i="0" u="none" strike="noStrike" kern="1200" cap="none" spc="0" normalizeH="0" baseline="0" noProof="0" smtClean="0">
                  <a:ln>
                    <a:noFill/>
                  </a:ln>
                  <a:solidFill>
                    <a:srgbClr val="008000"/>
                  </a:solidFill>
                  <a:effectLst/>
                  <a:uLnTx/>
                  <a:uFillTx/>
                  <a:latin typeface="Verdana" panose="020B0604030504040204" pitchFamily="34" charset="0"/>
                  <a:ea typeface="궁서체" panose="02030609000101010101" pitchFamily="17" charset="-127"/>
                  <a:cs typeface="+mn-cs"/>
                </a:rPr>
                <a:t>An Euler Graph</a:t>
              </a:r>
              <a:endParaRPr kumimoji="1" lang="en-US" altLang="ko-KR" sz="1200" b="1" i="0" u="none" strike="noStrike" kern="1200" cap="none" spc="0" normalizeH="0" baseline="0" noProof="0" smtClean="0">
                <a:ln>
                  <a:noFill/>
                </a:ln>
                <a:solidFill>
                  <a:srgbClr val="008000"/>
                </a:solidFill>
                <a:effectLst/>
                <a:uLnTx/>
                <a:uFillTx/>
                <a:latin typeface="Verdana" panose="020B0604030504040204" pitchFamily="34" charset="0"/>
                <a:ea typeface="궁서체" panose="02030609000101010101" pitchFamily="17" charset="-127"/>
                <a:cs typeface="+mn-cs"/>
              </a:endParaRPr>
            </a:p>
          </p:txBody>
        </p:sp>
        <p:sp>
          <p:nvSpPr>
            <p:cNvPr id="39963" name="Oval 50"/>
            <p:cNvSpPr>
              <a:spLocks noChangeArrowheads="1"/>
            </p:cNvSpPr>
            <p:nvPr/>
          </p:nvSpPr>
          <p:spPr bwMode="auto">
            <a:xfrm>
              <a:off x="3110" y="3388"/>
              <a:ext cx="144" cy="144"/>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9964" name="Oval 51"/>
            <p:cNvSpPr>
              <a:spLocks noChangeArrowheads="1"/>
            </p:cNvSpPr>
            <p:nvPr/>
          </p:nvSpPr>
          <p:spPr bwMode="auto">
            <a:xfrm>
              <a:off x="2304" y="3072"/>
              <a:ext cx="144" cy="144"/>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9965" name="Oval 52"/>
            <p:cNvSpPr>
              <a:spLocks noChangeArrowheads="1"/>
            </p:cNvSpPr>
            <p:nvPr/>
          </p:nvSpPr>
          <p:spPr bwMode="auto">
            <a:xfrm>
              <a:off x="2006" y="2716"/>
              <a:ext cx="144" cy="144"/>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9966" name="Oval 53"/>
            <p:cNvSpPr>
              <a:spLocks noChangeArrowheads="1"/>
            </p:cNvSpPr>
            <p:nvPr/>
          </p:nvSpPr>
          <p:spPr bwMode="auto">
            <a:xfrm>
              <a:off x="2544" y="2726"/>
              <a:ext cx="144" cy="144"/>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9967" name="Oval 54"/>
            <p:cNvSpPr>
              <a:spLocks noChangeArrowheads="1"/>
            </p:cNvSpPr>
            <p:nvPr/>
          </p:nvSpPr>
          <p:spPr bwMode="auto">
            <a:xfrm>
              <a:off x="3118" y="2744"/>
              <a:ext cx="144" cy="144"/>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9968" name="Oval 55"/>
            <p:cNvSpPr>
              <a:spLocks noChangeArrowheads="1"/>
            </p:cNvSpPr>
            <p:nvPr/>
          </p:nvSpPr>
          <p:spPr bwMode="auto">
            <a:xfrm>
              <a:off x="3636" y="2736"/>
              <a:ext cx="144" cy="144"/>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9969" name="Oval 56"/>
            <p:cNvSpPr>
              <a:spLocks noChangeArrowheads="1"/>
            </p:cNvSpPr>
            <p:nvPr/>
          </p:nvSpPr>
          <p:spPr bwMode="auto">
            <a:xfrm>
              <a:off x="2852" y="2428"/>
              <a:ext cx="144" cy="144"/>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9970" name="Oval 57"/>
            <p:cNvSpPr>
              <a:spLocks noChangeArrowheads="1"/>
            </p:cNvSpPr>
            <p:nvPr/>
          </p:nvSpPr>
          <p:spPr bwMode="auto">
            <a:xfrm>
              <a:off x="2054" y="3388"/>
              <a:ext cx="144" cy="144"/>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9971" name="Oval 58"/>
            <p:cNvSpPr>
              <a:spLocks noChangeArrowheads="1"/>
            </p:cNvSpPr>
            <p:nvPr/>
          </p:nvSpPr>
          <p:spPr bwMode="auto">
            <a:xfrm>
              <a:off x="2564" y="3388"/>
              <a:ext cx="144" cy="144"/>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9972" name="Oval 59"/>
            <p:cNvSpPr>
              <a:spLocks noChangeArrowheads="1"/>
            </p:cNvSpPr>
            <p:nvPr/>
          </p:nvSpPr>
          <p:spPr bwMode="auto">
            <a:xfrm>
              <a:off x="3620" y="3380"/>
              <a:ext cx="144" cy="144"/>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9973" name="Oval 60"/>
            <p:cNvSpPr>
              <a:spLocks noChangeArrowheads="1"/>
            </p:cNvSpPr>
            <p:nvPr/>
          </p:nvSpPr>
          <p:spPr bwMode="auto">
            <a:xfrm>
              <a:off x="3368" y="3072"/>
              <a:ext cx="144" cy="144"/>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9974" name="Oval 61"/>
            <p:cNvSpPr>
              <a:spLocks noChangeArrowheads="1"/>
            </p:cNvSpPr>
            <p:nvPr/>
          </p:nvSpPr>
          <p:spPr bwMode="auto">
            <a:xfrm>
              <a:off x="2832" y="3708"/>
              <a:ext cx="144" cy="144"/>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sp>
        <p:nvSpPr>
          <p:cNvPr id="50" name="왼쪽/오른쪽 화살표 49">
            <a:extLst>
              <a:ext uri="{FF2B5EF4-FFF2-40B4-BE49-F238E27FC236}">
                <a16:creationId xmlns:a16="http://schemas.microsoft.com/office/drawing/2014/main" id="{6A8E8D96-A555-4E00-9A05-AADA815BC826}"/>
              </a:ext>
            </a:extLst>
          </p:cNvPr>
          <p:cNvSpPr/>
          <p:nvPr/>
        </p:nvSpPr>
        <p:spPr>
          <a:xfrm>
            <a:off x="3798093" y="2438400"/>
            <a:ext cx="500063" cy="285750"/>
          </a:xfrm>
          <a:prstGeom prst="lef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a:ln>
                <a:noFill/>
              </a:ln>
              <a:solidFill>
                <a:prstClr val="white"/>
              </a:solidFill>
              <a:effectLst/>
              <a:uLnTx/>
              <a:uFillTx/>
              <a:latin typeface="Gill Sans MT"/>
              <a:ea typeface="맑은 고딕" panose="020B0503020000020004" pitchFamily="50" charset="-127"/>
              <a:cs typeface="+mn-cs"/>
            </a:endParaRPr>
          </a:p>
        </p:txBody>
      </p:sp>
    </p:spTree>
    <p:extLst>
      <p:ext uri="{BB962C8B-B14F-4D97-AF65-F5344CB8AC3E}">
        <p14:creationId xmlns:p14="http://schemas.microsoft.com/office/powerpoint/2010/main" val="339744003"/>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a:xfrm>
            <a:off x="1000125" y="0"/>
            <a:ext cx="8015288" cy="990600"/>
          </a:xfrm>
        </p:spPr>
        <p:txBody>
          <a:bodyPr/>
          <a:lstStyle/>
          <a:p>
            <a:r>
              <a:rPr altLang="ko-KR" smtClean="0">
                <a:ea typeface="굴림" panose="020B0600000101010101" pitchFamily="50" charset="-127"/>
              </a:rPr>
              <a:t>Proof (</a:t>
            </a:r>
            <a:r>
              <a:rPr altLang="ko-KR" sz="3600" smtClean="0">
                <a:ea typeface="굴림" panose="020B0600000101010101" pitchFamily="50" charset="-127"/>
                <a:sym typeface="Wingdings" panose="05000000000000000000" pitchFamily="2" charset="2"/>
              </a:rPr>
              <a:t></a:t>
            </a:r>
            <a:r>
              <a:rPr altLang="ko-KR" smtClean="0">
                <a:ea typeface="굴림" panose="020B0600000101010101" pitchFamily="50" charset="-127"/>
                <a:sym typeface="Wingdings" panose="05000000000000000000" pitchFamily="2" charset="2"/>
              </a:rPr>
              <a:t>)</a:t>
            </a:r>
            <a:endParaRPr altLang="ko-KR" smtClean="0">
              <a:ea typeface="굴림" panose="020B0600000101010101" pitchFamily="50" charset="-127"/>
            </a:endParaRPr>
          </a:p>
        </p:txBody>
      </p:sp>
      <p:sp>
        <p:nvSpPr>
          <p:cNvPr id="41987" name="Rectangle 3"/>
          <p:cNvSpPr>
            <a:spLocks noGrp="1"/>
          </p:cNvSpPr>
          <p:nvPr>
            <p:ph type="body" idx="1"/>
          </p:nvPr>
        </p:nvSpPr>
        <p:spPr>
          <a:xfrm>
            <a:off x="323850" y="1268413"/>
            <a:ext cx="8424863" cy="3497262"/>
          </a:xfrm>
        </p:spPr>
        <p:txBody>
          <a:bodyPr/>
          <a:lstStyle/>
          <a:p>
            <a:pPr marL="533400" indent="-533400">
              <a:spcBef>
                <a:spcPct val="0"/>
              </a:spcBef>
            </a:pPr>
            <a:r>
              <a:rPr lang="en-US" altLang="ko-KR" smtClean="0">
                <a:sym typeface="Wingdings" panose="05000000000000000000" pitchFamily="2" charset="2"/>
              </a:rPr>
              <a:t>Only if (</a:t>
            </a:r>
            <a:r>
              <a:rPr lang="en-US" altLang="ko-KR" sz="2400" smtClean="0">
                <a:sym typeface="Wingdings" panose="05000000000000000000" pitchFamily="2" charset="2"/>
              </a:rPr>
              <a:t></a:t>
            </a:r>
            <a:r>
              <a:rPr lang="en-US" altLang="ko-KR" smtClean="0">
                <a:sym typeface="Wingdings" panose="05000000000000000000" pitchFamily="2" charset="2"/>
              </a:rPr>
              <a:t>)</a:t>
            </a:r>
          </a:p>
          <a:p>
            <a:pPr marL="914400" lvl="1" indent="-457200">
              <a:buFont typeface="Wingdings" panose="05000000000000000000" pitchFamily="2" charset="2"/>
              <a:buNone/>
            </a:pPr>
            <a:r>
              <a:rPr lang="en-US" altLang="ko-KR">
                <a:latin typeface="굴림" panose="020B0600000101010101" pitchFamily="50" charset="-127"/>
                <a:ea typeface="굴림" panose="020B0600000101010101" pitchFamily="50" charset="-127"/>
                <a:sym typeface="Wingdings" panose="05000000000000000000" pitchFamily="2" charset="2"/>
              </a:rPr>
              <a:t>∃ </a:t>
            </a:r>
            <a:r>
              <a:rPr lang="en-US" altLang="ko-KR">
                <a:ea typeface="굴림" panose="020B0600000101010101" pitchFamily="50" charset="-127"/>
                <a:sym typeface="Wingdings" panose="05000000000000000000" pitchFamily="2" charset="2"/>
              </a:rPr>
              <a:t>Euler circuit in </a:t>
            </a:r>
            <a:r>
              <a:rPr lang="en-US" altLang="ko-KR" i="1">
                <a:latin typeface="Bookman Old Style" panose="02050604050505020204" pitchFamily="18" charset="0"/>
                <a:ea typeface="굴림" panose="020B0600000101010101" pitchFamily="50" charset="-127"/>
                <a:sym typeface="Wingdings" panose="05000000000000000000" pitchFamily="2" charset="2"/>
              </a:rPr>
              <a:t>G</a:t>
            </a:r>
            <a:r>
              <a:rPr lang="en-US" altLang="ko-KR">
                <a:ea typeface="굴림" panose="020B0600000101010101" pitchFamily="50" charset="-127"/>
                <a:sym typeface="Wingdings" panose="05000000000000000000" pitchFamily="2" charset="2"/>
              </a:rPr>
              <a:t>  connected, </a:t>
            </a:r>
            <a:r>
              <a:rPr lang="en-US" altLang="ko-KR">
                <a:solidFill>
                  <a:srgbClr val="FF0000"/>
                </a:solidFill>
                <a:ea typeface="굴림" panose="020B0600000101010101" pitchFamily="50" charset="-127"/>
                <a:sym typeface="Wingdings" panose="05000000000000000000" pitchFamily="2" charset="2"/>
              </a:rPr>
              <a:t>even degrees for all vertices</a:t>
            </a:r>
          </a:p>
          <a:p>
            <a:pPr marL="914400" lvl="1" indent="-457200">
              <a:buFont typeface="Wingdings" panose="05000000000000000000" pitchFamily="2" charset="2"/>
              <a:buNone/>
            </a:pPr>
            <a:r>
              <a:rPr lang="en-US" altLang="ko-KR">
                <a:ea typeface="굴림" panose="020B0600000101010101" pitchFamily="50" charset="-127"/>
                <a:sym typeface="Wingdings" panose="05000000000000000000" pitchFamily="2" charset="2"/>
              </a:rPr>
              <a:t>(1) </a:t>
            </a:r>
            <a:r>
              <a:rPr lang="en-US" altLang="ko-KR">
                <a:solidFill>
                  <a:srgbClr val="008000"/>
                </a:solidFill>
                <a:ea typeface="굴림" panose="020B0600000101010101" pitchFamily="50" charset="-127"/>
                <a:sym typeface="Wingdings" panose="05000000000000000000" pitchFamily="2" charset="2"/>
              </a:rPr>
              <a:t>For all </a:t>
            </a:r>
            <a:r>
              <a:rPr lang="en-US" altLang="ko-KR" i="1">
                <a:solidFill>
                  <a:srgbClr val="008000"/>
                </a:solidFill>
                <a:latin typeface="Bookman Old Style" panose="02050604050505020204" pitchFamily="18" charset="0"/>
                <a:ea typeface="굴림" panose="020B0600000101010101" pitchFamily="50" charset="-127"/>
                <a:sym typeface="Wingdings" panose="05000000000000000000" pitchFamily="2" charset="2"/>
              </a:rPr>
              <a:t>a, b </a:t>
            </a:r>
            <a:r>
              <a:rPr lang="en-US" altLang="ko-KR">
                <a:solidFill>
                  <a:srgbClr val="008000"/>
                </a:solidFill>
                <a:latin typeface="Bookman Old Style" panose="02050604050505020204" pitchFamily="18" charset="0"/>
                <a:ea typeface="굴림" panose="020B0600000101010101" pitchFamily="50" charset="-127"/>
                <a:sym typeface="Symbol" panose="05050102010706020507" pitchFamily="18" charset="2"/>
              </a:rPr>
              <a:t></a:t>
            </a:r>
            <a:r>
              <a:rPr lang="en-US" altLang="ko-KR" i="1">
                <a:solidFill>
                  <a:srgbClr val="008000"/>
                </a:solidFill>
                <a:latin typeface="Bookman Old Style" panose="02050604050505020204" pitchFamily="18" charset="0"/>
                <a:ea typeface="굴림" panose="020B0600000101010101" pitchFamily="50" charset="-127"/>
                <a:sym typeface="Symbol" panose="05050102010706020507" pitchFamily="18" charset="2"/>
              </a:rPr>
              <a:t> </a:t>
            </a:r>
            <a:r>
              <a:rPr lang="en-US" altLang="ko-KR" i="1">
                <a:solidFill>
                  <a:srgbClr val="008000"/>
                </a:solidFill>
                <a:latin typeface="Bookman Old Style" panose="02050604050505020204" pitchFamily="18" charset="0"/>
                <a:ea typeface="굴림" panose="020B0600000101010101" pitchFamily="50" charset="-127"/>
                <a:sym typeface="Wingdings" panose="05000000000000000000" pitchFamily="2" charset="2"/>
              </a:rPr>
              <a:t>V</a:t>
            </a:r>
            <a:r>
              <a:rPr lang="en-US" altLang="ko-KR">
                <a:solidFill>
                  <a:srgbClr val="008000"/>
                </a:solidFill>
                <a:latin typeface="Bookman Old Style" panose="02050604050505020204" pitchFamily="18" charset="0"/>
                <a:ea typeface="굴림" panose="020B0600000101010101" pitchFamily="50" charset="-127"/>
                <a:sym typeface="Wingdings" panose="05000000000000000000" pitchFamily="2" charset="2"/>
              </a:rPr>
              <a:t>,</a:t>
            </a:r>
            <a:r>
              <a:rPr lang="en-US" altLang="ko-KR">
                <a:solidFill>
                  <a:srgbClr val="008000"/>
                </a:solidFill>
                <a:ea typeface="굴림" panose="020B0600000101010101" pitchFamily="50" charset="-127"/>
                <a:sym typeface="Wingdings" panose="05000000000000000000" pitchFamily="2" charset="2"/>
              </a:rPr>
              <a:t> there is a trail from </a:t>
            </a:r>
            <a:r>
              <a:rPr lang="en-US" altLang="ko-KR" i="1">
                <a:solidFill>
                  <a:srgbClr val="008000"/>
                </a:solidFill>
                <a:latin typeface="Bookman Old Style" panose="02050604050505020204" pitchFamily="18" charset="0"/>
                <a:ea typeface="굴림" panose="020B0600000101010101" pitchFamily="50" charset="-127"/>
                <a:sym typeface="Wingdings" panose="05000000000000000000" pitchFamily="2" charset="2"/>
              </a:rPr>
              <a:t>a</a:t>
            </a:r>
            <a:r>
              <a:rPr lang="en-US" altLang="ko-KR">
                <a:solidFill>
                  <a:srgbClr val="008000"/>
                </a:solidFill>
                <a:ea typeface="굴림" panose="020B0600000101010101" pitchFamily="50" charset="-127"/>
                <a:sym typeface="Wingdings" panose="05000000000000000000" pitchFamily="2" charset="2"/>
              </a:rPr>
              <a:t> to </a:t>
            </a:r>
            <a:r>
              <a:rPr lang="en-US" altLang="ko-KR" i="1">
                <a:solidFill>
                  <a:srgbClr val="008000"/>
                </a:solidFill>
                <a:latin typeface="Bookman Old Style" panose="02050604050505020204" pitchFamily="18" charset="0"/>
                <a:ea typeface="굴림" panose="020B0600000101010101" pitchFamily="50" charset="-127"/>
                <a:sym typeface="Wingdings" panose="05000000000000000000" pitchFamily="2" charset="2"/>
              </a:rPr>
              <a:t>b</a:t>
            </a:r>
            <a:r>
              <a:rPr lang="en-US" altLang="ko-KR">
                <a:solidFill>
                  <a:srgbClr val="008000"/>
                </a:solidFill>
                <a:ea typeface="굴림" panose="020B0600000101010101" pitchFamily="50" charset="-127"/>
                <a:sym typeface="Wingdings" panose="05000000000000000000" pitchFamily="2" charset="2"/>
              </a:rPr>
              <a:t>.</a:t>
            </a:r>
            <a:r>
              <a:rPr lang="en-US" altLang="ko-KR">
                <a:ea typeface="굴림" panose="020B0600000101010101" pitchFamily="50" charset="-127"/>
                <a:sym typeface="Wingdings" panose="05000000000000000000" pitchFamily="2" charset="2"/>
              </a:rPr>
              <a:t>  </a:t>
            </a:r>
          </a:p>
          <a:p>
            <a:pPr marL="1235075" lvl="2" indent="-381000">
              <a:buFont typeface="Wingdings" panose="05000000000000000000" pitchFamily="2" charset="2"/>
              <a:buNone/>
            </a:pPr>
            <a:r>
              <a:rPr lang="en-US" altLang="ko-KR">
                <a:solidFill>
                  <a:srgbClr val="008000"/>
                </a:solidFill>
                <a:ea typeface="굴림" panose="020B0600000101010101" pitchFamily="50" charset="-127"/>
                <a:sym typeface="Wingdings" panose="05000000000000000000" pitchFamily="2" charset="2"/>
              </a:rPr>
              <a:t>By Theorem 11.1(trail  path), </a:t>
            </a:r>
            <a:r>
              <a:rPr lang="en-US" altLang="ko-KR" i="1">
                <a:solidFill>
                  <a:srgbClr val="008000"/>
                </a:solidFill>
                <a:latin typeface="Bookman Old Style" panose="02050604050505020204" pitchFamily="18" charset="0"/>
                <a:ea typeface="굴림" panose="020B0600000101010101" pitchFamily="50" charset="-127"/>
                <a:sym typeface="Wingdings" panose="05000000000000000000" pitchFamily="2" charset="2"/>
              </a:rPr>
              <a:t>G</a:t>
            </a:r>
            <a:r>
              <a:rPr lang="en-US" altLang="ko-KR">
                <a:solidFill>
                  <a:srgbClr val="008000"/>
                </a:solidFill>
                <a:ea typeface="굴림" panose="020B0600000101010101" pitchFamily="50" charset="-127"/>
                <a:sym typeface="Wingdings" panose="05000000000000000000" pitchFamily="2" charset="2"/>
              </a:rPr>
              <a:t> is connected.</a:t>
            </a:r>
          </a:p>
          <a:p>
            <a:pPr marL="914400" lvl="1" indent="-457200">
              <a:buFont typeface="Wingdings" panose="05000000000000000000" pitchFamily="2" charset="2"/>
              <a:buNone/>
            </a:pPr>
            <a:r>
              <a:rPr lang="en-US" altLang="ko-KR">
                <a:ea typeface="굴림" panose="020B0600000101010101" pitchFamily="50" charset="-127"/>
                <a:sym typeface="Wingdings" panose="05000000000000000000" pitchFamily="2" charset="2"/>
              </a:rPr>
              <a:t>(2) </a:t>
            </a:r>
            <a:r>
              <a:rPr lang="en-US" altLang="ko-KR">
                <a:solidFill>
                  <a:srgbClr val="008000"/>
                </a:solidFill>
                <a:ea typeface="굴림" panose="020B0600000101010101" pitchFamily="50" charset="-127"/>
                <a:sym typeface="Wingdings" panose="05000000000000000000" pitchFamily="2" charset="2"/>
              </a:rPr>
              <a:t>Let </a:t>
            </a:r>
            <a:r>
              <a:rPr lang="en-US" altLang="ko-KR" i="1">
                <a:solidFill>
                  <a:srgbClr val="008000"/>
                </a:solidFill>
                <a:latin typeface="Bookman Old Style" panose="02050604050505020204" pitchFamily="18" charset="0"/>
                <a:ea typeface="굴림" panose="020B0600000101010101" pitchFamily="50" charset="-127"/>
                <a:sym typeface="Wingdings" panose="05000000000000000000" pitchFamily="2" charset="2"/>
              </a:rPr>
              <a:t>s</a:t>
            </a:r>
            <a:r>
              <a:rPr lang="en-US" altLang="ko-KR">
                <a:solidFill>
                  <a:srgbClr val="008000"/>
                </a:solidFill>
                <a:ea typeface="굴림" panose="020B0600000101010101" pitchFamily="50" charset="-127"/>
                <a:sym typeface="Wingdings" panose="05000000000000000000" pitchFamily="2" charset="2"/>
              </a:rPr>
              <a:t> be the starting vertex. For any other vertex </a:t>
            </a:r>
            <a:r>
              <a:rPr lang="en-US" altLang="ko-KR" i="1">
                <a:solidFill>
                  <a:srgbClr val="008000"/>
                </a:solidFill>
                <a:latin typeface="Bookman Old Style" panose="02050604050505020204" pitchFamily="18" charset="0"/>
                <a:ea typeface="굴림" panose="020B0600000101010101" pitchFamily="50" charset="-127"/>
                <a:sym typeface="Wingdings" panose="05000000000000000000" pitchFamily="2" charset="2"/>
              </a:rPr>
              <a:t>v</a:t>
            </a:r>
            <a:r>
              <a:rPr lang="en-US" altLang="ko-KR">
                <a:solidFill>
                  <a:srgbClr val="008000"/>
                </a:solidFill>
                <a:ea typeface="굴림" panose="020B0600000101010101" pitchFamily="50" charset="-127"/>
                <a:sym typeface="Wingdings" panose="05000000000000000000" pitchFamily="2" charset="2"/>
              </a:rPr>
              <a:t>, a counter of 2 is contributed to </a:t>
            </a:r>
            <a:r>
              <a:rPr lang="en-US" altLang="ko-KR" i="1">
                <a:solidFill>
                  <a:srgbClr val="008000"/>
                </a:solidFill>
                <a:latin typeface="Bookman Old Style" panose="02050604050505020204" pitchFamily="18" charset="0"/>
                <a:ea typeface="굴림" panose="020B0600000101010101" pitchFamily="50" charset="-127"/>
                <a:sym typeface="Wingdings" panose="05000000000000000000" pitchFamily="2" charset="2"/>
              </a:rPr>
              <a:t>deg(v).</a:t>
            </a:r>
            <a:r>
              <a:rPr lang="en-US" altLang="ko-KR">
                <a:solidFill>
                  <a:srgbClr val="008000"/>
                </a:solidFill>
                <a:ea typeface="굴림" panose="020B0600000101010101" pitchFamily="50" charset="-127"/>
                <a:sym typeface="Wingdings" panose="05000000000000000000" pitchFamily="2" charset="2"/>
              </a:rPr>
              <a:t> </a:t>
            </a:r>
            <a:r>
              <a:rPr lang="en-US" altLang="ko-KR" i="1">
                <a:solidFill>
                  <a:srgbClr val="008000"/>
                </a:solidFill>
                <a:latin typeface="Bookman Old Style" panose="02050604050505020204" pitchFamily="18" charset="0"/>
                <a:ea typeface="굴림" panose="020B0600000101010101" pitchFamily="50" charset="-127"/>
                <a:sym typeface="Wingdings" panose="05000000000000000000" pitchFamily="2" charset="2"/>
              </a:rPr>
              <a:t>deg(s)</a:t>
            </a:r>
            <a:r>
              <a:rPr lang="en-US" altLang="ko-KR">
                <a:solidFill>
                  <a:srgbClr val="008000"/>
                </a:solidFill>
                <a:ea typeface="굴림" panose="020B0600000101010101" pitchFamily="50" charset="-127"/>
                <a:sym typeface="Wingdings" panose="05000000000000000000" pitchFamily="2" charset="2"/>
              </a:rPr>
              <a:t> is also even since it is end at </a:t>
            </a:r>
            <a:r>
              <a:rPr lang="en-US" altLang="ko-KR" i="1">
                <a:solidFill>
                  <a:srgbClr val="008000"/>
                </a:solidFill>
                <a:latin typeface="Bookman Old Style" panose="02050604050505020204" pitchFamily="18" charset="0"/>
                <a:ea typeface="굴림" panose="020B0600000101010101" pitchFamily="50" charset="-127"/>
                <a:sym typeface="Wingdings" panose="05000000000000000000" pitchFamily="2" charset="2"/>
              </a:rPr>
              <a:t>s</a:t>
            </a:r>
            <a:r>
              <a:rPr lang="en-US" altLang="ko-KR">
                <a:solidFill>
                  <a:srgbClr val="008000"/>
                </a:solidFill>
                <a:ea typeface="굴림" panose="020B0600000101010101" pitchFamily="50" charset="-127"/>
                <a:sym typeface="Wingdings" panose="05000000000000000000" pitchFamily="2" charset="2"/>
              </a:rPr>
              <a:t>.</a:t>
            </a:r>
          </a:p>
        </p:txBody>
      </p:sp>
      <p:grpSp>
        <p:nvGrpSpPr>
          <p:cNvPr id="41988" name="Group 124"/>
          <p:cNvGrpSpPr>
            <a:grpSpLocks/>
          </p:cNvGrpSpPr>
          <p:nvPr/>
        </p:nvGrpSpPr>
        <p:grpSpPr bwMode="auto">
          <a:xfrm>
            <a:off x="684213" y="5013325"/>
            <a:ext cx="7912100" cy="457200"/>
            <a:chOff x="431" y="3158"/>
            <a:chExt cx="4984" cy="288"/>
          </a:xfrm>
        </p:grpSpPr>
        <p:sp>
          <p:nvSpPr>
            <p:cNvPr id="41999" name="Line 41"/>
            <p:cNvSpPr>
              <a:spLocks noChangeShapeType="1"/>
            </p:cNvSpPr>
            <p:nvPr/>
          </p:nvSpPr>
          <p:spPr bwMode="gray">
            <a:xfrm flipH="1">
              <a:off x="663" y="3302"/>
              <a:ext cx="4656"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nvGrpSpPr>
            <p:cNvPr id="42000" name="Group 43"/>
            <p:cNvGrpSpPr>
              <a:grpSpLocks/>
            </p:cNvGrpSpPr>
            <p:nvPr/>
          </p:nvGrpSpPr>
          <p:grpSpPr bwMode="auto">
            <a:xfrm>
              <a:off x="431" y="3158"/>
              <a:ext cx="240" cy="288"/>
              <a:chOff x="768" y="960"/>
              <a:chExt cx="240" cy="288"/>
            </a:xfrm>
          </p:grpSpPr>
          <p:sp>
            <p:nvSpPr>
              <p:cNvPr id="42020" name="Oval 44"/>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42021" name="Text Box 45"/>
              <p:cNvSpPr txBox="1">
                <a:spLocks noChangeArrowheads="1"/>
              </p:cNvSpPr>
              <p:nvPr/>
            </p:nvSpPr>
            <p:spPr bwMode="gray">
              <a:xfrm>
                <a:off x="773" y="960"/>
                <a:ext cx="22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1" u="none" strike="noStrike" kern="1200" cap="none" spc="0" normalizeH="0" baseline="0" noProof="0" smtClean="0">
                    <a:ln>
                      <a:noFill/>
                    </a:ln>
                    <a:solidFill>
                      <a:srgbClr val="66FFFF"/>
                    </a:solidFill>
                    <a:effectLst/>
                    <a:uLnTx/>
                    <a:uFillTx/>
                    <a:latin typeface="Bookman Old Style" panose="02050604050505020204" pitchFamily="18" charset="0"/>
                    <a:ea typeface="궁서체" panose="02030609000101010101" pitchFamily="17" charset="-127"/>
                    <a:cs typeface="+mn-cs"/>
                  </a:rPr>
                  <a:t>s</a:t>
                </a:r>
              </a:p>
            </p:txBody>
          </p:sp>
        </p:grpSp>
        <p:grpSp>
          <p:nvGrpSpPr>
            <p:cNvPr id="42001" name="Group 46"/>
            <p:cNvGrpSpPr>
              <a:grpSpLocks/>
            </p:cNvGrpSpPr>
            <p:nvPr/>
          </p:nvGrpSpPr>
          <p:grpSpPr bwMode="auto">
            <a:xfrm>
              <a:off x="1671" y="3158"/>
              <a:ext cx="240" cy="288"/>
              <a:chOff x="768" y="960"/>
              <a:chExt cx="240" cy="288"/>
            </a:xfrm>
          </p:grpSpPr>
          <p:sp>
            <p:nvSpPr>
              <p:cNvPr id="42018" name="Oval 47"/>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42019" name="Text Box 48"/>
              <p:cNvSpPr txBox="1">
                <a:spLocks noChangeArrowheads="1"/>
              </p:cNvSpPr>
              <p:nvPr/>
            </p:nvSpPr>
            <p:spPr bwMode="gray">
              <a:xfrm>
                <a:off x="773" y="960"/>
                <a:ext cx="22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1" u="none" strike="noStrike" kern="1200" cap="none" spc="0" normalizeH="0" baseline="0" noProof="0" smtClean="0">
                    <a:ln>
                      <a:noFill/>
                    </a:ln>
                    <a:solidFill>
                      <a:srgbClr val="66FFFF"/>
                    </a:solidFill>
                    <a:effectLst/>
                    <a:uLnTx/>
                    <a:uFillTx/>
                    <a:latin typeface="Bookman Old Style" panose="02050604050505020204" pitchFamily="18" charset="0"/>
                    <a:ea typeface="궁서체" panose="02030609000101010101" pitchFamily="17" charset="-127"/>
                    <a:cs typeface="+mn-cs"/>
                  </a:rPr>
                  <a:t>v</a:t>
                </a:r>
              </a:p>
            </p:txBody>
          </p:sp>
        </p:grpSp>
        <p:grpSp>
          <p:nvGrpSpPr>
            <p:cNvPr id="42002" name="Group 49"/>
            <p:cNvGrpSpPr>
              <a:grpSpLocks/>
            </p:cNvGrpSpPr>
            <p:nvPr/>
          </p:nvGrpSpPr>
          <p:grpSpPr bwMode="auto">
            <a:xfrm>
              <a:off x="5175" y="3158"/>
              <a:ext cx="240" cy="288"/>
              <a:chOff x="768" y="960"/>
              <a:chExt cx="240" cy="288"/>
            </a:xfrm>
          </p:grpSpPr>
          <p:sp>
            <p:nvSpPr>
              <p:cNvPr id="42016" name="Oval 50"/>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42017" name="Text Box 51"/>
              <p:cNvSpPr txBox="1">
                <a:spLocks noChangeArrowheads="1"/>
              </p:cNvSpPr>
              <p:nvPr/>
            </p:nvSpPr>
            <p:spPr bwMode="gray">
              <a:xfrm>
                <a:off x="773" y="960"/>
                <a:ext cx="22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1" u="none" strike="noStrike" kern="1200" cap="none" spc="0" normalizeH="0" baseline="0" noProof="0" smtClean="0">
                    <a:ln>
                      <a:noFill/>
                    </a:ln>
                    <a:solidFill>
                      <a:srgbClr val="66FFFF"/>
                    </a:solidFill>
                    <a:effectLst/>
                    <a:uLnTx/>
                    <a:uFillTx/>
                    <a:latin typeface="Bookman Old Style" panose="02050604050505020204" pitchFamily="18" charset="0"/>
                    <a:ea typeface="궁서체" panose="02030609000101010101" pitchFamily="17" charset="-127"/>
                    <a:cs typeface="+mn-cs"/>
                  </a:rPr>
                  <a:t>s</a:t>
                </a:r>
              </a:p>
            </p:txBody>
          </p:sp>
        </p:grpSp>
        <p:sp>
          <p:nvSpPr>
            <p:cNvPr id="42003" name="Oval 55"/>
            <p:cNvSpPr>
              <a:spLocks noChangeArrowheads="1"/>
            </p:cNvSpPr>
            <p:nvPr/>
          </p:nvSpPr>
          <p:spPr bwMode="gray">
            <a:xfrm>
              <a:off x="2583" y="3206"/>
              <a:ext cx="240" cy="213"/>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42004" name="Oval 56"/>
            <p:cNvSpPr>
              <a:spLocks noChangeArrowheads="1"/>
            </p:cNvSpPr>
            <p:nvPr/>
          </p:nvSpPr>
          <p:spPr bwMode="gray">
            <a:xfrm>
              <a:off x="3447" y="3206"/>
              <a:ext cx="240" cy="213"/>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42005" name="Oval 57"/>
            <p:cNvSpPr>
              <a:spLocks noChangeArrowheads="1"/>
            </p:cNvSpPr>
            <p:nvPr/>
          </p:nvSpPr>
          <p:spPr bwMode="gray">
            <a:xfrm>
              <a:off x="4743" y="3206"/>
              <a:ext cx="240" cy="213"/>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42006" name="Oval 58"/>
            <p:cNvSpPr>
              <a:spLocks noChangeArrowheads="1"/>
            </p:cNvSpPr>
            <p:nvPr/>
          </p:nvSpPr>
          <p:spPr bwMode="gray">
            <a:xfrm>
              <a:off x="2103" y="3206"/>
              <a:ext cx="240" cy="213"/>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42007" name="Oval 59"/>
            <p:cNvSpPr>
              <a:spLocks noChangeArrowheads="1"/>
            </p:cNvSpPr>
            <p:nvPr/>
          </p:nvSpPr>
          <p:spPr bwMode="gray">
            <a:xfrm>
              <a:off x="1239" y="3206"/>
              <a:ext cx="240" cy="213"/>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42008" name="Oval 60"/>
            <p:cNvSpPr>
              <a:spLocks noChangeArrowheads="1"/>
            </p:cNvSpPr>
            <p:nvPr/>
          </p:nvSpPr>
          <p:spPr bwMode="gray">
            <a:xfrm>
              <a:off x="807" y="3206"/>
              <a:ext cx="240" cy="213"/>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nvGrpSpPr>
            <p:cNvPr id="42009" name="Group 103"/>
            <p:cNvGrpSpPr>
              <a:grpSpLocks/>
            </p:cNvGrpSpPr>
            <p:nvPr/>
          </p:nvGrpSpPr>
          <p:grpSpPr bwMode="auto">
            <a:xfrm>
              <a:off x="3015" y="3158"/>
              <a:ext cx="240" cy="288"/>
              <a:chOff x="768" y="960"/>
              <a:chExt cx="240" cy="288"/>
            </a:xfrm>
          </p:grpSpPr>
          <p:sp>
            <p:nvSpPr>
              <p:cNvPr id="42014" name="Oval 104"/>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42015" name="Text Box 105"/>
              <p:cNvSpPr txBox="1">
                <a:spLocks noChangeArrowheads="1"/>
              </p:cNvSpPr>
              <p:nvPr/>
            </p:nvSpPr>
            <p:spPr bwMode="gray">
              <a:xfrm>
                <a:off x="773" y="960"/>
                <a:ext cx="22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1" u="none" strike="noStrike" kern="1200" cap="none" spc="0" normalizeH="0" baseline="0" noProof="0" smtClean="0">
                    <a:ln>
                      <a:noFill/>
                    </a:ln>
                    <a:solidFill>
                      <a:srgbClr val="66FFFF"/>
                    </a:solidFill>
                    <a:effectLst/>
                    <a:uLnTx/>
                    <a:uFillTx/>
                    <a:latin typeface="Bookman Old Style" panose="02050604050505020204" pitchFamily="18" charset="0"/>
                    <a:ea typeface="궁서체" panose="02030609000101010101" pitchFamily="17" charset="-127"/>
                    <a:cs typeface="+mn-cs"/>
                  </a:rPr>
                  <a:t>v</a:t>
                </a:r>
              </a:p>
            </p:txBody>
          </p:sp>
        </p:grpSp>
        <p:grpSp>
          <p:nvGrpSpPr>
            <p:cNvPr id="42010" name="Group 106"/>
            <p:cNvGrpSpPr>
              <a:grpSpLocks/>
            </p:cNvGrpSpPr>
            <p:nvPr/>
          </p:nvGrpSpPr>
          <p:grpSpPr bwMode="auto">
            <a:xfrm>
              <a:off x="3879" y="3158"/>
              <a:ext cx="240" cy="288"/>
              <a:chOff x="768" y="960"/>
              <a:chExt cx="240" cy="288"/>
            </a:xfrm>
          </p:grpSpPr>
          <p:sp>
            <p:nvSpPr>
              <p:cNvPr id="42012" name="Oval 107"/>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42013" name="Text Box 108"/>
              <p:cNvSpPr txBox="1">
                <a:spLocks noChangeArrowheads="1"/>
              </p:cNvSpPr>
              <p:nvPr/>
            </p:nvSpPr>
            <p:spPr bwMode="gray">
              <a:xfrm>
                <a:off x="773" y="960"/>
                <a:ext cx="22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1" u="none" strike="noStrike" kern="1200" cap="none" spc="0" normalizeH="0" baseline="0" noProof="0" smtClean="0">
                    <a:ln>
                      <a:noFill/>
                    </a:ln>
                    <a:solidFill>
                      <a:srgbClr val="66FFFF"/>
                    </a:solidFill>
                    <a:effectLst/>
                    <a:uLnTx/>
                    <a:uFillTx/>
                    <a:latin typeface="Bookman Old Style" panose="02050604050505020204" pitchFamily="18" charset="0"/>
                    <a:ea typeface="궁서체" panose="02030609000101010101" pitchFamily="17" charset="-127"/>
                    <a:cs typeface="+mn-cs"/>
                  </a:rPr>
                  <a:t>v</a:t>
                </a:r>
              </a:p>
            </p:txBody>
          </p:sp>
        </p:grpSp>
        <p:sp>
          <p:nvSpPr>
            <p:cNvPr id="42011" name="Oval 110"/>
            <p:cNvSpPr>
              <a:spLocks noChangeArrowheads="1"/>
            </p:cNvSpPr>
            <p:nvPr/>
          </p:nvSpPr>
          <p:spPr bwMode="gray">
            <a:xfrm>
              <a:off x="4311" y="3206"/>
              <a:ext cx="240" cy="213"/>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grpSp>
        <p:nvGrpSpPr>
          <p:cNvPr id="41989" name="Group 125"/>
          <p:cNvGrpSpPr>
            <a:grpSpLocks/>
          </p:cNvGrpSpPr>
          <p:nvPr/>
        </p:nvGrpSpPr>
        <p:grpSpPr bwMode="auto">
          <a:xfrm>
            <a:off x="3246438" y="5665788"/>
            <a:ext cx="2038350" cy="563562"/>
            <a:chOff x="2045" y="3569"/>
            <a:chExt cx="1284" cy="355"/>
          </a:xfrm>
        </p:grpSpPr>
        <p:sp>
          <p:nvSpPr>
            <p:cNvPr id="41990" name="Line 28"/>
            <p:cNvSpPr>
              <a:spLocks noChangeShapeType="1"/>
            </p:cNvSpPr>
            <p:nvPr/>
          </p:nvSpPr>
          <p:spPr bwMode="gray">
            <a:xfrm flipH="1" flipV="1">
              <a:off x="2851" y="3750"/>
              <a:ext cx="478" cy="4"/>
            </a:xfrm>
            <a:prstGeom prst="line">
              <a:avLst/>
            </a:prstGeom>
            <a:noFill/>
            <a:ln w="2540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41991" name="Line 29"/>
            <p:cNvSpPr>
              <a:spLocks noChangeShapeType="1"/>
            </p:cNvSpPr>
            <p:nvPr/>
          </p:nvSpPr>
          <p:spPr bwMode="gray">
            <a:xfrm flipH="1">
              <a:off x="2045" y="3727"/>
              <a:ext cx="494" cy="14"/>
            </a:xfrm>
            <a:prstGeom prst="line">
              <a:avLst/>
            </a:prstGeom>
            <a:noFill/>
            <a:ln w="2540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41992" name="Line 30"/>
            <p:cNvSpPr>
              <a:spLocks noChangeShapeType="1"/>
            </p:cNvSpPr>
            <p:nvPr/>
          </p:nvSpPr>
          <p:spPr bwMode="gray">
            <a:xfrm flipH="1">
              <a:off x="2848" y="3585"/>
              <a:ext cx="474" cy="121"/>
            </a:xfrm>
            <a:prstGeom prst="line">
              <a:avLst/>
            </a:prstGeom>
            <a:noFill/>
            <a:ln w="2540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41993" name="Line 31"/>
            <p:cNvSpPr>
              <a:spLocks noChangeShapeType="1"/>
            </p:cNvSpPr>
            <p:nvPr/>
          </p:nvSpPr>
          <p:spPr bwMode="gray">
            <a:xfrm flipH="1" flipV="1">
              <a:off x="2102" y="3573"/>
              <a:ext cx="451" cy="90"/>
            </a:xfrm>
            <a:prstGeom prst="line">
              <a:avLst/>
            </a:prstGeom>
            <a:noFill/>
            <a:ln w="2540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41994" name="Line 32"/>
            <p:cNvSpPr>
              <a:spLocks noChangeShapeType="1"/>
            </p:cNvSpPr>
            <p:nvPr/>
          </p:nvSpPr>
          <p:spPr bwMode="gray">
            <a:xfrm flipH="1" flipV="1">
              <a:off x="2858" y="3804"/>
              <a:ext cx="449" cy="120"/>
            </a:xfrm>
            <a:prstGeom prst="line">
              <a:avLst/>
            </a:prstGeom>
            <a:noFill/>
            <a:ln w="2540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41995" name="Line 33"/>
            <p:cNvSpPr>
              <a:spLocks noChangeShapeType="1"/>
            </p:cNvSpPr>
            <p:nvPr/>
          </p:nvSpPr>
          <p:spPr bwMode="gray">
            <a:xfrm flipH="1">
              <a:off x="2123" y="3793"/>
              <a:ext cx="439" cy="125"/>
            </a:xfrm>
            <a:prstGeom prst="line">
              <a:avLst/>
            </a:prstGeom>
            <a:noFill/>
            <a:ln w="2540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nvGrpSpPr>
            <p:cNvPr id="41996" name="Group 115"/>
            <p:cNvGrpSpPr>
              <a:grpSpLocks/>
            </p:cNvGrpSpPr>
            <p:nvPr/>
          </p:nvGrpSpPr>
          <p:grpSpPr bwMode="auto">
            <a:xfrm>
              <a:off x="2593" y="3569"/>
              <a:ext cx="240" cy="288"/>
              <a:chOff x="768" y="960"/>
              <a:chExt cx="240" cy="288"/>
            </a:xfrm>
          </p:grpSpPr>
          <p:sp>
            <p:nvSpPr>
              <p:cNvPr id="41997" name="Oval 116"/>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41998" name="Text Box 117"/>
              <p:cNvSpPr txBox="1">
                <a:spLocks noChangeArrowheads="1"/>
              </p:cNvSpPr>
              <p:nvPr/>
            </p:nvSpPr>
            <p:spPr bwMode="gray">
              <a:xfrm>
                <a:off x="773" y="960"/>
                <a:ext cx="22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1" u="none" strike="noStrike" kern="1200" cap="none" spc="0" normalizeH="0" baseline="0" noProof="0" smtClean="0">
                    <a:ln>
                      <a:noFill/>
                    </a:ln>
                    <a:solidFill>
                      <a:srgbClr val="66FFFF"/>
                    </a:solidFill>
                    <a:effectLst/>
                    <a:uLnTx/>
                    <a:uFillTx/>
                    <a:latin typeface="Bookman Old Style" panose="02050604050505020204" pitchFamily="18" charset="0"/>
                    <a:ea typeface="궁서체" panose="02030609000101010101" pitchFamily="17" charset="-127"/>
                    <a:cs typeface="+mn-cs"/>
                  </a:rPr>
                  <a:t>v</a:t>
                </a:r>
              </a:p>
            </p:txBody>
          </p:sp>
        </p:grpSp>
      </p:grpSp>
    </p:spTree>
    <p:extLst>
      <p:ext uri="{BB962C8B-B14F-4D97-AF65-F5344CB8AC3E}">
        <p14:creationId xmlns:p14="http://schemas.microsoft.com/office/powerpoint/2010/main" val="1655721563"/>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p:cNvSpPr>
          <p:nvPr>
            <p:ph type="title"/>
          </p:nvPr>
        </p:nvSpPr>
        <p:spPr>
          <a:xfrm>
            <a:off x="1000125" y="0"/>
            <a:ext cx="8015288" cy="990600"/>
          </a:xfrm>
        </p:spPr>
        <p:txBody>
          <a:bodyPr/>
          <a:lstStyle/>
          <a:p>
            <a:r>
              <a:rPr altLang="ko-KR" smtClean="0">
                <a:ea typeface="굴림" panose="020B0600000101010101" pitchFamily="50" charset="-127"/>
              </a:rPr>
              <a:t>Proof (</a:t>
            </a:r>
            <a:r>
              <a:rPr altLang="ko-KR" sz="3600" smtClean="0">
                <a:ea typeface="굴림" panose="020B0600000101010101" pitchFamily="50" charset="-127"/>
                <a:sym typeface="Wingdings" panose="05000000000000000000" pitchFamily="2" charset="2"/>
              </a:rPr>
              <a:t></a:t>
            </a:r>
            <a:r>
              <a:rPr altLang="ko-KR" smtClean="0">
                <a:ea typeface="굴림" panose="020B0600000101010101" pitchFamily="50" charset="-127"/>
                <a:sym typeface="Wingdings" panose="05000000000000000000" pitchFamily="2" charset="2"/>
              </a:rPr>
              <a:t>)</a:t>
            </a:r>
            <a:endParaRPr altLang="ko-KR" smtClean="0">
              <a:ea typeface="굴림" panose="020B0600000101010101" pitchFamily="50" charset="-127"/>
            </a:endParaRPr>
          </a:p>
        </p:txBody>
      </p:sp>
      <p:sp>
        <p:nvSpPr>
          <p:cNvPr id="44035" name="Rectangle 3"/>
          <p:cNvSpPr>
            <a:spLocks noGrp="1"/>
          </p:cNvSpPr>
          <p:nvPr>
            <p:ph type="body" idx="1"/>
          </p:nvPr>
        </p:nvSpPr>
        <p:spPr>
          <a:xfrm>
            <a:off x="785813" y="1000125"/>
            <a:ext cx="8215312" cy="5357813"/>
          </a:xfrm>
        </p:spPr>
        <p:txBody>
          <a:bodyPr/>
          <a:lstStyle/>
          <a:p>
            <a:pPr indent="-323850">
              <a:spcBef>
                <a:spcPct val="0"/>
              </a:spcBef>
            </a:pPr>
            <a:r>
              <a:rPr lang="en-US" altLang="ko-KR" smtClean="0">
                <a:sym typeface="Wingdings" panose="05000000000000000000" pitchFamily="2" charset="2"/>
              </a:rPr>
              <a:t> if (</a:t>
            </a:r>
            <a:r>
              <a:rPr lang="en-US" altLang="ko-KR" sz="2400" smtClean="0">
                <a:sym typeface="Wingdings" panose="05000000000000000000" pitchFamily="2" charset="2"/>
              </a:rPr>
              <a:t></a:t>
            </a:r>
            <a:r>
              <a:rPr lang="en-US" altLang="ko-KR" smtClean="0">
                <a:sym typeface="Wingdings" panose="05000000000000000000" pitchFamily="2" charset="2"/>
              </a:rPr>
              <a:t>)</a:t>
            </a:r>
          </a:p>
          <a:p>
            <a:pPr lvl="1" indent="-287338">
              <a:buFont typeface="Wingdings" panose="05000000000000000000" pitchFamily="2" charset="2"/>
              <a:buNone/>
            </a:pPr>
            <a:r>
              <a:rPr lang="en-US" altLang="ko-KR">
                <a:latin typeface="굴림" panose="020B0600000101010101" pitchFamily="50" charset="-127"/>
                <a:ea typeface="굴림" panose="020B0600000101010101" pitchFamily="50" charset="-127"/>
                <a:sym typeface="Wingdings" panose="05000000000000000000" pitchFamily="2" charset="2"/>
              </a:rPr>
              <a:t>∃ </a:t>
            </a:r>
            <a:r>
              <a:rPr lang="en-US" altLang="ko-KR">
                <a:ea typeface="굴림" panose="020B0600000101010101" pitchFamily="50" charset="-127"/>
                <a:sym typeface="Wingdings" panose="05000000000000000000" pitchFamily="2" charset="2"/>
              </a:rPr>
              <a:t>Euler circuit in </a:t>
            </a:r>
            <a:r>
              <a:rPr lang="en-US" altLang="ko-KR" i="1">
                <a:latin typeface="Bookman Old Style" panose="02050604050505020204" pitchFamily="18" charset="0"/>
                <a:ea typeface="굴림" panose="020B0600000101010101" pitchFamily="50" charset="-127"/>
                <a:sym typeface="Wingdings" panose="05000000000000000000" pitchFamily="2" charset="2"/>
              </a:rPr>
              <a:t>G</a:t>
            </a:r>
            <a:r>
              <a:rPr lang="en-US" altLang="ko-KR">
                <a:ea typeface="굴림" panose="020B0600000101010101" pitchFamily="50" charset="-127"/>
                <a:sym typeface="Wingdings" panose="05000000000000000000" pitchFamily="2" charset="2"/>
              </a:rPr>
              <a:t>  connected, </a:t>
            </a:r>
            <a:r>
              <a:rPr lang="en-US" altLang="ko-KR">
                <a:solidFill>
                  <a:srgbClr val="FF0000"/>
                </a:solidFill>
                <a:ea typeface="굴림" panose="020B0600000101010101" pitchFamily="50" charset="-127"/>
                <a:sym typeface="Wingdings" panose="05000000000000000000" pitchFamily="2" charset="2"/>
              </a:rPr>
              <a:t>even degrees for all vertices </a:t>
            </a:r>
          </a:p>
        </p:txBody>
      </p:sp>
    </p:spTree>
    <p:extLst>
      <p:ext uri="{BB962C8B-B14F-4D97-AF65-F5344CB8AC3E}">
        <p14:creationId xmlns:p14="http://schemas.microsoft.com/office/powerpoint/2010/main" val="455484476"/>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a:xfrm>
            <a:off x="1000125" y="0"/>
            <a:ext cx="8015288" cy="990600"/>
          </a:xfrm>
        </p:spPr>
        <p:txBody>
          <a:bodyPr/>
          <a:lstStyle/>
          <a:p>
            <a:r>
              <a:rPr altLang="ko-KR" smtClean="0">
                <a:ea typeface="굴림" panose="020B0600000101010101" pitchFamily="50" charset="-127"/>
              </a:rPr>
              <a:t>Proof (</a:t>
            </a:r>
            <a:r>
              <a:rPr altLang="ko-KR" sz="3600" smtClean="0">
                <a:ea typeface="굴림" panose="020B0600000101010101" pitchFamily="50" charset="-127"/>
                <a:sym typeface="Wingdings" panose="05000000000000000000" pitchFamily="2" charset="2"/>
              </a:rPr>
              <a:t></a:t>
            </a:r>
            <a:r>
              <a:rPr altLang="ko-KR" smtClean="0">
                <a:ea typeface="굴림" panose="020B0600000101010101" pitchFamily="50" charset="-127"/>
                <a:sym typeface="Wingdings" panose="05000000000000000000" pitchFamily="2" charset="2"/>
              </a:rPr>
              <a:t>)</a:t>
            </a:r>
            <a:endParaRPr altLang="ko-KR" smtClean="0">
              <a:ea typeface="굴림" panose="020B0600000101010101" pitchFamily="50" charset="-127"/>
            </a:endParaRPr>
          </a:p>
        </p:txBody>
      </p:sp>
      <p:sp>
        <p:nvSpPr>
          <p:cNvPr id="19459" name="Rectangle 3">
            <a:extLst>
              <a:ext uri="{FF2B5EF4-FFF2-40B4-BE49-F238E27FC236}">
                <a16:creationId xmlns:a16="http://schemas.microsoft.com/office/drawing/2014/main" id="{E7891829-E025-42FD-853B-92A5507A6F2F}"/>
              </a:ext>
            </a:extLst>
          </p:cNvPr>
          <p:cNvSpPr>
            <a:spLocks noGrp="1" noChangeArrowheads="1"/>
          </p:cNvSpPr>
          <p:nvPr>
            <p:ph type="body" idx="1"/>
          </p:nvPr>
        </p:nvSpPr>
        <p:spPr>
          <a:xfrm>
            <a:off x="785813" y="1000125"/>
            <a:ext cx="8215312" cy="5357813"/>
          </a:xfrm>
        </p:spPr>
        <p:txBody>
          <a:bodyPr/>
          <a:lstStyle/>
          <a:p>
            <a:pPr indent="-323850">
              <a:spcBef>
                <a:spcPct val="0"/>
              </a:spcBef>
              <a:defRPr/>
            </a:pPr>
            <a:r>
              <a:rPr lang="en-US" altLang="ko-KR" dirty="0">
                <a:ea typeface="굴림" pitchFamily="50" charset="-127"/>
                <a:sym typeface="Wingdings" pitchFamily="2" charset="2"/>
              </a:rPr>
              <a:t>Case </a:t>
            </a:r>
            <a:r>
              <a:rPr lang="en-US" altLang="ko-KR" dirty="0">
                <a:latin typeface="+mj-lt"/>
                <a:ea typeface="굴림" pitchFamily="50" charset="-127"/>
                <a:sym typeface="Wingdings" pitchFamily="2" charset="2"/>
              </a:rPr>
              <a:t>1</a:t>
            </a:r>
            <a:r>
              <a:rPr lang="en-US" altLang="ko-KR" dirty="0">
                <a:ea typeface="굴림" pitchFamily="50" charset="-127"/>
                <a:sym typeface="Wingdings" pitchFamily="2" charset="2"/>
              </a:rPr>
              <a:t>: let </a:t>
            </a:r>
            <a:r>
              <a:rPr lang="en-US" altLang="ko-KR" i="1" dirty="0">
                <a:latin typeface="+mj-lt"/>
                <a:ea typeface="굴림" pitchFamily="50" charset="-127"/>
                <a:sym typeface="Wingdings" pitchFamily="2" charset="2"/>
              </a:rPr>
              <a:t>G</a:t>
            </a:r>
            <a:r>
              <a:rPr lang="en-US" altLang="ko-KR" dirty="0">
                <a:ea typeface="굴림" pitchFamily="50" charset="-127"/>
                <a:sym typeface="Wingdings" pitchFamily="2" charset="2"/>
              </a:rPr>
              <a:t> be connected with every vertex of even degree. </a:t>
            </a:r>
          </a:p>
          <a:p>
            <a:pPr lvl="1" indent="-323850">
              <a:spcBef>
                <a:spcPct val="0"/>
              </a:spcBef>
              <a:defRPr/>
            </a:pPr>
            <a:r>
              <a:rPr lang="en-US" altLang="ko-KR">
                <a:ea typeface="굴림" pitchFamily="50" charset="-127"/>
                <a:sym typeface="Wingdings" pitchFamily="2" charset="2"/>
              </a:rPr>
              <a:t>If the number of edges in </a:t>
            </a:r>
            <a:r>
              <a:rPr lang="en-US" altLang="ko-KR" i="1">
                <a:latin typeface="+mj-lt"/>
                <a:ea typeface="굴림" pitchFamily="50" charset="-127"/>
                <a:sym typeface="Wingdings" pitchFamily="2" charset="2"/>
              </a:rPr>
              <a:t>G</a:t>
            </a:r>
            <a:r>
              <a:rPr lang="en-US" altLang="ko-KR">
                <a:ea typeface="굴림" pitchFamily="50" charset="-127"/>
                <a:sym typeface="Wingdings" pitchFamily="2" charset="2"/>
              </a:rPr>
              <a:t> is </a:t>
            </a:r>
            <a:r>
              <a:rPr lang="en-US" altLang="ko-KR">
                <a:latin typeface="+mj-lt"/>
                <a:ea typeface="굴림" pitchFamily="50" charset="-127"/>
                <a:sym typeface="Wingdings" pitchFamily="2" charset="2"/>
              </a:rPr>
              <a:t>1</a:t>
            </a:r>
            <a:r>
              <a:rPr lang="en-US" altLang="ko-KR">
                <a:ea typeface="굴림" pitchFamily="50" charset="-127"/>
                <a:sym typeface="Wingdings" pitchFamily="2" charset="2"/>
              </a:rPr>
              <a:t> or 2, then </a:t>
            </a:r>
            <a:r>
              <a:rPr lang="en-US" altLang="ko-KR" i="1">
                <a:latin typeface="+mj-lt"/>
                <a:ea typeface="굴림" pitchFamily="50" charset="-127"/>
                <a:sym typeface="Wingdings" pitchFamily="2" charset="2"/>
              </a:rPr>
              <a:t>G</a:t>
            </a:r>
            <a:r>
              <a:rPr lang="en-US" altLang="ko-KR">
                <a:ea typeface="굴림" pitchFamily="50" charset="-127"/>
                <a:sym typeface="Wingdings" pitchFamily="2" charset="2"/>
              </a:rPr>
              <a:t> must be as the following figure : </a:t>
            </a:r>
          </a:p>
          <a:p>
            <a:pPr lvl="1" indent="-323850">
              <a:spcBef>
                <a:spcPct val="0"/>
              </a:spcBef>
              <a:defRPr/>
            </a:pPr>
            <a:r>
              <a:rPr lang="en-US" altLang="ko-KR">
                <a:ea typeface="굴림" pitchFamily="50" charset="-127"/>
                <a:sym typeface="Wingdings" pitchFamily="2" charset="2"/>
              </a:rPr>
              <a:t>Euler circuit is immediate ! </a:t>
            </a:r>
          </a:p>
        </p:txBody>
      </p:sp>
      <p:pic>
        <p:nvPicPr>
          <p:cNvPr id="4608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57375" y="3571875"/>
            <a:ext cx="5783263" cy="221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753393" y="5819746"/>
            <a:ext cx="5991225" cy="400110"/>
          </a:xfrm>
          <a:prstGeom prst="rect">
            <a:avLst/>
          </a:prstGeom>
          <a:noFill/>
        </p:spPr>
        <p:txBody>
          <a:bodyPr wrap="square" rtlCol="0">
            <a:spAutoFit/>
          </a:bodyPr>
          <a:lstStyle/>
          <a:p>
            <a:pPr algn="ctr"/>
            <a:r>
              <a:rPr lang="en-US" altLang="ko-KR" sz="2000" smtClean="0">
                <a:solidFill>
                  <a:srgbClr val="FF0000"/>
                </a:solidFill>
              </a:rPr>
              <a:t>even degree for all vertices (# of edges : 1 or 2 )</a:t>
            </a:r>
            <a:endParaRPr lang="ko-KR" altLang="en-US" sz="2000">
              <a:solidFill>
                <a:srgbClr val="FF0000"/>
              </a:solidFill>
            </a:endParaRPr>
          </a:p>
        </p:txBody>
      </p:sp>
    </p:spTree>
    <p:extLst>
      <p:ext uri="{BB962C8B-B14F-4D97-AF65-F5344CB8AC3E}">
        <p14:creationId xmlns:p14="http://schemas.microsoft.com/office/powerpoint/2010/main" val="85858336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ko-KR" smtClean="0">
                <a:ea typeface="굴림" panose="020B0600000101010101" pitchFamily="50" charset="-127"/>
              </a:rPr>
              <a:t>Definitions</a:t>
            </a:r>
          </a:p>
        </p:txBody>
      </p:sp>
      <p:sp>
        <p:nvSpPr>
          <p:cNvPr id="13315" name="Rectangle 3"/>
          <p:cNvSpPr>
            <a:spLocks noGrp="1" noChangeArrowheads="1"/>
          </p:cNvSpPr>
          <p:nvPr>
            <p:ph type="body" idx="1"/>
          </p:nvPr>
        </p:nvSpPr>
        <p:spPr>
          <a:xfrm>
            <a:off x="323850" y="1268413"/>
            <a:ext cx="8453438" cy="4824412"/>
          </a:xfrm>
          <a:solidFill>
            <a:schemeClr val="bg1"/>
          </a:solidFill>
        </p:spPr>
        <p:txBody>
          <a:bodyPr/>
          <a:lstStyle/>
          <a:p>
            <a:r>
              <a:rPr lang="en-US" altLang="ko-KR" sz="2800" smtClean="0">
                <a:ea typeface="굴림" panose="020B0600000101010101" pitchFamily="50" charset="-127"/>
              </a:rPr>
              <a:t> For an edge </a:t>
            </a:r>
            <a:r>
              <a:rPr lang="en-US" altLang="ko-KR" sz="2800" i="1" smtClean="0">
                <a:latin typeface="Bookman Old Style" panose="02050604050505020204" pitchFamily="18" charset="0"/>
                <a:ea typeface="굴림" panose="020B0600000101010101" pitchFamily="50" charset="-127"/>
              </a:rPr>
              <a:t>e </a:t>
            </a:r>
            <a:r>
              <a:rPr lang="en-US" altLang="ko-KR" sz="2800" smtClean="0">
                <a:ea typeface="굴림" panose="020B0600000101010101" pitchFamily="50" charset="-127"/>
              </a:rPr>
              <a:t>= (</a:t>
            </a:r>
            <a:r>
              <a:rPr lang="en-US" altLang="ko-KR" sz="2800" i="1" smtClean="0">
                <a:latin typeface="Bookman Old Style" panose="02050604050505020204" pitchFamily="18" charset="0"/>
                <a:ea typeface="굴림" panose="020B0600000101010101" pitchFamily="50" charset="-127"/>
              </a:rPr>
              <a:t>a,b</a:t>
            </a:r>
            <a:r>
              <a:rPr lang="en-US" altLang="ko-KR" sz="2800" smtClean="0">
                <a:ea typeface="굴림" panose="020B0600000101010101" pitchFamily="50" charset="-127"/>
              </a:rPr>
              <a:t>)</a:t>
            </a:r>
          </a:p>
          <a:p>
            <a:pPr lvl="1"/>
            <a:r>
              <a:rPr lang="en-US" altLang="ko-KR" sz="2400" i="1" smtClean="0">
                <a:latin typeface="Bookman Old Style" panose="02050604050505020204" pitchFamily="18" charset="0"/>
                <a:ea typeface="굴림" panose="020B0600000101010101" pitchFamily="50" charset="-127"/>
              </a:rPr>
              <a:t>e</a:t>
            </a:r>
            <a:r>
              <a:rPr lang="en-US" altLang="ko-KR" sz="2400" smtClean="0">
                <a:ea typeface="굴림" panose="020B0600000101010101" pitchFamily="50" charset="-127"/>
              </a:rPr>
              <a:t> is </a:t>
            </a:r>
            <a:r>
              <a:rPr lang="en-US" altLang="ko-KR" sz="2400" smtClean="0">
                <a:solidFill>
                  <a:srgbClr val="FF3300"/>
                </a:solidFill>
                <a:ea typeface="굴림" panose="020B0600000101010101" pitchFamily="50" charset="-127"/>
              </a:rPr>
              <a:t>incident</a:t>
            </a:r>
            <a:r>
              <a:rPr lang="en-US" altLang="ko-KR" sz="2400" smtClean="0">
                <a:solidFill>
                  <a:srgbClr val="00FFFF"/>
                </a:solidFill>
                <a:ea typeface="굴림" panose="020B0600000101010101" pitchFamily="50" charset="-127"/>
              </a:rPr>
              <a:t> </a:t>
            </a:r>
            <a:r>
              <a:rPr lang="en-US" altLang="ko-KR" sz="2400" smtClean="0">
                <a:solidFill>
                  <a:srgbClr val="008000"/>
                </a:solidFill>
                <a:ea typeface="굴림" panose="020B0600000101010101" pitchFamily="50" charset="-127"/>
              </a:rPr>
              <a:t>with</a:t>
            </a:r>
            <a:r>
              <a:rPr lang="en-US" altLang="ko-KR" sz="2400" smtClean="0">
                <a:ea typeface="굴림" panose="020B0600000101010101" pitchFamily="50" charset="-127"/>
              </a:rPr>
              <a:t> vertices </a:t>
            </a:r>
            <a:r>
              <a:rPr lang="en-US" altLang="ko-KR" sz="2400" i="1" smtClean="0">
                <a:latin typeface="Bookman Old Style" panose="02050604050505020204" pitchFamily="18" charset="0"/>
                <a:ea typeface="굴림" panose="020B0600000101010101" pitchFamily="50" charset="-127"/>
              </a:rPr>
              <a:t>a</a:t>
            </a:r>
            <a:r>
              <a:rPr lang="en-US" altLang="ko-KR" sz="2400" smtClean="0">
                <a:ea typeface="굴림" panose="020B0600000101010101" pitchFamily="50" charset="-127"/>
              </a:rPr>
              <a:t> and </a:t>
            </a:r>
            <a:r>
              <a:rPr lang="en-US" altLang="ko-KR" sz="2400" i="1" smtClean="0">
                <a:latin typeface="Bookman Old Style" panose="02050604050505020204" pitchFamily="18" charset="0"/>
                <a:ea typeface="굴림" panose="020B0600000101010101" pitchFamily="50" charset="-127"/>
              </a:rPr>
              <a:t>b</a:t>
            </a:r>
            <a:r>
              <a:rPr lang="en-US" altLang="ko-KR" sz="2400" smtClean="0">
                <a:ea typeface="굴림" panose="020B0600000101010101" pitchFamily="50" charset="-127"/>
              </a:rPr>
              <a:t>.</a:t>
            </a:r>
          </a:p>
          <a:p>
            <a:pPr lvl="1">
              <a:buFont typeface="Wingdings" panose="05000000000000000000" pitchFamily="2" charset="2"/>
              <a:buNone/>
            </a:pPr>
            <a:r>
              <a:rPr lang="en-US" altLang="ko-KR" sz="2400" i="1" smtClean="0">
                <a:latin typeface="Bookman Old Style" panose="02050604050505020204" pitchFamily="18" charset="0"/>
                <a:ea typeface="굴림" panose="020B0600000101010101" pitchFamily="50" charset="-127"/>
              </a:rPr>
              <a:t>	e</a:t>
            </a:r>
            <a:r>
              <a:rPr lang="en-US" altLang="ko-KR" sz="2400" i="1" smtClean="0">
                <a:ea typeface="굴림" panose="020B0600000101010101" pitchFamily="50" charset="-127"/>
              </a:rPr>
              <a:t> </a:t>
            </a:r>
            <a:r>
              <a:rPr lang="en-US" altLang="ko-KR" sz="2400" smtClean="0">
                <a:ea typeface="굴림" panose="020B0600000101010101" pitchFamily="50" charset="-127"/>
              </a:rPr>
              <a:t>is </a:t>
            </a:r>
            <a:r>
              <a:rPr lang="en-US" altLang="ko-KR" sz="2400" smtClean="0">
                <a:solidFill>
                  <a:srgbClr val="008000"/>
                </a:solidFill>
                <a:ea typeface="굴림" panose="020B0600000101010101" pitchFamily="50" charset="-127"/>
              </a:rPr>
              <a:t>incident from</a:t>
            </a:r>
            <a:r>
              <a:rPr lang="en-US" altLang="ko-KR" sz="2400" smtClean="0">
                <a:ea typeface="굴림" panose="020B0600000101010101" pitchFamily="50" charset="-127"/>
              </a:rPr>
              <a:t> (</a:t>
            </a:r>
            <a:r>
              <a:rPr lang="en-US" altLang="ko-KR" sz="2400" smtClean="0">
                <a:solidFill>
                  <a:srgbClr val="008000"/>
                </a:solidFill>
                <a:ea typeface="굴림" panose="020B0600000101010101" pitchFamily="50" charset="-127"/>
              </a:rPr>
              <a:t>out of</a:t>
            </a:r>
            <a:r>
              <a:rPr lang="en-US" altLang="ko-KR" sz="2400" smtClean="0">
                <a:ea typeface="굴림" panose="020B0600000101010101" pitchFamily="50" charset="-127"/>
              </a:rPr>
              <a:t> ) </a:t>
            </a:r>
            <a:r>
              <a:rPr lang="en-US" altLang="ko-KR" sz="2400" i="1" smtClean="0">
                <a:latin typeface="Bookman Old Style" panose="02050604050505020204" pitchFamily="18" charset="0"/>
                <a:ea typeface="굴림" panose="020B0600000101010101" pitchFamily="50" charset="-127"/>
              </a:rPr>
              <a:t>a</a:t>
            </a:r>
            <a:r>
              <a:rPr lang="en-US" altLang="ko-KR" sz="2400" smtClean="0">
                <a:ea typeface="굴림" panose="020B0600000101010101" pitchFamily="50" charset="-127"/>
              </a:rPr>
              <a:t>.</a:t>
            </a:r>
            <a:endParaRPr lang="ko-KR" altLang="en-US" sz="2400" smtClean="0">
              <a:latin typeface="HY엽서L" panose="02030600000101010101" pitchFamily="18" charset="-127"/>
              <a:ea typeface="HY엽서L" panose="02030600000101010101" pitchFamily="18" charset="-127"/>
            </a:endParaRPr>
          </a:p>
          <a:p>
            <a:pPr lvl="1">
              <a:buFont typeface="Wingdings" panose="05000000000000000000" pitchFamily="2" charset="2"/>
              <a:buNone/>
            </a:pPr>
            <a:r>
              <a:rPr lang="en-US" altLang="ko-KR" sz="2400" i="1" smtClean="0">
                <a:latin typeface="Bookman Old Style" panose="02050604050505020204" pitchFamily="18" charset="0"/>
                <a:ea typeface="굴림" panose="020B0600000101010101" pitchFamily="50" charset="-127"/>
              </a:rPr>
              <a:t>	e</a:t>
            </a:r>
            <a:r>
              <a:rPr lang="en-US" altLang="ko-KR" sz="2400" i="1" smtClean="0">
                <a:ea typeface="굴림" panose="020B0600000101010101" pitchFamily="50" charset="-127"/>
              </a:rPr>
              <a:t> </a:t>
            </a:r>
            <a:r>
              <a:rPr lang="en-US" altLang="ko-KR" sz="2400" smtClean="0">
                <a:ea typeface="굴림" panose="020B0600000101010101" pitchFamily="50" charset="-127"/>
              </a:rPr>
              <a:t>is </a:t>
            </a:r>
            <a:r>
              <a:rPr lang="en-US" altLang="ko-KR" sz="2400" smtClean="0">
                <a:solidFill>
                  <a:srgbClr val="008000"/>
                </a:solidFill>
                <a:ea typeface="굴림" panose="020B0600000101010101" pitchFamily="50" charset="-127"/>
              </a:rPr>
              <a:t>incident into</a:t>
            </a:r>
            <a:r>
              <a:rPr lang="en-US" altLang="ko-KR" sz="2400" smtClean="0">
                <a:ea typeface="굴림" panose="020B0600000101010101" pitchFamily="50" charset="-127"/>
              </a:rPr>
              <a:t> (</a:t>
            </a:r>
            <a:r>
              <a:rPr lang="en-US" altLang="ko-KR" sz="2400" smtClean="0">
                <a:solidFill>
                  <a:srgbClr val="008000"/>
                </a:solidFill>
                <a:ea typeface="굴림" panose="020B0600000101010101" pitchFamily="50" charset="-127"/>
              </a:rPr>
              <a:t>on</a:t>
            </a:r>
            <a:r>
              <a:rPr lang="en-US" altLang="ko-KR" sz="2400" smtClean="0">
                <a:ea typeface="굴림" panose="020B0600000101010101" pitchFamily="50" charset="-127"/>
              </a:rPr>
              <a:t> ) </a:t>
            </a:r>
            <a:r>
              <a:rPr lang="en-US" altLang="ko-KR" sz="2400" i="1" smtClean="0">
                <a:latin typeface="Bookman Old Style" panose="02050604050505020204" pitchFamily="18" charset="0"/>
                <a:ea typeface="굴림" panose="020B0600000101010101" pitchFamily="50" charset="-127"/>
              </a:rPr>
              <a:t>b</a:t>
            </a:r>
            <a:r>
              <a:rPr lang="en-US" altLang="ko-KR" sz="2400" smtClean="0">
                <a:ea typeface="굴림" panose="020B0600000101010101" pitchFamily="50" charset="-127"/>
              </a:rPr>
              <a:t>.       </a:t>
            </a:r>
            <a:endParaRPr lang="ko-KR" altLang="en-US" sz="2400" smtClean="0">
              <a:ea typeface="굴림" panose="020B0600000101010101" pitchFamily="50" charset="-127"/>
            </a:endParaRPr>
          </a:p>
          <a:p>
            <a:pPr lvl="1">
              <a:lnSpc>
                <a:spcPct val="130000"/>
              </a:lnSpc>
            </a:pPr>
            <a:r>
              <a:rPr lang="en-US" altLang="ko-KR" sz="2400" i="1" smtClean="0">
                <a:latin typeface="Bookman Old Style" panose="02050604050505020204" pitchFamily="18" charset="0"/>
                <a:ea typeface="굴림" panose="020B0600000101010101" pitchFamily="50" charset="-127"/>
              </a:rPr>
              <a:t>a</a:t>
            </a:r>
            <a:r>
              <a:rPr lang="en-US" altLang="ko-KR" sz="2400" smtClean="0">
                <a:ea typeface="굴림" panose="020B0600000101010101" pitchFamily="50" charset="-127"/>
              </a:rPr>
              <a:t> is </a:t>
            </a:r>
            <a:r>
              <a:rPr lang="en-US" altLang="ko-KR" sz="2400" smtClean="0">
                <a:solidFill>
                  <a:srgbClr val="FF3300"/>
                </a:solidFill>
                <a:ea typeface="굴림" panose="020B0600000101010101" pitchFamily="50" charset="-127"/>
              </a:rPr>
              <a:t>adjacent </a:t>
            </a:r>
            <a:r>
              <a:rPr lang="en-US" altLang="ko-KR" sz="2400" smtClean="0">
                <a:solidFill>
                  <a:srgbClr val="008000"/>
                </a:solidFill>
                <a:ea typeface="굴림" panose="020B0600000101010101" pitchFamily="50" charset="-127"/>
              </a:rPr>
              <a:t>to</a:t>
            </a:r>
            <a:r>
              <a:rPr lang="en-US" altLang="ko-KR" sz="2400" i="1" smtClean="0">
                <a:ea typeface="굴림" panose="020B0600000101010101" pitchFamily="50" charset="-127"/>
              </a:rPr>
              <a:t> </a:t>
            </a:r>
            <a:r>
              <a:rPr lang="en-US" altLang="ko-KR" sz="2400" i="1" smtClean="0">
                <a:latin typeface="Bookman Old Style" panose="02050604050505020204" pitchFamily="18" charset="0"/>
                <a:ea typeface="굴림" panose="020B0600000101010101" pitchFamily="50" charset="-127"/>
              </a:rPr>
              <a:t>b</a:t>
            </a:r>
            <a:r>
              <a:rPr lang="en-US" altLang="ko-KR" sz="2400" smtClean="0">
                <a:ea typeface="굴림" panose="020B0600000101010101" pitchFamily="50" charset="-127"/>
              </a:rPr>
              <a:t>; 		</a:t>
            </a:r>
          </a:p>
          <a:p>
            <a:pPr lvl="1">
              <a:buFont typeface="Wingdings" panose="05000000000000000000" pitchFamily="2" charset="2"/>
              <a:buNone/>
            </a:pPr>
            <a:r>
              <a:rPr lang="en-US" altLang="ko-KR" sz="2400" i="1" smtClean="0">
                <a:ea typeface="굴림" panose="020B0600000101010101" pitchFamily="50" charset="-127"/>
              </a:rPr>
              <a:t>   </a:t>
            </a:r>
            <a:r>
              <a:rPr lang="en-US" altLang="ko-KR" sz="2400" i="1" smtClean="0">
                <a:latin typeface="Bookman Old Style" panose="02050604050505020204" pitchFamily="18" charset="0"/>
                <a:ea typeface="굴림" panose="020B0600000101010101" pitchFamily="50" charset="-127"/>
              </a:rPr>
              <a:t>b</a:t>
            </a:r>
            <a:r>
              <a:rPr lang="en-US" altLang="ko-KR" sz="2400" smtClean="0">
                <a:ea typeface="굴림" panose="020B0600000101010101" pitchFamily="50" charset="-127"/>
              </a:rPr>
              <a:t> is </a:t>
            </a:r>
            <a:r>
              <a:rPr lang="en-US" altLang="ko-KR" sz="2400" smtClean="0">
                <a:solidFill>
                  <a:srgbClr val="008000"/>
                </a:solidFill>
                <a:ea typeface="굴림" panose="020B0600000101010101" pitchFamily="50" charset="-127"/>
              </a:rPr>
              <a:t>adjacent from</a:t>
            </a:r>
            <a:r>
              <a:rPr lang="en-US" altLang="ko-KR" sz="2400" smtClean="0">
                <a:ea typeface="굴림" panose="020B0600000101010101" pitchFamily="50" charset="-127"/>
              </a:rPr>
              <a:t> </a:t>
            </a:r>
            <a:r>
              <a:rPr lang="en-US" altLang="ko-KR" sz="2400" i="1" smtClean="0">
                <a:latin typeface="Bookman Old Style" panose="02050604050505020204" pitchFamily="18" charset="0"/>
                <a:ea typeface="굴림" panose="020B0600000101010101" pitchFamily="50" charset="-127"/>
              </a:rPr>
              <a:t>a</a:t>
            </a:r>
            <a:r>
              <a:rPr lang="en-US" altLang="ko-KR" sz="2400" smtClean="0">
                <a:ea typeface="굴림" panose="020B0600000101010101" pitchFamily="50" charset="-127"/>
              </a:rPr>
              <a:t>.      </a:t>
            </a:r>
            <a:endParaRPr lang="ko-KR" altLang="en-US" sz="2400" smtClean="0">
              <a:latin typeface="HY엽서L" panose="02030600000101010101" pitchFamily="18" charset="-127"/>
              <a:ea typeface="HY엽서L" panose="02030600000101010101" pitchFamily="18" charset="-127"/>
            </a:endParaRPr>
          </a:p>
          <a:p>
            <a:pPr lvl="1">
              <a:buFont typeface="Wingdings" panose="05000000000000000000" pitchFamily="2" charset="2"/>
              <a:buNone/>
            </a:pPr>
            <a:r>
              <a:rPr lang="en-US" altLang="ko-KR" sz="2400" i="1" smtClean="0">
                <a:latin typeface="Bookman Old Style" panose="02050604050505020204" pitchFamily="18" charset="0"/>
                <a:ea typeface="굴림" panose="020B0600000101010101" pitchFamily="50" charset="-127"/>
              </a:rPr>
              <a:t>	a</a:t>
            </a:r>
            <a:r>
              <a:rPr lang="en-US" altLang="ko-KR" sz="2400" smtClean="0">
                <a:ea typeface="굴림" panose="020B0600000101010101" pitchFamily="50" charset="-127"/>
              </a:rPr>
              <a:t> is the </a:t>
            </a:r>
            <a:r>
              <a:rPr lang="en-US" altLang="ko-KR" sz="2400" smtClean="0">
                <a:solidFill>
                  <a:srgbClr val="008000"/>
                </a:solidFill>
                <a:ea typeface="굴림" panose="020B0600000101010101" pitchFamily="50" charset="-127"/>
              </a:rPr>
              <a:t>source</a:t>
            </a:r>
            <a:r>
              <a:rPr lang="en-US" altLang="ko-KR" sz="2400" smtClean="0">
                <a:ea typeface="굴림" panose="020B0600000101010101" pitchFamily="50" charset="-127"/>
              </a:rPr>
              <a:t> (</a:t>
            </a:r>
            <a:r>
              <a:rPr lang="en-US" altLang="ko-KR" sz="2400" smtClean="0">
                <a:solidFill>
                  <a:srgbClr val="008000"/>
                </a:solidFill>
                <a:ea typeface="굴림" panose="020B0600000101010101" pitchFamily="50" charset="-127"/>
              </a:rPr>
              <a:t>origin</a:t>
            </a:r>
            <a:r>
              <a:rPr lang="en-US" altLang="ko-KR" sz="2400" smtClean="0">
                <a:ea typeface="굴림" panose="020B0600000101010101" pitchFamily="50" charset="-127"/>
              </a:rPr>
              <a:t>) of edge (</a:t>
            </a:r>
            <a:r>
              <a:rPr lang="en-US" altLang="ko-KR" sz="2400" i="1" smtClean="0">
                <a:latin typeface="Bookman Old Style" panose="02050604050505020204" pitchFamily="18" charset="0"/>
                <a:ea typeface="굴림" panose="020B0600000101010101" pitchFamily="50" charset="-127"/>
              </a:rPr>
              <a:t>a,b</a:t>
            </a:r>
            <a:r>
              <a:rPr lang="en-US" altLang="ko-KR" sz="2400" smtClean="0">
                <a:ea typeface="굴림" panose="020B0600000101010101" pitchFamily="50" charset="-127"/>
              </a:rPr>
              <a:t>)</a:t>
            </a:r>
          </a:p>
          <a:p>
            <a:pPr lvl="1">
              <a:buFont typeface="Wingdings" panose="05000000000000000000" pitchFamily="2" charset="2"/>
              <a:buNone/>
            </a:pPr>
            <a:r>
              <a:rPr lang="en-US" altLang="ko-KR" sz="2400" i="1" smtClean="0">
                <a:latin typeface="Bookman Old Style" panose="02050604050505020204" pitchFamily="18" charset="0"/>
                <a:ea typeface="굴림" panose="020B0600000101010101" pitchFamily="50" charset="-127"/>
              </a:rPr>
              <a:t>	b</a:t>
            </a:r>
            <a:r>
              <a:rPr lang="en-US" altLang="ko-KR" sz="2400" smtClean="0">
                <a:ea typeface="굴림" panose="020B0600000101010101" pitchFamily="50" charset="-127"/>
              </a:rPr>
              <a:t> is the </a:t>
            </a:r>
            <a:r>
              <a:rPr lang="en-US" altLang="ko-KR" sz="2400" smtClean="0">
                <a:solidFill>
                  <a:srgbClr val="008000"/>
                </a:solidFill>
                <a:ea typeface="굴림" panose="020B0600000101010101" pitchFamily="50" charset="-127"/>
              </a:rPr>
              <a:t>terminus</a:t>
            </a:r>
            <a:r>
              <a:rPr lang="en-US" altLang="ko-KR" sz="2400" smtClean="0">
                <a:solidFill>
                  <a:srgbClr val="00FFFF"/>
                </a:solidFill>
                <a:ea typeface="굴림" panose="020B0600000101010101" pitchFamily="50" charset="-127"/>
              </a:rPr>
              <a:t> </a:t>
            </a:r>
            <a:r>
              <a:rPr lang="en-US" altLang="ko-KR" sz="2400" smtClean="0">
                <a:ea typeface="굴림" panose="020B0600000101010101" pitchFamily="50" charset="-127"/>
              </a:rPr>
              <a:t>(</a:t>
            </a:r>
            <a:r>
              <a:rPr lang="en-US" altLang="ko-KR" sz="2400" smtClean="0">
                <a:solidFill>
                  <a:srgbClr val="008000"/>
                </a:solidFill>
                <a:ea typeface="굴림" panose="020B0600000101010101" pitchFamily="50" charset="-127"/>
              </a:rPr>
              <a:t>terminating vertex</a:t>
            </a:r>
            <a:r>
              <a:rPr lang="en-US" altLang="ko-KR" sz="2400" smtClean="0">
                <a:ea typeface="굴림" panose="020B0600000101010101" pitchFamily="50" charset="-127"/>
              </a:rPr>
              <a:t>) </a:t>
            </a:r>
          </a:p>
          <a:p>
            <a:pPr lvl="1">
              <a:lnSpc>
                <a:spcPct val="130000"/>
              </a:lnSpc>
            </a:pPr>
            <a:r>
              <a:rPr lang="en-US" altLang="ko-KR" sz="2400" smtClean="0">
                <a:ea typeface="굴림" panose="020B0600000101010101" pitchFamily="50" charset="-127"/>
              </a:rPr>
              <a:t>(</a:t>
            </a:r>
            <a:r>
              <a:rPr lang="en-US" altLang="ko-KR" sz="2400" i="1" smtClean="0">
                <a:latin typeface="Bookman Old Style" panose="02050604050505020204" pitchFamily="18" charset="0"/>
                <a:ea typeface="굴림" panose="020B0600000101010101" pitchFamily="50" charset="-127"/>
              </a:rPr>
              <a:t>a,a</a:t>
            </a:r>
            <a:r>
              <a:rPr lang="en-US" altLang="ko-KR" sz="2400" smtClean="0">
                <a:ea typeface="굴림" panose="020B0600000101010101" pitchFamily="50" charset="-127"/>
              </a:rPr>
              <a:t>) : a</a:t>
            </a:r>
            <a:r>
              <a:rPr lang="en-US" altLang="ko-KR" sz="2400" smtClean="0">
                <a:solidFill>
                  <a:srgbClr val="FF9966"/>
                </a:solidFill>
                <a:ea typeface="굴림" panose="020B0600000101010101" pitchFamily="50" charset="-127"/>
              </a:rPr>
              <a:t> </a:t>
            </a:r>
            <a:r>
              <a:rPr lang="en-US" altLang="ko-KR" sz="2400" smtClean="0">
                <a:solidFill>
                  <a:srgbClr val="FF3300"/>
                </a:solidFill>
                <a:ea typeface="굴림" panose="020B0600000101010101" pitchFamily="50" charset="-127"/>
              </a:rPr>
              <a:t>loop</a:t>
            </a:r>
          </a:p>
          <a:p>
            <a:pPr lvl="1">
              <a:lnSpc>
                <a:spcPct val="130000"/>
              </a:lnSpc>
            </a:pPr>
            <a:r>
              <a:rPr lang="en-US" altLang="ko-KR" sz="2400" smtClean="0">
                <a:solidFill>
                  <a:srgbClr val="FF3300"/>
                </a:solidFill>
                <a:ea typeface="굴림" panose="020B0600000101010101" pitchFamily="50" charset="-127"/>
              </a:rPr>
              <a:t>isolated</a:t>
            </a:r>
            <a:r>
              <a:rPr lang="en-US" altLang="ko-KR" sz="2400" smtClean="0">
                <a:ea typeface="굴림" panose="020B0600000101010101" pitchFamily="50" charset="-127"/>
              </a:rPr>
              <a:t> vertex : it has no incident edges. </a:t>
            </a:r>
          </a:p>
        </p:txBody>
      </p:sp>
      <p:sp>
        <p:nvSpPr>
          <p:cNvPr id="13316" name="Text Box 163"/>
          <p:cNvSpPr txBox="1">
            <a:spLocks noChangeArrowheads="1"/>
          </p:cNvSpPr>
          <p:nvPr/>
        </p:nvSpPr>
        <p:spPr bwMode="gray">
          <a:xfrm>
            <a:off x="7086600" y="1219200"/>
            <a:ext cx="609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endParaRPr kumimoji="1" lang="en-US" altLang="ko-KR" sz="2800" b="1" i="1" baseline="-25000">
              <a:solidFill>
                <a:srgbClr val="008000"/>
              </a:solidFill>
              <a:latin typeface="Bookman Old Style" panose="02050604050505020204" pitchFamily="18" charset="0"/>
              <a:ea typeface="궁서체" panose="02030609000101010101" pitchFamily="17" charset="-127"/>
            </a:endParaRPr>
          </a:p>
        </p:txBody>
      </p:sp>
      <p:sp>
        <p:nvSpPr>
          <p:cNvPr id="13317" name="Line 139"/>
          <p:cNvSpPr>
            <a:spLocks noChangeShapeType="1"/>
          </p:cNvSpPr>
          <p:nvPr/>
        </p:nvSpPr>
        <p:spPr bwMode="gray">
          <a:xfrm flipH="1">
            <a:off x="6921500" y="1663700"/>
            <a:ext cx="914400" cy="0"/>
          </a:xfrm>
          <a:prstGeom prst="line">
            <a:avLst/>
          </a:prstGeom>
          <a:noFill/>
          <a:ln w="25400">
            <a:solidFill>
              <a:srgbClr val="000099"/>
            </a:solidFill>
            <a:round/>
            <a:headEnd type="stealth" w="lg" len="lg"/>
            <a:tailEnd type="none" w="lg" len="lg"/>
          </a:ln>
          <a:extLst>
            <a:ext uri="{909E8E84-426E-40DD-AFC4-6F175D3DCCD1}">
              <a14:hiddenFill xmlns:a14="http://schemas.microsoft.com/office/drawing/2010/main">
                <a:noFill/>
              </a14:hiddenFill>
            </a:ext>
          </a:extLst>
        </p:spPr>
        <p:txBody>
          <a:bodyPr anchor="ctr">
            <a:spAutoFit/>
          </a:bodyPr>
          <a:lstStyle/>
          <a:p>
            <a:endParaRPr lang="ko-KR" altLang="en-US"/>
          </a:p>
        </p:txBody>
      </p:sp>
      <p:grpSp>
        <p:nvGrpSpPr>
          <p:cNvPr id="13318" name="Group 150"/>
          <p:cNvGrpSpPr>
            <a:grpSpLocks/>
          </p:cNvGrpSpPr>
          <p:nvPr/>
        </p:nvGrpSpPr>
        <p:grpSpPr bwMode="auto">
          <a:xfrm>
            <a:off x="6527800" y="1435100"/>
            <a:ext cx="393700" cy="457200"/>
            <a:chOff x="760" y="960"/>
            <a:chExt cx="248" cy="288"/>
          </a:xfrm>
        </p:grpSpPr>
        <p:sp>
          <p:nvSpPr>
            <p:cNvPr id="13323" name="Oval 151"/>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13324" name="Text Box 152"/>
            <p:cNvSpPr txBox="1">
              <a:spLocks noChangeArrowheads="1"/>
            </p:cNvSpPr>
            <p:nvPr/>
          </p:nvSpPr>
          <p:spPr bwMode="gray">
            <a:xfrm>
              <a:off x="760" y="960"/>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a</a:t>
              </a:r>
            </a:p>
          </p:txBody>
        </p:sp>
      </p:grpSp>
      <p:grpSp>
        <p:nvGrpSpPr>
          <p:cNvPr id="13319" name="Group 153"/>
          <p:cNvGrpSpPr>
            <a:grpSpLocks/>
          </p:cNvGrpSpPr>
          <p:nvPr/>
        </p:nvGrpSpPr>
        <p:grpSpPr bwMode="auto">
          <a:xfrm>
            <a:off x="7835900" y="1447800"/>
            <a:ext cx="381000" cy="457200"/>
            <a:chOff x="1728" y="1256"/>
            <a:chExt cx="240" cy="288"/>
          </a:xfrm>
        </p:grpSpPr>
        <p:sp>
          <p:nvSpPr>
            <p:cNvPr id="13321" name="Oval 154"/>
            <p:cNvSpPr>
              <a:spLocks noChangeArrowheads="1"/>
            </p:cNvSpPr>
            <p:nvPr/>
          </p:nvSpPr>
          <p:spPr bwMode="gray">
            <a:xfrm>
              <a:off x="1728" y="1296"/>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13322" name="Text Box 155"/>
            <p:cNvSpPr txBox="1">
              <a:spLocks noChangeArrowheads="1"/>
            </p:cNvSpPr>
            <p:nvPr/>
          </p:nvSpPr>
          <p:spPr bwMode="gray">
            <a:xfrm>
              <a:off x="1736" y="1256"/>
              <a:ext cx="23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b</a:t>
              </a:r>
            </a:p>
          </p:txBody>
        </p:sp>
      </p:grpSp>
      <p:sp>
        <p:nvSpPr>
          <p:cNvPr id="13320"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spcBef>
                <a:spcPct val="0"/>
              </a:spcBef>
              <a:buClrTx/>
              <a:buSzTx/>
              <a:buFontTx/>
              <a:buNone/>
            </a:pPr>
            <a:fld id="{19E6E4A6-24D8-4978-A094-77D98C2942F0}" type="slidenum">
              <a:rPr lang="en-US" altLang="zh-TW" sz="1000" smtClean="0"/>
              <a:pPr>
                <a:spcBef>
                  <a:spcPct val="0"/>
                </a:spcBef>
                <a:buClrTx/>
                <a:buSzTx/>
                <a:buFontTx/>
                <a:buNone/>
              </a:pPr>
              <a:t>5</a:t>
            </a:fld>
            <a:endParaRPr lang="en-US" altLang="zh-TW" sz="1000" smtClean="0"/>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p:nvPr>
        </p:nvSpPr>
        <p:spPr>
          <a:xfrm>
            <a:off x="1000125" y="0"/>
            <a:ext cx="8015288" cy="990600"/>
          </a:xfrm>
        </p:spPr>
        <p:txBody>
          <a:bodyPr/>
          <a:lstStyle/>
          <a:p>
            <a:r>
              <a:rPr altLang="ko-KR" smtClean="0">
                <a:ea typeface="굴림" panose="020B0600000101010101" pitchFamily="50" charset="-127"/>
              </a:rPr>
              <a:t>Proof (</a:t>
            </a:r>
            <a:r>
              <a:rPr altLang="ko-KR" sz="3600" smtClean="0">
                <a:ea typeface="굴림" panose="020B0600000101010101" pitchFamily="50" charset="-127"/>
                <a:sym typeface="Wingdings" panose="05000000000000000000" pitchFamily="2" charset="2"/>
              </a:rPr>
              <a:t></a:t>
            </a:r>
            <a:r>
              <a:rPr altLang="ko-KR" smtClean="0">
                <a:ea typeface="굴림" panose="020B0600000101010101" pitchFamily="50" charset="-127"/>
                <a:sym typeface="Wingdings" panose="05000000000000000000" pitchFamily="2" charset="2"/>
              </a:rPr>
              <a:t>)</a:t>
            </a:r>
            <a:endParaRPr altLang="ko-KR" smtClean="0">
              <a:ea typeface="굴림" panose="020B0600000101010101" pitchFamily="50" charset="-127"/>
            </a:endParaRPr>
          </a:p>
        </p:txBody>
      </p:sp>
      <p:sp>
        <p:nvSpPr>
          <p:cNvPr id="19459" name="Rectangle 3">
            <a:extLst>
              <a:ext uri="{FF2B5EF4-FFF2-40B4-BE49-F238E27FC236}">
                <a16:creationId xmlns:a16="http://schemas.microsoft.com/office/drawing/2014/main" id="{2C319406-2B66-4F10-958C-0110A3A8D6E1}"/>
              </a:ext>
            </a:extLst>
          </p:cNvPr>
          <p:cNvSpPr>
            <a:spLocks noGrp="1" noChangeArrowheads="1"/>
          </p:cNvSpPr>
          <p:nvPr>
            <p:ph type="body" idx="1"/>
          </p:nvPr>
        </p:nvSpPr>
        <p:spPr>
          <a:xfrm>
            <a:off x="785813" y="1000125"/>
            <a:ext cx="8215312" cy="5357813"/>
          </a:xfrm>
        </p:spPr>
        <p:txBody>
          <a:bodyPr/>
          <a:lstStyle/>
          <a:p>
            <a:pPr indent="-323850">
              <a:spcBef>
                <a:spcPct val="0"/>
              </a:spcBef>
              <a:defRPr/>
            </a:pPr>
            <a:r>
              <a:rPr lang="en-US" altLang="ko-KR" sz="2800" dirty="0">
                <a:ea typeface="굴림" pitchFamily="50" charset="-127"/>
                <a:sym typeface="Wingdings" pitchFamily="2" charset="2"/>
              </a:rPr>
              <a:t>Case </a:t>
            </a:r>
            <a:r>
              <a:rPr lang="en-US" altLang="ko-KR" sz="2800" dirty="0">
                <a:latin typeface="+mj-lt"/>
                <a:ea typeface="굴림" pitchFamily="50" charset="-127"/>
                <a:sym typeface="Wingdings" pitchFamily="2" charset="2"/>
              </a:rPr>
              <a:t>2</a:t>
            </a:r>
            <a:r>
              <a:rPr lang="en-US" altLang="ko-KR" sz="2800" dirty="0">
                <a:ea typeface="굴림" pitchFamily="50" charset="-127"/>
                <a:sym typeface="Wingdings" pitchFamily="2" charset="2"/>
              </a:rPr>
              <a:t>: proof by induction </a:t>
            </a:r>
          </a:p>
          <a:p>
            <a:pPr lvl="1" indent="-323850">
              <a:spcBef>
                <a:spcPct val="0"/>
              </a:spcBef>
              <a:defRPr/>
            </a:pPr>
            <a:r>
              <a:rPr lang="en-US" altLang="ko-KR" sz="1800">
                <a:ea typeface="굴림" pitchFamily="50" charset="-127"/>
                <a:sym typeface="Wingdings" pitchFamily="2" charset="2"/>
              </a:rPr>
              <a:t>If G has </a:t>
            </a:r>
            <a:r>
              <a:rPr lang="en-US" altLang="ko-KR" sz="1800" i="1">
                <a:solidFill>
                  <a:srgbClr val="000099"/>
                </a:solidFill>
                <a:latin typeface="Bookman Old Style" pitchFamily="18" charset="0"/>
                <a:sym typeface="Wingdings" pitchFamily="2" charset="2"/>
              </a:rPr>
              <a:t>n</a:t>
            </a:r>
            <a:r>
              <a:rPr lang="en-US" altLang="ko-KR" sz="1800">
                <a:ea typeface="굴림" pitchFamily="50" charset="-127"/>
                <a:sym typeface="Wingdings" pitchFamily="2" charset="2"/>
              </a:rPr>
              <a:t> edges, select a vertex </a:t>
            </a:r>
            <a:r>
              <a:rPr lang="en-US" altLang="ko-KR" sz="1800" i="1">
                <a:latin typeface="+mj-lt"/>
                <a:ea typeface="굴림" pitchFamily="50" charset="-127"/>
                <a:sym typeface="Wingdings" pitchFamily="2" charset="2"/>
              </a:rPr>
              <a:t>s</a:t>
            </a:r>
            <a:r>
              <a:rPr lang="en-US" altLang="ko-KR" sz="1800">
                <a:ea typeface="굴림" pitchFamily="50" charset="-127"/>
                <a:sym typeface="Wingdings" pitchFamily="2" charset="2"/>
              </a:rPr>
              <a:t> in </a:t>
            </a:r>
            <a:r>
              <a:rPr lang="en-US" altLang="ko-KR" sz="1800" i="1">
                <a:latin typeface="+mj-lt"/>
                <a:ea typeface="굴림" pitchFamily="50" charset="-127"/>
                <a:sym typeface="Wingdings" pitchFamily="2" charset="2"/>
              </a:rPr>
              <a:t>G</a:t>
            </a:r>
            <a:r>
              <a:rPr lang="en-US" altLang="ko-KR" sz="1800">
                <a:ea typeface="굴림" pitchFamily="50" charset="-127"/>
                <a:sym typeface="Wingdings" pitchFamily="2" charset="2"/>
              </a:rPr>
              <a:t> as a starting point to build an Euler circuit</a:t>
            </a:r>
          </a:p>
          <a:p>
            <a:pPr lvl="2" indent="-323850">
              <a:spcBef>
                <a:spcPct val="0"/>
              </a:spcBef>
              <a:defRPr/>
            </a:pPr>
            <a:r>
              <a:rPr lang="en-US" altLang="ko-KR" sz="1600">
                <a:ea typeface="굴림" pitchFamily="50" charset="-127"/>
                <a:sym typeface="Wingdings" pitchFamily="2" charset="2"/>
              </a:rPr>
              <a:t>The graph </a:t>
            </a:r>
            <a:r>
              <a:rPr lang="en-US" altLang="ko-KR" sz="1600" i="1">
                <a:latin typeface="+mj-lt"/>
                <a:ea typeface="굴림" pitchFamily="50" charset="-127"/>
                <a:sym typeface="Wingdings" pitchFamily="2" charset="2"/>
              </a:rPr>
              <a:t>G</a:t>
            </a:r>
            <a:r>
              <a:rPr lang="en-US" altLang="ko-KR" sz="1600">
                <a:ea typeface="굴림" pitchFamily="50" charset="-127"/>
                <a:sym typeface="Wingdings" pitchFamily="2" charset="2"/>
              </a:rPr>
              <a:t> is connected and each vertex has even degree, so we can at least construct a circuit </a:t>
            </a:r>
            <a:r>
              <a:rPr lang="en-US" altLang="ko-KR" sz="1600" i="1">
                <a:latin typeface="+mj-lt"/>
                <a:ea typeface="굴림" pitchFamily="50" charset="-127"/>
                <a:sym typeface="Wingdings" pitchFamily="2" charset="2"/>
              </a:rPr>
              <a:t>C</a:t>
            </a:r>
            <a:r>
              <a:rPr lang="en-US" altLang="ko-KR" sz="1600">
                <a:ea typeface="굴림" pitchFamily="50" charset="-127"/>
                <a:sym typeface="Wingdings" pitchFamily="2" charset="2"/>
              </a:rPr>
              <a:t> containing </a:t>
            </a:r>
            <a:r>
              <a:rPr lang="en-US" altLang="ko-KR" sz="1600" i="1">
                <a:latin typeface="+mj-lt"/>
                <a:ea typeface="굴림" pitchFamily="50" charset="-127"/>
                <a:sym typeface="Wingdings" pitchFamily="2" charset="2"/>
              </a:rPr>
              <a:t>s</a:t>
            </a:r>
          </a:p>
          <a:p>
            <a:pPr lvl="1" indent="-323850">
              <a:spcBef>
                <a:spcPct val="0"/>
              </a:spcBef>
              <a:defRPr/>
            </a:pPr>
            <a:r>
              <a:rPr lang="en-US" altLang="ko-KR" sz="1800">
                <a:ea typeface="굴림" pitchFamily="50" charset="-127"/>
                <a:sym typeface="Wingdings" pitchFamily="2" charset="2"/>
              </a:rPr>
              <a:t>If the circuit contain every edge of </a:t>
            </a:r>
            <a:r>
              <a:rPr lang="en-US" altLang="ko-KR" sz="1800" i="1">
                <a:latin typeface="+mj-lt"/>
                <a:ea typeface="굴림" pitchFamily="50" charset="-127"/>
                <a:sym typeface="Wingdings" pitchFamily="2" charset="2"/>
              </a:rPr>
              <a:t>G</a:t>
            </a:r>
            <a:r>
              <a:rPr lang="en-US" altLang="ko-KR" sz="1800">
                <a:ea typeface="굴림" pitchFamily="50" charset="-127"/>
                <a:sym typeface="Wingdings" pitchFamily="2" charset="2"/>
              </a:rPr>
              <a:t>, we are finished  </a:t>
            </a:r>
          </a:p>
          <a:p>
            <a:pPr lvl="1" indent="-323850">
              <a:spcBef>
                <a:spcPct val="0"/>
              </a:spcBef>
              <a:defRPr/>
            </a:pPr>
            <a:r>
              <a:rPr lang="en-US" altLang="ko-KR" sz="1800">
                <a:ea typeface="굴림" pitchFamily="50" charset="-127"/>
                <a:sym typeface="Wingdings" pitchFamily="2" charset="2"/>
              </a:rPr>
              <a:t>else , </a:t>
            </a:r>
            <a:r>
              <a:rPr lang="en-US" altLang="ko-KR" sz="1800">
                <a:solidFill>
                  <a:srgbClr val="FF0000"/>
                </a:solidFill>
                <a:ea typeface="굴림" pitchFamily="50" charset="-127"/>
                <a:sym typeface="Wingdings" pitchFamily="2" charset="2"/>
              </a:rPr>
              <a:t>remove the edges of the circuit</a:t>
            </a:r>
            <a:r>
              <a:rPr lang="en-US" altLang="ko-KR" sz="1800">
                <a:ea typeface="굴림" pitchFamily="50" charset="-127"/>
                <a:sym typeface="Wingdings" pitchFamily="2" charset="2"/>
              </a:rPr>
              <a:t> from </a:t>
            </a:r>
            <a:r>
              <a:rPr lang="en-US" altLang="ko-KR" sz="1800" i="1">
                <a:latin typeface="+mj-lt"/>
                <a:ea typeface="굴림" pitchFamily="50" charset="-127"/>
                <a:sym typeface="Wingdings" pitchFamily="2" charset="2"/>
              </a:rPr>
              <a:t>G</a:t>
            </a:r>
            <a:r>
              <a:rPr lang="en-US" altLang="ko-KR" sz="1800">
                <a:ea typeface="굴림" pitchFamily="50" charset="-127"/>
                <a:sym typeface="Wingdings" pitchFamily="2" charset="2"/>
              </a:rPr>
              <a:t>, </a:t>
            </a:r>
            <a:r>
              <a:rPr lang="en-US" altLang="ko-KR" sz="1800">
                <a:solidFill>
                  <a:srgbClr val="FF0000"/>
                </a:solidFill>
                <a:ea typeface="굴림" pitchFamily="50" charset="-127"/>
                <a:sym typeface="Wingdings" pitchFamily="2" charset="2"/>
              </a:rPr>
              <a:t>making sure to remove any vertex that would become isolated.</a:t>
            </a:r>
          </a:p>
          <a:p>
            <a:pPr lvl="1" indent="-323850">
              <a:spcBef>
                <a:spcPct val="0"/>
              </a:spcBef>
              <a:defRPr/>
            </a:pPr>
            <a:r>
              <a:rPr lang="en-US" altLang="ko-KR" sz="1800">
                <a:ea typeface="굴림" pitchFamily="50" charset="-127"/>
                <a:sym typeface="Wingdings" pitchFamily="2" charset="2"/>
              </a:rPr>
              <a:t>The remaining </a:t>
            </a:r>
            <a:r>
              <a:rPr lang="en-US" altLang="ko-KR" sz="1800" err="1">
                <a:ea typeface="굴림" pitchFamily="50" charset="-127"/>
                <a:sym typeface="Wingdings" pitchFamily="2" charset="2"/>
              </a:rPr>
              <a:t>subgraph</a:t>
            </a:r>
            <a:r>
              <a:rPr lang="en-US" altLang="ko-KR" sz="1800">
                <a:ea typeface="굴림" pitchFamily="50" charset="-127"/>
                <a:sym typeface="Wingdings" pitchFamily="2" charset="2"/>
              </a:rPr>
              <a:t> </a:t>
            </a:r>
            <a:r>
              <a:rPr lang="en-US" altLang="ko-KR" sz="1800" i="1">
                <a:latin typeface="+mj-lt"/>
                <a:ea typeface="굴림" pitchFamily="50" charset="-127"/>
                <a:sym typeface="Wingdings" pitchFamily="2" charset="2"/>
              </a:rPr>
              <a:t>K</a:t>
            </a:r>
            <a:r>
              <a:rPr lang="en-US" altLang="ko-KR" sz="1800">
                <a:ea typeface="굴림" pitchFamily="50" charset="-127"/>
                <a:sym typeface="Wingdings" pitchFamily="2" charset="2"/>
              </a:rPr>
              <a:t> has all vertices of even degree, but it may not be connected.  (However, each component of </a:t>
            </a:r>
            <a:r>
              <a:rPr lang="en-US" altLang="ko-KR" sz="1800" i="1">
                <a:latin typeface="+mj-lt"/>
                <a:ea typeface="굴림" pitchFamily="50" charset="-127"/>
                <a:sym typeface="Wingdings" pitchFamily="2" charset="2"/>
              </a:rPr>
              <a:t>K</a:t>
            </a:r>
            <a:r>
              <a:rPr lang="en-US" altLang="ko-KR" sz="1800">
                <a:ea typeface="굴림" pitchFamily="50" charset="-127"/>
                <a:sym typeface="Wingdings" pitchFamily="2" charset="2"/>
              </a:rPr>
              <a:t> is connected and will have an Euler circuit.)</a:t>
            </a:r>
          </a:p>
          <a:p>
            <a:pPr lvl="1" indent="-323850">
              <a:spcBef>
                <a:spcPct val="0"/>
              </a:spcBef>
              <a:defRPr/>
            </a:pPr>
            <a:r>
              <a:rPr lang="en-US" altLang="ko-KR" sz="1800">
                <a:ea typeface="굴림" pitchFamily="50" charset="-127"/>
                <a:sym typeface="Wingdings" pitchFamily="2" charset="2"/>
              </a:rPr>
              <a:t>Since each of these circuits has a vertex that is on </a:t>
            </a:r>
            <a:r>
              <a:rPr lang="en-US" altLang="ko-KR" sz="1800" i="1">
                <a:latin typeface="+mj-lt"/>
                <a:ea typeface="굴림" pitchFamily="50" charset="-127"/>
                <a:sym typeface="Wingdings" pitchFamily="2" charset="2"/>
              </a:rPr>
              <a:t>C</a:t>
            </a:r>
            <a:r>
              <a:rPr lang="en-US" altLang="ko-KR" sz="1800">
                <a:ea typeface="굴림" pitchFamily="50" charset="-127"/>
                <a:sym typeface="Wingdings" pitchFamily="2" charset="2"/>
              </a:rPr>
              <a:t>. Consequently, starting at </a:t>
            </a:r>
            <a:r>
              <a:rPr lang="en-US" altLang="ko-KR" sz="1800" i="1">
                <a:latin typeface="+mj-lt"/>
                <a:ea typeface="굴림" pitchFamily="50" charset="-127"/>
                <a:sym typeface="Wingdings" pitchFamily="2" charset="2"/>
              </a:rPr>
              <a:t>s</a:t>
            </a:r>
            <a:r>
              <a:rPr lang="en-US" altLang="ko-KR" sz="1800">
                <a:ea typeface="굴림" pitchFamily="50" charset="-127"/>
                <a:sym typeface="Wingdings" pitchFamily="2" charset="2"/>
              </a:rPr>
              <a:t> we travel on </a:t>
            </a:r>
            <a:r>
              <a:rPr lang="en-US" altLang="ko-KR" sz="1800" i="1">
                <a:latin typeface="+mj-lt"/>
                <a:ea typeface="굴림" pitchFamily="50" charset="-127"/>
                <a:sym typeface="Wingdings" pitchFamily="2" charset="2"/>
              </a:rPr>
              <a:t>C</a:t>
            </a:r>
            <a:r>
              <a:rPr lang="en-US" altLang="ko-KR" sz="1800">
                <a:ea typeface="굴림" pitchFamily="50" charset="-127"/>
                <a:sym typeface="Wingdings" pitchFamily="2" charset="2"/>
              </a:rPr>
              <a:t> until we arrive at a vertex </a:t>
            </a:r>
            <a:r>
              <a:rPr lang="en-US" altLang="ko-KR" sz="1800" i="1">
                <a:latin typeface="+mj-lt"/>
                <a:ea typeface="굴림" pitchFamily="50" charset="-127"/>
                <a:sym typeface="Wingdings" pitchFamily="2" charset="2"/>
              </a:rPr>
              <a:t>s</a:t>
            </a:r>
            <a:r>
              <a:rPr lang="en-US" altLang="ko-KR" sz="1800" i="1" baseline="-25000">
                <a:latin typeface="+mj-lt"/>
                <a:ea typeface="굴림" pitchFamily="50" charset="-127"/>
                <a:sym typeface="Wingdings" pitchFamily="2" charset="2"/>
              </a:rPr>
              <a:t>1</a:t>
            </a:r>
            <a:r>
              <a:rPr lang="en-US" altLang="ko-KR" sz="1800">
                <a:ea typeface="굴림" pitchFamily="50" charset="-127"/>
                <a:sym typeface="Wingdings" pitchFamily="2" charset="2"/>
              </a:rPr>
              <a:t> that is on the Euler circuit of a component </a:t>
            </a:r>
            <a:r>
              <a:rPr lang="en-US" altLang="ko-KR" sz="1800" i="1">
                <a:latin typeface="+mj-lt"/>
                <a:ea typeface="굴림" pitchFamily="50" charset="-127"/>
                <a:sym typeface="Wingdings" pitchFamily="2" charset="2"/>
              </a:rPr>
              <a:t>C</a:t>
            </a:r>
            <a:r>
              <a:rPr lang="en-US" altLang="ko-KR" sz="1800" i="1" baseline="-25000">
                <a:latin typeface="+mj-lt"/>
                <a:ea typeface="굴림" pitchFamily="50" charset="-127"/>
                <a:sym typeface="Wingdings" pitchFamily="2" charset="2"/>
              </a:rPr>
              <a:t>1</a:t>
            </a:r>
            <a:r>
              <a:rPr lang="en-US" altLang="ko-KR" sz="1800" i="1">
                <a:latin typeface="+mj-lt"/>
                <a:ea typeface="굴림" pitchFamily="50" charset="-127"/>
                <a:sym typeface="Wingdings" pitchFamily="2" charset="2"/>
              </a:rPr>
              <a:t> </a:t>
            </a:r>
            <a:r>
              <a:rPr lang="en-US" altLang="ko-KR" sz="1800">
                <a:ea typeface="굴림" pitchFamily="50" charset="-127"/>
                <a:sym typeface="Wingdings" pitchFamily="2" charset="2"/>
              </a:rPr>
              <a:t>of </a:t>
            </a:r>
            <a:r>
              <a:rPr lang="en-US" altLang="ko-KR" sz="1800" i="1">
                <a:latin typeface="+mj-lt"/>
                <a:ea typeface="굴림" pitchFamily="50" charset="-127"/>
                <a:sym typeface="Wingdings" pitchFamily="2" charset="2"/>
              </a:rPr>
              <a:t>K</a:t>
            </a:r>
            <a:r>
              <a:rPr lang="en-US" altLang="ko-KR" sz="1800">
                <a:ea typeface="굴림" pitchFamily="50" charset="-127"/>
                <a:sym typeface="Wingdings" pitchFamily="2" charset="2"/>
              </a:rPr>
              <a:t>.</a:t>
            </a:r>
          </a:p>
          <a:p>
            <a:pPr lvl="1" indent="-323850">
              <a:spcBef>
                <a:spcPct val="0"/>
              </a:spcBef>
              <a:defRPr/>
            </a:pPr>
            <a:r>
              <a:rPr lang="en-US" altLang="ko-KR" sz="1800">
                <a:ea typeface="굴림" pitchFamily="50" charset="-127"/>
                <a:sym typeface="Wingdings" pitchFamily="2" charset="2"/>
              </a:rPr>
              <a:t>Then we traverse this Euler circuit and, returning to </a:t>
            </a:r>
            <a:r>
              <a:rPr lang="en-US" altLang="ko-KR" sz="1800" i="1">
                <a:latin typeface="+mj-lt"/>
                <a:ea typeface="굴림" pitchFamily="50" charset="-127"/>
                <a:sym typeface="Wingdings" pitchFamily="2" charset="2"/>
              </a:rPr>
              <a:t>s</a:t>
            </a:r>
            <a:r>
              <a:rPr lang="en-US" altLang="ko-KR" sz="1800" i="1" baseline="-25000">
                <a:latin typeface="+mj-lt"/>
                <a:ea typeface="굴림" pitchFamily="50" charset="-127"/>
                <a:sym typeface="Wingdings" pitchFamily="2" charset="2"/>
              </a:rPr>
              <a:t>1</a:t>
            </a:r>
            <a:r>
              <a:rPr lang="en-US" altLang="ko-KR" sz="1800">
                <a:ea typeface="굴림" pitchFamily="50" charset="-127"/>
                <a:sym typeface="Wingdings" pitchFamily="2" charset="2"/>
              </a:rPr>
              <a:t>, continue on </a:t>
            </a:r>
            <a:r>
              <a:rPr lang="en-US" altLang="ko-KR" sz="1800" i="1">
                <a:latin typeface="+mj-lt"/>
                <a:ea typeface="굴림" pitchFamily="50" charset="-127"/>
                <a:sym typeface="Wingdings" pitchFamily="2" charset="2"/>
              </a:rPr>
              <a:t>C</a:t>
            </a:r>
            <a:r>
              <a:rPr lang="en-US" altLang="ko-KR" sz="1800">
                <a:ea typeface="굴림" pitchFamily="50" charset="-127"/>
                <a:sym typeface="Wingdings" pitchFamily="2" charset="2"/>
              </a:rPr>
              <a:t> until we reach a vertex </a:t>
            </a:r>
            <a:r>
              <a:rPr lang="en-US" altLang="ko-KR" sz="1800" i="1">
                <a:latin typeface="+mj-lt"/>
                <a:ea typeface="굴림" pitchFamily="50" charset="-127"/>
                <a:sym typeface="Wingdings" pitchFamily="2" charset="2"/>
              </a:rPr>
              <a:t>s</a:t>
            </a:r>
            <a:r>
              <a:rPr lang="en-US" altLang="ko-KR" sz="1800" i="1" baseline="-25000">
                <a:latin typeface="+mj-lt"/>
                <a:ea typeface="굴림" pitchFamily="50" charset="-127"/>
                <a:sym typeface="Wingdings" pitchFamily="2" charset="2"/>
              </a:rPr>
              <a:t>2</a:t>
            </a:r>
            <a:r>
              <a:rPr lang="en-US" altLang="ko-KR" sz="1800">
                <a:ea typeface="굴림" pitchFamily="50" charset="-127"/>
                <a:sym typeface="Wingdings" pitchFamily="2" charset="2"/>
              </a:rPr>
              <a:t> that is on the Euler circuit of component </a:t>
            </a:r>
            <a:r>
              <a:rPr lang="en-US" altLang="ko-KR" sz="1800" i="1">
                <a:latin typeface="+mj-lt"/>
                <a:ea typeface="굴림" pitchFamily="50" charset="-127"/>
                <a:sym typeface="Wingdings" pitchFamily="2" charset="2"/>
              </a:rPr>
              <a:t>C</a:t>
            </a:r>
            <a:r>
              <a:rPr lang="en-US" altLang="ko-KR" sz="1800" i="1" baseline="-25000">
                <a:latin typeface="+mj-lt"/>
                <a:ea typeface="굴림" pitchFamily="50" charset="-127"/>
                <a:sym typeface="Wingdings" pitchFamily="2" charset="2"/>
              </a:rPr>
              <a:t>2</a:t>
            </a:r>
            <a:r>
              <a:rPr lang="en-US" altLang="ko-KR" sz="1800">
                <a:ea typeface="굴림" pitchFamily="50" charset="-127"/>
                <a:sym typeface="Wingdings" pitchFamily="2" charset="2"/>
              </a:rPr>
              <a:t> of </a:t>
            </a:r>
            <a:r>
              <a:rPr lang="en-US" altLang="ko-KR" sz="1800" i="1">
                <a:latin typeface="+mj-lt"/>
                <a:ea typeface="굴림" pitchFamily="50" charset="-127"/>
                <a:sym typeface="Wingdings" pitchFamily="2" charset="2"/>
              </a:rPr>
              <a:t>K</a:t>
            </a:r>
            <a:r>
              <a:rPr lang="en-US" altLang="ko-KR" sz="1800">
                <a:ea typeface="굴림" pitchFamily="50" charset="-127"/>
                <a:sym typeface="Wingdings" pitchFamily="2" charset="2"/>
              </a:rPr>
              <a:t>. </a:t>
            </a:r>
          </a:p>
          <a:p>
            <a:pPr lvl="1" indent="-323850">
              <a:spcBef>
                <a:spcPct val="0"/>
              </a:spcBef>
              <a:defRPr/>
            </a:pPr>
            <a:r>
              <a:rPr lang="en-US" altLang="ko-KR" sz="1800">
                <a:ea typeface="굴림" pitchFamily="50" charset="-127"/>
                <a:sym typeface="Wingdings" pitchFamily="2" charset="2"/>
              </a:rPr>
              <a:t>Since the graph </a:t>
            </a:r>
            <a:r>
              <a:rPr lang="en-US" altLang="ko-KR" sz="1800" i="1">
                <a:latin typeface="+mj-lt"/>
                <a:ea typeface="굴림" pitchFamily="50" charset="-127"/>
                <a:sym typeface="Wingdings" pitchFamily="2" charset="2"/>
              </a:rPr>
              <a:t>G</a:t>
            </a:r>
            <a:r>
              <a:rPr lang="en-US" altLang="ko-KR" sz="1800">
                <a:ea typeface="굴림" pitchFamily="50" charset="-127"/>
                <a:sym typeface="Wingdings" pitchFamily="2" charset="2"/>
              </a:rPr>
              <a:t> is finite, as we continue this process we construct an Euler circuit for </a:t>
            </a:r>
            <a:r>
              <a:rPr lang="en-US" altLang="ko-KR" sz="1800" i="1">
                <a:latin typeface="+mj-lt"/>
                <a:ea typeface="굴림" pitchFamily="50" charset="-127"/>
                <a:sym typeface="Wingdings" pitchFamily="2" charset="2"/>
              </a:rPr>
              <a:t>G</a:t>
            </a:r>
            <a:r>
              <a:rPr lang="en-US" altLang="ko-KR" sz="1800">
                <a:ea typeface="굴림" pitchFamily="50" charset="-127"/>
                <a:sym typeface="Wingdings" pitchFamily="2" charset="2"/>
              </a:rPr>
              <a:t>.</a:t>
            </a:r>
          </a:p>
        </p:txBody>
      </p:sp>
    </p:spTree>
    <p:extLst>
      <p:ext uri="{BB962C8B-B14F-4D97-AF65-F5344CB8AC3E}">
        <p14:creationId xmlns:p14="http://schemas.microsoft.com/office/powerpoint/2010/main" val="3184964055"/>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p:nvPr>
        </p:nvSpPr>
        <p:spPr>
          <a:xfrm>
            <a:off x="785813" y="127000"/>
            <a:ext cx="8053387" cy="781050"/>
          </a:xfrm>
        </p:spPr>
        <p:txBody>
          <a:bodyPr/>
          <a:lstStyle/>
          <a:p>
            <a:r>
              <a:rPr altLang="ko-KR" sz="3200" smtClean="0">
                <a:ea typeface="굴림" panose="020B0600000101010101" pitchFamily="50" charset="-127"/>
              </a:rPr>
              <a:t>An Example</a:t>
            </a:r>
          </a:p>
        </p:txBody>
      </p:sp>
      <p:sp>
        <p:nvSpPr>
          <p:cNvPr id="50179" name="Oval 143"/>
          <p:cNvSpPr>
            <a:spLocks noChangeArrowheads="1"/>
          </p:cNvSpPr>
          <p:nvPr/>
        </p:nvSpPr>
        <p:spPr bwMode="auto">
          <a:xfrm>
            <a:off x="642938" y="1928813"/>
            <a:ext cx="287337" cy="287337"/>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180" name="Oval 144"/>
          <p:cNvSpPr>
            <a:spLocks noChangeArrowheads="1"/>
          </p:cNvSpPr>
          <p:nvPr/>
        </p:nvSpPr>
        <p:spPr bwMode="auto">
          <a:xfrm>
            <a:off x="1362075" y="1928813"/>
            <a:ext cx="287338" cy="287337"/>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nvGrpSpPr>
          <p:cNvPr id="50181" name="그룹 196"/>
          <p:cNvGrpSpPr>
            <a:grpSpLocks/>
          </p:cNvGrpSpPr>
          <p:nvPr/>
        </p:nvGrpSpPr>
        <p:grpSpPr bwMode="auto">
          <a:xfrm>
            <a:off x="858838" y="1352550"/>
            <a:ext cx="576262" cy="1438275"/>
            <a:chOff x="1068367" y="1352539"/>
            <a:chExt cx="576262" cy="1438276"/>
          </a:xfrm>
        </p:grpSpPr>
        <p:sp>
          <p:nvSpPr>
            <p:cNvPr id="50271" name="Oval 146"/>
            <p:cNvSpPr>
              <a:spLocks noChangeArrowheads="1"/>
            </p:cNvSpPr>
            <p:nvPr/>
          </p:nvSpPr>
          <p:spPr bwMode="auto">
            <a:xfrm>
              <a:off x="1212828" y="1352539"/>
              <a:ext cx="287338" cy="287337"/>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72" name="Line 147"/>
            <p:cNvSpPr>
              <a:spLocks noChangeShapeType="1"/>
            </p:cNvSpPr>
            <p:nvPr/>
          </p:nvSpPr>
          <p:spPr bwMode="auto">
            <a:xfrm flipH="1">
              <a:off x="1068367" y="1639877"/>
              <a:ext cx="215900" cy="287337"/>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73" name="Line 148"/>
            <p:cNvSpPr>
              <a:spLocks noChangeShapeType="1"/>
            </p:cNvSpPr>
            <p:nvPr/>
          </p:nvSpPr>
          <p:spPr bwMode="auto">
            <a:xfrm>
              <a:off x="1428729" y="1639877"/>
              <a:ext cx="215900" cy="287337"/>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74" name="Oval 158"/>
            <p:cNvSpPr>
              <a:spLocks noChangeArrowheads="1"/>
            </p:cNvSpPr>
            <p:nvPr/>
          </p:nvSpPr>
          <p:spPr bwMode="auto">
            <a:xfrm>
              <a:off x="1212828" y="2503478"/>
              <a:ext cx="287338" cy="287337"/>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75" name="Line 160"/>
            <p:cNvSpPr>
              <a:spLocks noChangeShapeType="1"/>
            </p:cNvSpPr>
            <p:nvPr/>
          </p:nvSpPr>
          <p:spPr bwMode="auto">
            <a:xfrm>
              <a:off x="1071538" y="2217726"/>
              <a:ext cx="215900" cy="287337"/>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76" name="Line 159"/>
            <p:cNvSpPr>
              <a:spLocks noChangeShapeType="1"/>
            </p:cNvSpPr>
            <p:nvPr/>
          </p:nvSpPr>
          <p:spPr bwMode="auto">
            <a:xfrm flipH="1">
              <a:off x="1428728" y="2214554"/>
              <a:ext cx="215900" cy="287337"/>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grpSp>
        <p:nvGrpSpPr>
          <p:cNvPr id="50182" name="그룹 195"/>
          <p:cNvGrpSpPr>
            <a:grpSpLocks/>
          </p:cNvGrpSpPr>
          <p:nvPr/>
        </p:nvGrpSpPr>
        <p:grpSpPr bwMode="auto">
          <a:xfrm>
            <a:off x="2076450" y="1357313"/>
            <a:ext cx="1006475" cy="1438275"/>
            <a:chOff x="2566979" y="1352539"/>
            <a:chExt cx="1006475" cy="1438276"/>
          </a:xfrm>
        </p:grpSpPr>
        <p:sp>
          <p:nvSpPr>
            <p:cNvPr id="50263" name="Oval 143"/>
            <p:cNvSpPr>
              <a:spLocks noChangeArrowheads="1"/>
            </p:cNvSpPr>
            <p:nvPr/>
          </p:nvSpPr>
          <p:spPr bwMode="auto">
            <a:xfrm>
              <a:off x="2566979" y="1928802"/>
              <a:ext cx="287338" cy="287337"/>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64" name="Oval 144"/>
            <p:cNvSpPr>
              <a:spLocks noChangeArrowheads="1"/>
            </p:cNvSpPr>
            <p:nvPr/>
          </p:nvSpPr>
          <p:spPr bwMode="auto">
            <a:xfrm>
              <a:off x="3286116" y="1928802"/>
              <a:ext cx="287338" cy="287337"/>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65" name="Oval 146"/>
            <p:cNvSpPr>
              <a:spLocks noChangeArrowheads="1"/>
            </p:cNvSpPr>
            <p:nvPr/>
          </p:nvSpPr>
          <p:spPr bwMode="auto">
            <a:xfrm>
              <a:off x="2927340" y="1352539"/>
              <a:ext cx="287338" cy="287337"/>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66" name="Line 147"/>
            <p:cNvSpPr>
              <a:spLocks noChangeShapeType="1"/>
            </p:cNvSpPr>
            <p:nvPr/>
          </p:nvSpPr>
          <p:spPr bwMode="auto">
            <a:xfrm flipH="1">
              <a:off x="2782879" y="1639877"/>
              <a:ext cx="215900" cy="287337"/>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67" name="Line 148"/>
            <p:cNvSpPr>
              <a:spLocks noChangeShapeType="1"/>
            </p:cNvSpPr>
            <p:nvPr/>
          </p:nvSpPr>
          <p:spPr bwMode="auto">
            <a:xfrm>
              <a:off x="3143241" y="1639877"/>
              <a:ext cx="215900" cy="287337"/>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68" name="Oval 158"/>
            <p:cNvSpPr>
              <a:spLocks noChangeArrowheads="1"/>
            </p:cNvSpPr>
            <p:nvPr/>
          </p:nvSpPr>
          <p:spPr bwMode="auto">
            <a:xfrm>
              <a:off x="2927340" y="2503478"/>
              <a:ext cx="287338" cy="287337"/>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69" name="Line 160"/>
            <p:cNvSpPr>
              <a:spLocks noChangeShapeType="1"/>
            </p:cNvSpPr>
            <p:nvPr/>
          </p:nvSpPr>
          <p:spPr bwMode="auto">
            <a:xfrm>
              <a:off x="2786050" y="2217726"/>
              <a:ext cx="215900" cy="287337"/>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70" name="Line 159"/>
            <p:cNvSpPr>
              <a:spLocks noChangeShapeType="1"/>
            </p:cNvSpPr>
            <p:nvPr/>
          </p:nvSpPr>
          <p:spPr bwMode="auto">
            <a:xfrm flipH="1">
              <a:off x="3143240" y="2214554"/>
              <a:ext cx="215900" cy="287337"/>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grpSp>
        <p:nvGrpSpPr>
          <p:cNvPr id="50183" name="그룹 197"/>
          <p:cNvGrpSpPr>
            <a:grpSpLocks/>
          </p:cNvGrpSpPr>
          <p:nvPr/>
        </p:nvGrpSpPr>
        <p:grpSpPr bwMode="auto">
          <a:xfrm>
            <a:off x="1576388" y="1357313"/>
            <a:ext cx="576262" cy="1438275"/>
            <a:chOff x="1068367" y="1352539"/>
            <a:chExt cx="576262" cy="1438276"/>
          </a:xfrm>
        </p:grpSpPr>
        <p:sp>
          <p:nvSpPr>
            <p:cNvPr id="50257" name="Oval 146"/>
            <p:cNvSpPr>
              <a:spLocks noChangeArrowheads="1"/>
            </p:cNvSpPr>
            <p:nvPr/>
          </p:nvSpPr>
          <p:spPr bwMode="auto">
            <a:xfrm>
              <a:off x="1212828" y="1352539"/>
              <a:ext cx="287338" cy="287337"/>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58" name="Line 147"/>
            <p:cNvSpPr>
              <a:spLocks noChangeShapeType="1"/>
            </p:cNvSpPr>
            <p:nvPr/>
          </p:nvSpPr>
          <p:spPr bwMode="auto">
            <a:xfrm flipH="1">
              <a:off x="1068367" y="1639877"/>
              <a:ext cx="215900" cy="287337"/>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59" name="Line 148"/>
            <p:cNvSpPr>
              <a:spLocks noChangeShapeType="1"/>
            </p:cNvSpPr>
            <p:nvPr/>
          </p:nvSpPr>
          <p:spPr bwMode="auto">
            <a:xfrm>
              <a:off x="1428729" y="1639877"/>
              <a:ext cx="215900" cy="287337"/>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60" name="Oval 158"/>
            <p:cNvSpPr>
              <a:spLocks noChangeArrowheads="1"/>
            </p:cNvSpPr>
            <p:nvPr/>
          </p:nvSpPr>
          <p:spPr bwMode="auto">
            <a:xfrm>
              <a:off x="1212828" y="2503478"/>
              <a:ext cx="287338" cy="287337"/>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61" name="Line 160"/>
            <p:cNvSpPr>
              <a:spLocks noChangeShapeType="1"/>
            </p:cNvSpPr>
            <p:nvPr/>
          </p:nvSpPr>
          <p:spPr bwMode="auto">
            <a:xfrm>
              <a:off x="1071538" y="2217726"/>
              <a:ext cx="215900" cy="287337"/>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62" name="Line 159"/>
            <p:cNvSpPr>
              <a:spLocks noChangeShapeType="1"/>
            </p:cNvSpPr>
            <p:nvPr/>
          </p:nvSpPr>
          <p:spPr bwMode="auto">
            <a:xfrm flipH="1">
              <a:off x="1428728" y="2214554"/>
              <a:ext cx="215900" cy="287337"/>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sp>
        <p:nvSpPr>
          <p:cNvPr id="50184" name="Text Box 48"/>
          <p:cNvSpPr txBox="1">
            <a:spLocks noChangeArrowheads="1"/>
          </p:cNvSpPr>
          <p:nvPr/>
        </p:nvSpPr>
        <p:spPr bwMode="auto">
          <a:xfrm>
            <a:off x="219075" y="2500313"/>
            <a:ext cx="522288"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2000" b="1" i="0" u="none" strike="noStrike" kern="1200" cap="none" spc="0" normalizeH="0" baseline="0" noProof="0" smtClean="0">
                <a:ln>
                  <a:noFill/>
                </a:ln>
                <a:solidFill>
                  <a:srgbClr val="008000"/>
                </a:solidFill>
                <a:effectLst/>
                <a:uLnTx/>
                <a:uFillTx/>
                <a:latin typeface="Verdana" panose="020B0604030504040204" pitchFamily="34" charset="0"/>
                <a:ea typeface="궁서체" panose="02030609000101010101" pitchFamily="17" charset="-127"/>
                <a:cs typeface="+mn-cs"/>
              </a:rPr>
              <a:t>G</a:t>
            </a:r>
            <a:endParaRPr kumimoji="1" lang="en-US" altLang="ko-KR" sz="1200" b="1" i="0" u="none" strike="noStrike" kern="1200" cap="none" spc="0" normalizeH="0" baseline="0" noProof="0" smtClean="0">
              <a:ln>
                <a:noFill/>
              </a:ln>
              <a:solidFill>
                <a:srgbClr val="008000"/>
              </a:solidFill>
              <a:effectLst/>
              <a:uLnTx/>
              <a:uFillTx/>
              <a:latin typeface="Verdana" panose="020B0604030504040204" pitchFamily="34" charset="0"/>
              <a:ea typeface="궁서체" panose="02030609000101010101" pitchFamily="17" charset="-127"/>
              <a:cs typeface="+mn-cs"/>
            </a:endParaRPr>
          </a:p>
        </p:txBody>
      </p:sp>
      <p:sp>
        <p:nvSpPr>
          <p:cNvPr id="50185" name="Oval 143"/>
          <p:cNvSpPr>
            <a:spLocks noChangeArrowheads="1"/>
          </p:cNvSpPr>
          <p:nvPr/>
        </p:nvSpPr>
        <p:spPr bwMode="auto">
          <a:xfrm>
            <a:off x="3643313" y="1928813"/>
            <a:ext cx="287337" cy="287337"/>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186" name="Oval 144"/>
          <p:cNvSpPr>
            <a:spLocks noChangeArrowheads="1"/>
          </p:cNvSpPr>
          <p:nvPr/>
        </p:nvSpPr>
        <p:spPr bwMode="auto">
          <a:xfrm>
            <a:off x="4362450" y="1928813"/>
            <a:ext cx="287338" cy="287337"/>
          </a:xfrm>
          <a:prstGeom prst="ellipse">
            <a:avLst/>
          </a:prstGeom>
          <a:solidFill>
            <a:srgbClr val="FF99FF"/>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nvGrpSpPr>
          <p:cNvPr id="50187" name="그룹 207"/>
          <p:cNvGrpSpPr>
            <a:grpSpLocks/>
          </p:cNvGrpSpPr>
          <p:nvPr/>
        </p:nvGrpSpPr>
        <p:grpSpPr bwMode="auto">
          <a:xfrm>
            <a:off x="3859213" y="1352550"/>
            <a:ext cx="576262" cy="1438275"/>
            <a:chOff x="1068367" y="1352539"/>
            <a:chExt cx="576262" cy="1438276"/>
          </a:xfrm>
        </p:grpSpPr>
        <p:sp>
          <p:nvSpPr>
            <p:cNvPr id="50251" name="Oval 146"/>
            <p:cNvSpPr>
              <a:spLocks noChangeArrowheads="1"/>
            </p:cNvSpPr>
            <p:nvPr/>
          </p:nvSpPr>
          <p:spPr bwMode="auto">
            <a:xfrm>
              <a:off x="1212828" y="1352539"/>
              <a:ext cx="287338" cy="287337"/>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52" name="Line 147"/>
            <p:cNvSpPr>
              <a:spLocks noChangeShapeType="1"/>
            </p:cNvSpPr>
            <p:nvPr/>
          </p:nvSpPr>
          <p:spPr bwMode="auto">
            <a:xfrm flipH="1">
              <a:off x="1068367" y="1639877"/>
              <a:ext cx="215900" cy="287337"/>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53" name="Line 148"/>
            <p:cNvSpPr>
              <a:spLocks noChangeShapeType="1"/>
            </p:cNvSpPr>
            <p:nvPr/>
          </p:nvSpPr>
          <p:spPr bwMode="auto">
            <a:xfrm>
              <a:off x="1428729" y="1639877"/>
              <a:ext cx="215900" cy="287337"/>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54" name="Oval 158"/>
            <p:cNvSpPr>
              <a:spLocks noChangeArrowheads="1"/>
            </p:cNvSpPr>
            <p:nvPr/>
          </p:nvSpPr>
          <p:spPr bwMode="auto">
            <a:xfrm>
              <a:off x="1212828" y="2503478"/>
              <a:ext cx="287338" cy="287337"/>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55" name="Line 160"/>
            <p:cNvSpPr>
              <a:spLocks noChangeShapeType="1"/>
            </p:cNvSpPr>
            <p:nvPr/>
          </p:nvSpPr>
          <p:spPr bwMode="auto">
            <a:xfrm>
              <a:off x="1071538" y="2217726"/>
              <a:ext cx="215900" cy="287337"/>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56" name="Line 159"/>
            <p:cNvSpPr>
              <a:spLocks noChangeShapeType="1"/>
            </p:cNvSpPr>
            <p:nvPr/>
          </p:nvSpPr>
          <p:spPr bwMode="auto">
            <a:xfrm flipH="1">
              <a:off x="1428728" y="2214554"/>
              <a:ext cx="215900" cy="287337"/>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sp>
        <p:nvSpPr>
          <p:cNvPr id="50188" name="Oval 143"/>
          <p:cNvSpPr>
            <a:spLocks noChangeArrowheads="1"/>
          </p:cNvSpPr>
          <p:nvPr/>
        </p:nvSpPr>
        <p:spPr bwMode="auto">
          <a:xfrm>
            <a:off x="5076825" y="1933575"/>
            <a:ext cx="287338" cy="287338"/>
          </a:xfrm>
          <a:prstGeom prst="ellipse">
            <a:avLst/>
          </a:prstGeom>
          <a:solidFill>
            <a:srgbClr val="FF99FF"/>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189" name="Oval 144"/>
          <p:cNvSpPr>
            <a:spLocks noChangeArrowheads="1"/>
          </p:cNvSpPr>
          <p:nvPr/>
        </p:nvSpPr>
        <p:spPr bwMode="auto">
          <a:xfrm>
            <a:off x="5795963" y="1933575"/>
            <a:ext cx="287337" cy="287338"/>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190" name="Oval 146"/>
          <p:cNvSpPr>
            <a:spLocks noChangeArrowheads="1"/>
          </p:cNvSpPr>
          <p:nvPr/>
        </p:nvSpPr>
        <p:spPr bwMode="auto">
          <a:xfrm>
            <a:off x="5437188" y="1357313"/>
            <a:ext cx="287337" cy="287337"/>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191" name="Line 147"/>
          <p:cNvSpPr>
            <a:spLocks noChangeShapeType="1"/>
          </p:cNvSpPr>
          <p:nvPr/>
        </p:nvSpPr>
        <p:spPr bwMode="auto">
          <a:xfrm flipH="1">
            <a:off x="5292725" y="1644650"/>
            <a:ext cx="215900" cy="287338"/>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192" name="Line 148"/>
          <p:cNvSpPr>
            <a:spLocks noChangeShapeType="1"/>
          </p:cNvSpPr>
          <p:nvPr/>
        </p:nvSpPr>
        <p:spPr bwMode="auto">
          <a:xfrm>
            <a:off x="5653088" y="1644650"/>
            <a:ext cx="215900" cy="287338"/>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193" name="Oval 158"/>
          <p:cNvSpPr>
            <a:spLocks noChangeArrowheads="1"/>
          </p:cNvSpPr>
          <p:nvPr/>
        </p:nvSpPr>
        <p:spPr bwMode="auto">
          <a:xfrm>
            <a:off x="5437188" y="2508250"/>
            <a:ext cx="287337" cy="287338"/>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194" name="Line 160"/>
          <p:cNvSpPr>
            <a:spLocks noChangeShapeType="1"/>
          </p:cNvSpPr>
          <p:nvPr/>
        </p:nvSpPr>
        <p:spPr bwMode="auto">
          <a:xfrm>
            <a:off x="5295900" y="2222500"/>
            <a:ext cx="215900" cy="287338"/>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195" name="Line 159"/>
          <p:cNvSpPr>
            <a:spLocks noChangeShapeType="1"/>
          </p:cNvSpPr>
          <p:nvPr/>
        </p:nvSpPr>
        <p:spPr bwMode="auto">
          <a:xfrm flipH="1">
            <a:off x="5653088" y="2219325"/>
            <a:ext cx="215900" cy="287338"/>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nvGrpSpPr>
          <p:cNvPr id="50196" name="그룹 223"/>
          <p:cNvGrpSpPr>
            <a:grpSpLocks/>
          </p:cNvGrpSpPr>
          <p:nvPr/>
        </p:nvGrpSpPr>
        <p:grpSpPr bwMode="auto">
          <a:xfrm>
            <a:off x="4576763" y="1357313"/>
            <a:ext cx="576262" cy="1438275"/>
            <a:chOff x="1068367" y="1352539"/>
            <a:chExt cx="576262" cy="1438276"/>
          </a:xfrm>
        </p:grpSpPr>
        <p:sp>
          <p:nvSpPr>
            <p:cNvPr id="50245" name="Oval 146"/>
            <p:cNvSpPr>
              <a:spLocks noChangeArrowheads="1"/>
            </p:cNvSpPr>
            <p:nvPr/>
          </p:nvSpPr>
          <p:spPr bwMode="auto">
            <a:xfrm>
              <a:off x="1212828" y="1352539"/>
              <a:ext cx="287338" cy="287337"/>
            </a:xfrm>
            <a:prstGeom prst="ellipse">
              <a:avLst/>
            </a:prstGeom>
            <a:solidFill>
              <a:srgbClr val="FF99FF"/>
            </a:solidFill>
            <a:ln w="9525">
              <a:solidFill>
                <a:srgbClr val="FF0000"/>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46" name="Line 147"/>
            <p:cNvSpPr>
              <a:spLocks noChangeShapeType="1"/>
            </p:cNvSpPr>
            <p:nvPr/>
          </p:nvSpPr>
          <p:spPr bwMode="auto">
            <a:xfrm flipH="1">
              <a:off x="1068367" y="1639877"/>
              <a:ext cx="215900" cy="287337"/>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47" name="Line 148"/>
            <p:cNvSpPr>
              <a:spLocks noChangeShapeType="1"/>
            </p:cNvSpPr>
            <p:nvPr/>
          </p:nvSpPr>
          <p:spPr bwMode="auto">
            <a:xfrm>
              <a:off x="1428729" y="1639877"/>
              <a:ext cx="215900" cy="287337"/>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48" name="Oval 158"/>
            <p:cNvSpPr>
              <a:spLocks noChangeArrowheads="1"/>
            </p:cNvSpPr>
            <p:nvPr/>
          </p:nvSpPr>
          <p:spPr bwMode="auto">
            <a:xfrm>
              <a:off x="1212828" y="2503478"/>
              <a:ext cx="287338" cy="287337"/>
            </a:xfrm>
            <a:prstGeom prst="ellipse">
              <a:avLst/>
            </a:prstGeom>
            <a:solidFill>
              <a:srgbClr val="FF99FF"/>
            </a:solidFill>
            <a:ln w="9525">
              <a:solidFill>
                <a:srgbClr val="FF0000"/>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49" name="Line 160"/>
            <p:cNvSpPr>
              <a:spLocks noChangeShapeType="1"/>
            </p:cNvSpPr>
            <p:nvPr/>
          </p:nvSpPr>
          <p:spPr bwMode="auto">
            <a:xfrm>
              <a:off x="1071538" y="2217726"/>
              <a:ext cx="215900" cy="287337"/>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50" name="Line 159"/>
            <p:cNvSpPr>
              <a:spLocks noChangeShapeType="1"/>
            </p:cNvSpPr>
            <p:nvPr/>
          </p:nvSpPr>
          <p:spPr bwMode="auto">
            <a:xfrm flipH="1">
              <a:off x="1428728" y="2214554"/>
              <a:ext cx="215900" cy="287337"/>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sp>
        <p:nvSpPr>
          <p:cNvPr id="50197" name="Text Box 48"/>
          <p:cNvSpPr txBox="1">
            <a:spLocks noChangeArrowheads="1"/>
          </p:cNvSpPr>
          <p:nvPr/>
        </p:nvSpPr>
        <p:spPr bwMode="auto">
          <a:xfrm>
            <a:off x="4714875" y="2857500"/>
            <a:ext cx="428625"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2000" b="1" i="0" u="none" strike="noStrike" kern="1200" cap="none" spc="0" normalizeH="0" baseline="0" noProof="0" smtClean="0">
                <a:ln>
                  <a:noFill/>
                </a:ln>
                <a:solidFill>
                  <a:srgbClr val="008000"/>
                </a:solidFill>
                <a:effectLst/>
                <a:uLnTx/>
                <a:uFillTx/>
                <a:latin typeface="Verdana" panose="020B0604030504040204" pitchFamily="34" charset="0"/>
                <a:ea typeface="궁서체" panose="02030609000101010101" pitchFamily="17" charset="-127"/>
                <a:cs typeface="+mn-cs"/>
              </a:rPr>
              <a:t>C</a:t>
            </a:r>
            <a:endParaRPr kumimoji="1" lang="en-US" altLang="ko-KR" sz="1200" b="1" i="0" u="none" strike="noStrike" kern="1200" cap="none" spc="0" normalizeH="0" baseline="0" noProof="0" smtClean="0">
              <a:ln>
                <a:noFill/>
              </a:ln>
              <a:solidFill>
                <a:srgbClr val="008000"/>
              </a:solidFill>
              <a:effectLst/>
              <a:uLnTx/>
              <a:uFillTx/>
              <a:latin typeface="Verdana" panose="020B0604030504040204" pitchFamily="34" charset="0"/>
              <a:ea typeface="궁서체" panose="02030609000101010101" pitchFamily="17" charset="-127"/>
              <a:cs typeface="+mn-cs"/>
            </a:endParaRPr>
          </a:p>
        </p:txBody>
      </p:sp>
      <p:sp>
        <p:nvSpPr>
          <p:cNvPr id="50198" name="Text Box 48"/>
          <p:cNvSpPr txBox="1">
            <a:spLocks noChangeArrowheads="1"/>
          </p:cNvSpPr>
          <p:nvPr/>
        </p:nvSpPr>
        <p:spPr bwMode="auto">
          <a:xfrm>
            <a:off x="4714875" y="1357313"/>
            <a:ext cx="2857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200" b="1" i="0" u="none" strike="noStrike" kern="1200" cap="none" spc="0" normalizeH="0" baseline="0" noProof="0" smtClean="0">
                <a:ln>
                  <a:noFill/>
                </a:ln>
                <a:solidFill>
                  <a:srgbClr val="008000"/>
                </a:solidFill>
                <a:effectLst/>
                <a:uLnTx/>
                <a:uFillTx/>
                <a:latin typeface="Verdana" panose="020B0604030504040204" pitchFamily="34" charset="0"/>
                <a:ea typeface="궁서체" panose="02030609000101010101" pitchFamily="17" charset="-127"/>
                <a:cs typeface="+mn-cs"/>
              </a:rPr>
              <a:t>S</a:t>
            </a:r>
            <a:endParaRPr kumimoji="1" lang="en-US" altLang="ko-KR" sz="900" b="1" i="0" u="none" strike="noStrike" kern="1200" cap="none" spc="0" normalizeH="0" baseline="0" noProof="0" smtClean="0">
              <a:ln>
                <a:noFill/>
              </a:ln>
              <a:solidFill>
                <a:srgbClr val="008000"/>
              </a:solidFill>
              <a:effectLst/>
              <a:uLnTx/>
              <a:uFillTx/>
              <a:latin typeface="Verdana" panose="020B0604030504040204" pitchFamily="34" charset="0"/>
              <a:ea typeface="궁서체" panose="02030609000101010101" pitchFamily="17" charset="-127"/>
              <a:cs typeface="+mn-cs"/>
            </a:endParaRPr>
          </a:p>
        </p:txBody>
      </p:sp>
      <p:sp>
        <p:nvSpPr>
          <p:cNvPr id="50199" name="Oval 143"/>
          <p:cNvSpPr>
            <a:spLocks noChangeArrowheads="1"/>
          </p:cNvSpPr>
          <p:nvPr/>
        </p:nvSpPr>
        <p:spPr bwMode="auto">
          <a:xfrm>
            <a:off x="6419850" y="1852613"/>
            <a:ext cx="287338" cy="287337"/>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00" name="Oval 144"/>
          <p:cNvSpPr>
            <a:spLocks noChangeArrowheads="1"/>
          </p:cNvSpPr>
          <p:nvPr/>
        </p:nvSpPr>
        <p:spPr bwMode="auto">
          <a:xfrm>
            <a:off x="7138988" y="1852613"/>
            <a:ext cx="287337" cy="287337"/>
          </a:xfrm>
          <a:prstGeom prst="ellipse">
            <a:avLst/>
          </a:prstGeom>
          <a:solidFill>
            <a:srgbClr val="FF99FF"/>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nvGrpSpPr>
          <p:cNvPr id="50201" name="그룹 238"/>
          <p:cNvGrpSpPr>
            <a:grpSpLocks/>
          </p:cNvGrpSpPr>
          <p:nvPr/>
        </p:nvGrpSpPr>
        <p:grpSpPr bwMode="auto">
          <a:xfrm>
            <a:off x="6635750" y="1276350"/>
            <a:ext cx="576263" cy="1438275"/>
            <a:chOff x="1068367" y="1352539"/>
            <a:chExt cx="576262" cy="1438276"/>
          </a:xfrm>
        </p:grpSpPr>
        <p:sp>
          <p:nvSpPr>
            <p:cNvPr id="50239" name="Oval 146"/>
            <p:cNvSpPr>
              <a:spLocks noChangeArrowheads="1"/>
            </p:cNvSpPr>
            <p:nvPr/>
          </p:nvSpPr>
          <p:spPr bwMode="auto">
            <a:xfrm>
              <a:off x="1212828" y="1352539"/>
              <a:ext cx="287338" cy="287337"/>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40" name="Line 147"/>
            <p:cNvSpPr>
              <a:spLocks noChangeShapeType="1"/>
            </p:cNvSpPr>
            <p:nvPr/>
          </p:nvSpPr>
          <p:spPr bwMode="auto">
            <a:xfrm flipH="1">
              <a:off x="1068367" y="1639877"/>
              <a:ext cx="215900" cy="287337"/>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41" name="Line 148"/>
            <p:cNvSpPr>
              <a:spLocks noChangeShapeType="1"/>
            </p:cNvSpPr>
            <p:nvPr/>
          </p:nvSpPr>
          <p:spPr bwMode="auto">
            <a:xfrm>
              <a:off x="1428729" y="1639877"/>
              <a:ext cx="215900" cy="287337"/>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42" name="Oval 158"/>
            <p:cNvSpPr>
              <a:spLocks noChangeArrowheads="1"/>
            </p:cNvSpPr>
            <p:nvPr/>
          </p:nvSpPr>
          <p:spPr bwMode="auto">
            <a:xfrm>
              <a:off x="1212828" y="2503478"/>
              <a:ext cx="287338" cy="287337"/>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43" name="Line 160"/>
            <p:cNvSpPr>
              <a:spLocks noChangeShapeType="1"/>
            </p:cNvSpPr>
            <p:nvPr/>
          </p:nvSpPr>
          <p:spPr bwMode="auto">
            <a:xfrm>
              <a:off x="1071538" y="2217726"/>
              <a:ext cx="215900" cy="287337"/>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44" name="Line 159"/>
            <p:cNvSpPr>
              <a:spLocks noChangeShapeType="1"/>
            </p:cNvSpPr>
            <p:nvPr/>
          </p:nvSpPr>
          <p:spPr bwMode="auto">
            <a:xfrm flipH="1">
              <a:off x="1428728" y="2214554"/>
              <a:ext cx="215900" cy="287337"/>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sp>
        <p:nvSpPr>
          <p:cNvPr id="50202" name="Oval 143"/>
          <p:cNvSpPr>
            <a:spLocks noChangeArrowheads="1"/>
          </p:cNvSpPr>
          <p:nvPr/>
        </p:nvSpPr>
        <p:spPr bwMode="auto">
          <a:xfrm>
            <a:off x="7853363" y="1857375"/>
            <a:ext cx="287337" cy="287338"/>
          </a:xfrm>
          <a:prstGeom prst="ellipse">
            <a:avLst/>
          </a:prstGeom>
          <a:solidFill>
            <a:srgbClr val="FF99FF"/>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03" name="Oval 144"/>
          <p:cNvSpPr>
            <a:spLocks noChangeArrowheads="1"/>
          </p:cNvSpPr>
          <p:nvPr/>
        </p:nvSpPr>
        <p:spPr bwMode="auto">
          <a:xfrm>
            <a:off x="8572500" y="1857375"/>
            <a:ext cx="287338" cy="287338"/>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04" name="Oval 146"/>
          <p:cNvSpPr>
            <a:spLocks noChangeArrowheads="1"/>
          </p:cNvSpPr>
          <p:nvPr/>
        </p:nvSpPr>
        <p:spPr bwMode="auto">
          <a:xfrm>
            <a:off x="8213725" y="1281113"/>
            <a:ext cx="287338" cy="287337"/>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05" name="Line 147"/>
          <p:cNvSpPr>
            <a:spLocks noChangeShapeType="1"/>
          </p:cNvSpPr>
          <p:nvPr/>
        </p:nvSpPr>
        <p:spPr bwMode="auto">
          <a:xfrm flipH="1">
            <a:off x="8069263" y="1568450"/>
            <a:ext cx="215900" cy="287338"/>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06" name="Line 148"/>
          <p:cNvSpPr>
            <a:spLocks noChangeShapeType="1"/>
          </p:cNvSpPr>
          <p:nvPr/>
        </p:nvSpPr>
        <p:spPr bwMode="auto">
          <a:xfrm>
            <a:off x="8429625" y="1568450"/>
            <a:ext cx="215900" cy="287338"/>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07" name="Oval 158"/>
          <p:cNvSpPr>
            <a:spLocks noChangeArrowheads="1"/>
          </p:cNvSpPr>
          <p:nvPr/>
        </p:nvSpPr>
        <p:spPr bwMode="auto">
          <a:xfrm>
            <a:off x="8213725" y="2432050"/>
            <a:ext cx="287338" cy="287338"/>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08" name="Line 160"/>
          <p:cNvSpPr>
            <a:spLocks noChangeShapeType="1"/>
          </p:cNvSpPr>
          <p:nvPr/>
        </p:nvSpPr>
        <p:spPr bwMode="auto">
          <a:xfrm>
            <a:off x="8072438" y="2146300"/>
            <a:ext cx="215900" cy="287338"/>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09" name="Line 159"/>
          <p:cNvSpPr>
            <a:spLocks noChangeShapeType="1"/>
          </p:cNvSpPr>
          <p:nvPr/>
        </p:nvSpPr>
        <p:spPr bwMode="auto">
          <a:xfrm flipH="1">
            <a:off x="8429625" y="2143125"/>
            <a:ext cx="215900" cy="287338"/>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nvGrpSpPr>
          <p:cNvPr id="50210" name="그룹 253"/>
          <p:cNvGrpSpPr>
            <a:grpSpLocks/>
          </p:cNvGrpSpPr>
          <p:nvPr/>
        </p:nvGrpSpPr>
        <p:grpSpPr bwMode="auto">
          <a:xfrm>
            <a:off x="7497763" y="1281113"/>
            <a:ext cx="287337" cy="1438275"/>
            <a:chOff x="1212828" y="1352539"/>
            <a:chExt cx="287338" cy="1438276"/>
          </a:xfrm>
        </p:grpSpPr>
        <p:sp>
          <p:nvSpPr>
            <p:cNvPr id="50237" name="Oval 146"/>
            <p:cNvSpPr>
              <a:spLocks noChangeArrowheads="1"/>
            </p:cNvSpPr>
            <p:nvPr/>
          </p:nvSpPr>
          <p:spPr bwMode="auto">
            <a:xfrm>
              <a:off x="1212828" y="1352539"/>
              <a:ext cx="287338" cy="287337"/>
            </a:xfrm>
            <a:prstGeom prst="ellipse">
              <a:avLst/>
            </a:prstGeom>
            <a:solidFill>
              <a:srgbClr val="FF99FF"/>
            </a:solidFill>
            <a:ln w="9525">
              <a:solidFill>
                <a:srgbClr val="FF0000"/>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38" name="Oval 158"/>
            <p:cNvSpPr>
              <a:spLocks noChangeArrowheads="1"/>
            </p:cNvSpPr>
            <p:nvPr/>
          </p:nvSpPr>
          <p:spPr bwMode="auto">
            <a:xfrm>
              <a:off x="1212828" y="2503478"/>
              <a:ext cx="287338" cy="287337"/>
            </a:xfrm>
            <a:prstGeom prst="ellipse">
              <a:avLst/>
            </a:prstGeom>
            <a:solidFill>
              <a:srgbClr val="FF99FF"/>
            </a:solidFill>
            <a:ln w="9525">
              <a:solidFill>
                <a:srgbClr val="FF0000"/>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sp>
        <p:nvSpPr>
          <p:cNvPr id="50211" name="Text Box 48"/>
          <p:cNvSpPr txBox="1">
            <a:spLocks noChangeArrowheads="1"/>
          </p:cNvSpPr>
          <p:nvPr/>
        </p:nvSpPr>
        <p:spPr bwMode="auto">
          <a:xfrm>
            <a:off x="7491413" y="2781300"/>
            <a:ext cx="428625"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2000" b="1" i="0" u="none" strike="noStrike" kern="1200" cap="none" spc="0" normalizeH="0" baseline="0" noProof="0" smtClean="0">
                <a:ln>
                  <a:noFill/>
                </a:ln>
                <a:solidFill>
                  <a:srgbClr val="008000"/>
                </a:solidFill>
                <a:effectLst/>
                <a:uLnTx/>
                <a:uFillTx/>
                <a:latin typeface="Verdana" panose="020B0604030504040204" pitchFamily="34" charset="0"/>
                <a:ea typeface="궁서체" panose="02030609000101010101" pitchFamily="17" charset="-127"/>
                <a:cs typeface="+mn-cs"/>
              </a:rPr>
              <a:t>C</a:t>
            </a:r>
            <a:endParaRPr kumimoji="1" lang="en-US" altLang="ko-KR" sz="1200" b="1" i="0" u="none" strike="noStrike" kern="1200" cap="none" spc="0" normalizeH="0" baseline="0" noProof="0" smtClean="0">
              <a:ln>
                <a:noFill/>
              </a:ln>
              <a:solidFill>
                <a:srgbClr val="008000"/>
              </a:solidFill>
              <a:effectLst/>
              <a:uLnTx/>
              <a:uFillTx/>
              <a:latin typeface="Verdana" panose="020B0604030504040204" pitchFamily="34" charset="0"/>
              <a:ea typeface="궁서체" panose="02030609000101010101" pitchFamily="17" charset="-127"/>
              <a:cs typeface="+mn-cs"/>
            </a:endParaRPr>
          </a:p>
        </p:txBody>
      </p:sp>
      <p:sp>
        <p:nvSpPr>
          <p:cNvPr id="50212" name="Text Box 48"/>
          <p:cNvSpPr txBox="1">
            <a:spLocks noChangeArrowheads="1"/>
          </p:cNvSpPr>
          <p:nvPr/>
        </p:nvSpPr>
        <p:spPr bwMode="auto">
          <a:xfrm>
            <a:off x="7491413" y="1281113"/>
            <a:ext cx="2857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200" b="1" i="0" u="none" strike="noStrike" kern="1200" cap="none" spc="0" normalizeH="0" baseline="0" noProof="0" smtClean="0">
                <a:ln>
                  <a:noFill/>
                </a:ln>
                <a:solidFill>
                  <a:srgbClr val="008000"/>
                </a:solidFill>
                <a:effectLst/>
                <a:uLnTx/>
                <a:uFillTx/>
                <a:latin typeface="Verdana" panose="020B0604030504040204" pitchFamily="34" charset="0"/>
                <a:ea typeface="궁서체" panose="02030609000101010101" pitchFamily="17" charset="-127"/>
                <a:cs typeface="+mn-cs"/>
              </a:rPr>
              <a:t>S</a:t>
            </a:r>
            <a:endParaRPr kumimoji="1" lang="en-US" altLang="ko-KR" sz="900" b="1" i="0" u="none" strike="noStrike" kern="1200" cap="none" spc="0" normalizeH="0" baseline="0" noProof="0" smtClean="0">
              <a:ln>
                <a:noFill/>
              </a:ln>
              <a:solidFill>
                <a:srgbClr val="008000"/>
              </a:solidFill>
              <a:effectLst/>
              <a:uLnTx/>
              <a:uFillTx/>
              <a:latin typeface="Verdana" panose="020B0604030504040204" pitchFamily="34" charset="0"/>
              <a:ea typeface="궁서체" panose="02030609000101010101" pitchFamily="17" charset="-127"/>
              <a:cs typeface="+mn-cs"/>
            </a:endParaRPr>
          </a:p>
        </p:txBody>
      </p:sp>
      <p:sp>
        <p:nvSpPr>
          <p:cNvPr id="50213" name="Oval 143"/>
          <p:cNvSpPr>
            <a:spLocks noChangeArrowheads="1"/>
          </p:cNvSpPr>
          <p:nvPr/>
        </p:nvSpPr>
        <p:spPr bwMode="auto">
          <a:xfrm>
            <a:off x="709613" y="4638675"/>
            <a:ext cx="287337" cy="287338"/>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14" name="Oval 144"/>
          <p:cNvSpPr>
            <a:spLocks noChangeArrowheads="1"/>
          </p:cNvSpPr>
          <p:nvPr/>
        </p:nvSpPr>
        <p:spPr bwMode="auto">
          <a:xfrm>
            <a:off x="1428750" y="4638675"/>
            <a:ext cx="287338" cy="287338"/>
          </a:xfrm>
          <a:prstGeom prst="ellipse">
            <a:avLst/>
          </a:prstGeom>
          <a:solidFill>
            <a:srgbClr val="FF99FF"/>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nvGrpSpPr>
          <p:cNvPr id="50215" name="그룹 238"/>
          <p:cNvGrpSpPr>
            <a:grpSpLocks/>
          </p:cNvGrpSpPr>
          <p:nvPr/>
        </p:nvGrpSpPr>
        <p:grpSpPr bwMode="auto">
          <a:xfrm>
            <a:off x="925513" y="4062413"/>
            <a:ext cx="576262" cy="1438275"/>
            <a:chOff x="1068367" y="1352539"/>
            <a:chExt cx="576262" cy="1438276"/>
          </a:xfrm>
        </p:grpSpPr>
        <p:sp>
          <p:nvSpPr>
            <p:cNvPr id="50231" name="Oval 146"/>
            <p:cNvSpPr>
              <a:spLocks noChangeArrowheads="1"/>
            </p:cNvSpPr>
            <p:nvPr/>
          </p:nvSpPr>
          <p:spPr bwMode="auto">
            <a:xfrm>
              <a:off x="1212828" y="1352539"/>
              <a:ext cx="287338" cy="287337"/>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32" name="Line 147"/>
            <p:cNvSpPr>
              <a:spLocks noChangeShapeType="1"/>
            </p:cNvSpPr>
            <p:nvPr/>
          </p:nvSpPr>
          <p:spPr bwMode="auto">
            <a:xfrm flipH="1">
              <a:off x="1068367" y="1639877"/>
              <a:ext cx="215900" cy="287337"/>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33" name="Line 148"/>
            <p:cNvSpPr>
              <a:spLocks noChangeShapeType="1"/>
            </p:cNvSpPr>
            <p:nvPr/>
          </p:nvSpPr>
          <p:spPr bwMode="auto">
            <a:xfrm>
              <a:off x="1428729" y="1639877"/>
              <a:ext cx="215900" cy="287337"/>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34" name="Oval 158"/>
            <p:cNvSpPr>
              <a:spLocks noChangeArrowheads="1"/>
            </p:cNvSpPr>
            <p:nvPr/>
          </p:nvSpPr>
          <p:spPr bwMode="auto">
            <a:xfrm>
              <a:off x="1212828" y="2503478"/>
              <a:ext cx="287338" cy="287337"/>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35" name="Line 160"/>
            <p:cNvSpPr>
              <a:spLocks noChangeShapeType="1"/>
            </p:cNvSpPr>
            <p:nvPr/>
          </p:nvSpPr>
          <p:spPr bwMode="auto">
            <a:xfrm>
              <a:off x="1071538" y="2217726"/>
              <a:ext cx="215900" cy="287337"/>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36" name="Line 159"/>
            <p:cNvSpPr>
              <a:spLocks noChangeShapeType="1"/>
            </p:cNvSpPr>
            <p:nvPr/>
          </p:nvSpPr>
          <p:spPr bwMode="auto">
            <a:xfrm flipH="1">
              <a:off x="1428728" y="2214554"/>
              <a:ext cx="215900" cy="287337"/>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sp>
        <p:nvSpPr>
          <p:cNvPr id="50216" name="Oval 143"/>
          <p:cNvSpPr>
            <a:spLocks noChangeArrowheads="1"/>
          </p:cNvSpPr>
          <p:nvPr/>
        </p:nvSpPr>
        <p:spPr bwMode="auto">
          <a:xfrm>
            <a:off x="2143125" y="4643438"/>
            <a:ext cx="287338" cy="287337"/>
          </a:xfrm>
          <a:prstGeom prst="ellipse">
            <a:avLst/>
          </a:prstGeom>
          <a:solidFill>
            <a:srgbClr val="FF99FF"/>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17" name="Oval 144"/>
          <p:cNvSpPr>
            <a:spLocks noChangeArrowheads="1"/>
          </p:cNvSpPr>
          <p:nvPr/>
        </p:nvSpPr>
        <p:spPr bwMode="auto">
          <a:xfrm>
            <a:off x="2862263" y="4643438"/>
            <a:ext cx="287337" cy="287337"/>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18" name="Oval 146"/>
          <p:cNvSpPr>
            <a:spLocks noChangeArrowheads="1"/>
          </p:cNvSpPr>
          <p:nvPr/>
        </p:nvSpPr>
        <p:spPr bwMode="auto">
          <a:xfrm>
            <a:off x="2503488" y="4067175"/>
            <a:ext cx="287337" cy="287338"/>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19" name="Line 147"/>
          <p:cNvSpPr>
            <a:spLocks noChangeShapeType="1"/>
          </p:cNvSpPr>
          <p:nvPr/>
        </p:nvSpPr>
        <p:spPr bwMode="auto">
          <a:xfrm flipH="1">
            <a:off x="2359025" y="4354513"/>
            <a:ext cx="215900" cy="287337"/>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20" name="Line 148"/>
          <p:cNvSpPr>
            <a:spLocks noChangeShapeType="1"/>
          </p:cNvSpPr>
          <p:nvPr/>
        </p:nvSpPr>
        <p:spPr bwMode="auto">
          <a:xfrm>
            <a:off x="2719388" y="4354513"/>
            <a:ext cx="215900" cy="287337"/>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21" name="Oval 158"/>
          <p:cNvSpPr>
            <a:spLocks noChangeArrowheads="1"/>
          </p:cNvSpPr>
          <p:nvPr/>
        </p:nvSpPr>
        <p:spPr bwMode="auto">
          <a:xfrm>
            <a:off x="2503488" y="5218113"/>
            <a:ext cx="287337" cy="287337"/>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22" name="Line 160"/>
          <p:cNvSpPr>
            <a:spLocks noChangeShapeType="1"/>
          </p:cNvSpPr>
          <p:nvPr/>
        </p:nvSpPr>
        <p:spPr bwMode="auto">
          <a:xfrm>
            <a:off x="2362200" y="4932363"/>
            <a:ext cx="215900" cy="287337"/>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23" name="Line 159"/>
          <p:cNvSpPr>
            <a:spLocks noChangeShapeType="1"/>
          </p:cNvSpPr>
          <p:nvPr/>
        </p:nvSpPr>
        <p:spPr bwMode="auto">
          <a:xfrm flipH="1">
            <a:off x="2719388" y="4929188"/>
            <a:ext cx="215900" cy="287337"/>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24" name="Text Box 48"/>
          <p:cNvSpPr txBox="1">
            <a:spLocks noChangeArrowheads="1"/>
          </p:cNvSpPr>
          <p:nvPr/>
        </p:nvSpPr>
        <p:spPr bwMode="auto">
          <a:xfrm>
            <a:off x="2643188" y="5500688"/>
            <a:ext cx="428625"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2000" b="1" i="0" u="none" strike="noStrike" kern="1200" cap="none" spc="0" normalizeH="0" baseline="0" noProof="0" smtClean="0">
                <a:ln>
                  <a:noFill/>
                </a:ln>
                <a:solidFill>
                  <a:srgbClr val="008000"/>
                </a:solidFill>
                <a:effectLst/>
                <a:uLnTx/>
                <a:uFillTx/>
                <a:latin typeface="Verdana" panose="020B0604030504040204" pitchFamily="34" charset="0"/>
                <a:ea typeface="궁서체" panose="02030609000101010101" pitchFamily="17" charset="-127"/>
                <a:cs typeface="+mn-cs"/>
              </a:rPr>
              <a:t>K</a:t>
            </a:r>
            <a:endParaRPr kumimoji="1" lang="en-US" altLang="ko-KR" sz="1200" b="1" i="0" u="none" strike="noStrike" kern="1200" cap="none" spc="0" normalizeH="0" baseline="0" noProof="0" smtClean="0">
              <a:ln>
                <a:noFill/>
              </a:ln>
              <a:solidFill>
                <a:srgbClr val="008000"/>
              </a:solidFill>
              <a:effectLst/>
              <a:uLnTx/>
              <a:uFillTx/>
              <a:latin typeface="Verdana" panose="020B0604030504040204" pitchFamily="34" charset="0"/>
              <a:ea typeface="궁서체" panose="02030609000101010101" pitchFamily="17" charset="-127"/>
              <a:cs typeface="+mn-cs"/>
            </a:endParaRPr>
          </a:p>
        </p:txBody>
      </p:sp>
      <p:sp>
        <p:nvSpPr>
          <p:cNvPr id="50225" name="TextBox 280"/>
          <p:cNvSpPr txBox="1">
            <a:spLocks noChangeArrowheads="1"/>
          </p:cNvSpPr>
          <p:nvPr/>
        </p:nvSpPr>
        <p:spPr bwMode="auto">
          <a:xfrm>
            <a:off x="500063" y="5857875"/>
            <a:ext cx="3143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0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rPr>
              <a:t>The remaining subgraph K is connected and </a:t>
            </a:r>
          </a:p>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0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rPr>
              <a:t>will have an Euler circuit. (it may be disconnected. However each component of K is connected and will have a Euler circuit)</a:t>
            </a:r>
            <a:endParaRPr kumimoji="1" lang="ko-KR" altLang="en-US" sz="10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26" name="TextBox 281"/>
          <p:cNvSpPr txBox="1">
            <a:spLocks noChangeArrowheads="1"/>
          </p:cNvSpPr>
          <p:nvPr/>
        </p:nvSpPr>
        <p:spPr bwMode="auto">
          <a:xfrm>
            <a:off x="4071938" y="3214688"/>
            <a:ext cx="2000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0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rPr>
              <a:t>We can construct a circuit C containing s</a:t>
            </a:r>
            <a:endParaRPr kumimoji="1" lang="ko-KR" altLang="en-US" sz="10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27" name="TextBox 282"/>
          <p:cNvSpPr txBox="1">
            <a:spLocks noChangeArrowheads="1"/>
          </p:cNvSpPr>
          <p:nvPr/>
        </p:nvSpPr>
        <p:spPr bwMode="auto">
          <a:xfrm>
            <a:off x="6572250" y="3286125"/>
            <a:ext cx="2000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0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rPr>
              <a:t>Remove the edges of the circuit from G, making sure to remove any vertex that would become isolated</a:t>
            </a:r>
            <a:endParaRPr kumimoji="1" lang="ko-KR" altLang="en-US" sz="10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0228" name="TextBox 284"/>
          <p:cNvSpPr txBox="1">
            <a:spLocks noChangeArrowheads="1"/>
          </p:cNvSpPr>
          <p:nvPr/>
        </p:nvSpPr>
        <p:spPr bwMode="auto">
          <a:xfrm>
            <a:off x="3429000" y="5072063"/>
            <a:ext cx="10001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0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rPr>
              <a:t>Each of the circuits has a vertex that is on C</a:t>
            </a:r>
            <a:endParaRPr kumimoji="1" lang="ko-KR" altLang="en-US" sz="10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cxnSp>
        <p:nvCxnSpPr>
          <p:cNvPr id="287" name="직선 화살표 연결선 286">
            <a:extLst>
              <a:ext uri="{FF2B5EF4-FFF2-40B4-BE49-F238E27FC236}">
                <a16:creationId xmlns:a16="http://schemas.microsoft.com/office/drawing/2014/main" id="{45F75038-4C50-4203-9E9D-85B6D0754BCF}"/>
              </a:ext>
            </a:extLst>
          </p:cNvPr>
          <p:cNvCxnSpPr/>
          <p:nvPr/>
        </p:nvCxnSpPr>
        <p:spPr>
          <a:xfrm rot="10800000">
            <a:off x="2500313" y="4857750"/>
            <a:ext cx="857250" cy="42862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8" name="직선 화살표 연결선 287">
            <a:extLst>
              <a:ext uri="{FF2B5EF4-FFF2-40B4-BE49-F238E27FC236}">
                <a16:creationId xmlns:a16="http://schemas.microsoft.com/office/drawing/2014/main" id="{85F0BB3B-3445-4AE9-B77F-BC40F5CE32F4}"/>
              </a:ext>
            </a:extLst>
          </p:cNvPr>
          <p:cNvCxnSpPr/>
          <p:nvPr/>
        </p:nvCxnSpPr>
        <p:spPr>
          <a:xfrm rot="10800000">
            <a:off x="1714500" y="4929188"/>
            <a:ext cx="1643063" cy="42862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5767670"/>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p:nvPr>
        </p:nvSpPr>
        <p:spPr>
          <a:xfrm>
            <a:off x="785813" y="127000"/>
            <a:ext cx="8053387" cy="781050"/>
          </a:xfrm>
        </p:spPr>
        <p:txBody>
          <a:bodyPr/>
          <a:lstStyle/>
          <a:p>
            <a:r>
              <a:rPr altLang="ko-KR" sz="3200" smtClean="0">
                <a:ea typeface="굴림" panose="020B0600000101010101" pitchFamily="50" charset="-127"/>
              </a:rPr>
              <a:t>An Example</a:t>
            </a:r>
          </a:p>
        </p:txBody>
      </p:sp>
      <p:sp>
        <p:nvSpPr>
          <p:cNvPr id="52227" name="Oval 143"/>
          <p:cNvSpPr>
            <a:spLocks noChangeArrowheads="1"/>
          </p:cNvSpPr>
          <p:nvPr/>
        </p:nvSpPr>
        <p:spPr bwMode="auto">
          <a:xfrm>
            <a:off x="642938" y="1928813"/>
            <a:ext cx="287337" cy="287337"/>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228" name="Oval 144"/>
          <p:cNvSpPr>
            <a:spLocks noChangeArrowheads="1"/>
          </p:cNvSpPr>
          <p:nvPr/>
        </p:nvSpPr>
        <p:spPr bwMode="auto">
          <a:xfrm>
            <a:off x="1362075" y="1928813"/>
            <a:ext cx="287338" cy="287337"/>
          </a:xfrm>
          <a:prstGeom prst="ellipse">
            <a:avLst/>
          </a:prstGeom>
          <a:solidFill>
            <a:srgbClr val="996633"/>
          </a:solidFill>
          <a:ln w="9525">
            <a:solidFill>
              <a:schemeClr val="tx1"/>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nvGrpSpPr>
          <p:cNvPr id="52229" name="그룹 196"/>
          <p:cNvGrpSpPr>
            <a:grpSpLocks/>
          </p:cNvGrpSpPr>
          <p:nvPr/>
        </p:nvGrpSpPr>
        <p:grpSpPr bwMode="auto">
          <a:xfrm>
            <a:off x="858838" y="1352550"/>
            <a:ext cx="576262" cy="1438275"/>
            <a:chOff x="1068367" y="1352539"/>
            <a:chExt cx="576262" cy="1438276"/>
          </a:xfrm>
        </p:grpSpPr>
        <p:sp>
          <p:nvSpPr>
            <p:cNvPr id="52415" name="Oval 146"/>
            <p:cNvSpPr>
              <a:spLocks noChangeArrowheads="1"/>
            </p:cNvSpPr>
            <p:nvPr/>
          </p:nvSpPr>
          <p:spPr bwMode="auto">
            <a:xfrm>
              <a:off x="1212828" y="1352539"/>
              <a:ext cx="287338" cy="287337"/>
            </a:xfrm>
            <a:prstGeom prst="ellipse">
              <a:avLst/>
            </a:prstGeom>
            <a:solidFill>
              <a:srgbClr val="996633"/>
            </a:solidFill>
            <a:ln w="9525">
              <a:solidFill>
                <a:schemeClr val="tx1"/>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416" name="Line 147"/>
            <p:cNvSpPr>
              <a:spLocks noChangeShapeType="1"/>
            </p:cNvSpPr>
            <p:nvPr/>
          </p:nvSpPr>
          <p:spPr bwMode="auto">
            <a:xfrm flipH="1">
              <a:off x="1068367" y="1639877"/>
              <a:ext cx="215900" cy="2873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417" name="Line 148"/>
            <p:cNvSpPr>
              <a:spLocks noChangeShapeType="1"/>
            </p:cNvSpPr>
            <p:nvPr/>
          </p:nvSpPr>
          <p:spPr bwMode="auto">
            <a:xfrm>
              <a:off x="1428729" y="1639877"/>
              <a:ext cx="215900" cy="2873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418" name="Oval 158"/>
            <p:cNvSpPr>
              <a:spLocks noChangeArrowheads="1"/>
            </p:cNvSpPr>
            <p:nvPr/>
          </p:nvSpPr>
          <p:spPr bwMode="auto">
            <a:xfrm>
              <a:off x="1212828" y="2503478"/>
              <a:ext cx="287338" cy="287337"/>
            </a:xfrm>
            <a:prstGeom prst="ellipse">
              <a:avLst/>
            </a:prstGeom>
            <a:solidFill>
              <a:srgbClr val="996633"/>
            </a:solidFill>
            <a:ln w="9525">
              <a:solidFill>
                <a:schemeClr val="tx1"/>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419" name="Line 160"/>
            <p:cNvSpPr>
              <a:spLocks noChangeShapeType="1"/>
            </p:cNvSpPr>
            <p:nvPr/>
          </p:nvSpPr>
          <p:spPr bwMode="auto">
            <a:xfrm>
              <a:off x="1071538" y="2217726"/>
              <a:ext cx="215900" cy="2873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420" name="Line 159"/>
            <p:cNvSpPr>
              <a:spLocks noChangeShapeType="1"/>
            </p:cNvSpPr>
            <p:nvPr/>
          </p:nvSpPr>
          <p:spPr bwMode="auto">
            <a:xfrm flipH="1">
              <a:off x="1428728" y="2214554"/>
              <a:ext cx="215900" cy="2873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grpSp>
        <p:nvGrpSpPr>
          <p:cNvPr id="52230" name="그룹 195"/>
          <p:cNvGrpSpPr>
            <a:grpSpLocks/>
          </p:cNvGrpSpPr>
          <p:nvPr/>
        </p:nvGrpSpPr>
        <p:grpSpPr bwMode="auto">
          <a:xfrm>
            <a:off x="2076450" y="1357313"/>
            <a:ext cx="1006475" cy="1438275"/>
            <a:chOff x="2566979" y="1352539"/>
            <a:chExt cx="1006475" cy="1438276"/>
          </a:xfrm>
        </p:grpSpPr>
        <p:sp>
          <p:nvSpPr>
            <p:cNvPr id="52407" name="Oval 143"/>
            <p:cNvSpPr>
              <a:spLocks noChangeArrowheads="1"/>
            </p:cNvSpPr>
            <p:nvPr/>
          </p:nvSpPr>
          <p:spPr bwMode="auto">
            <a:xfrm>
              <a:off x="2566979" y="1928802"/>
              <a:ext cx="287338" cy="287337"/>
            </a:xfrm>
            <a:prstGeom prst="ellipse">
              <a:avLst/>
            </a:prstGeom>
            <a:solidFill>
              <a:srgbClr val="996633"/>
            </a:solidFill>
            <a:ln w="9525">
              <a:solidFill>
                <a:schemeClr val="tx1"/>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408" name="Oval 144"/>
            <p:cNvSpPr>
              <a:spLocks noChangeArrowheads="1"/>
            </p:cNvSpPr>
            <p:nvPr/>
          </p:nvSpPr>
          <p:spPr bwMode="auto">
            <a:xfrm>
              <a:off x="3286116" y="1928802"/>
              <a:ext cx="287338" cy="287337"/>
            </a:xfrm>
            <a:prstGeom prst="ellipse">
              <a:avLst/>
            </a:prstGeom>
            <a:solidFill>
              <a:srgbClr val="996633"/>
            </a:solidFill>
            <a:ln w="9525">
              <a:solidFill>
                <a:schemeClr val="tx1"/>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409" name="Oval 146"/>
            <p:cNvSpPr>
              <a:spLocks noChangeArrowheads="1"/>
            </p:cNvSpPr>
            <p:nvPr/>
          </p:nvSpPr>
          <p:spPr bwMode="auto">
            <a:xfrm>
              <a:off x="2927340" y="1352539"/>
              <a:ext cx="287338" cy="287337"/>
            </a:xfrm>
            <a:prstGeom prst="ellipse">
              <a:avLst/>
            </a:prstGeom>
            <a:solidFill>
              <a:srgbClr val="996633"/>
            </a:solidFill>
            <a:ln w="9525">
              <a:solidFill>
                <a:schemeClr val="tx1"/>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410" name="Line 147"/>
            <p:cNvSpPr>
              <a:spLocks noChangeShapeType="1"/>
            </p:cNvSpPr>
            <p:nvPr/>
          </p:nvSpPr>
          <p:spPr bwMode="auto">
            <a:xfrm flipH="1">
              <a:off x="2782879" y="1639877"/>
              <a:ext cx="215900" cy="2873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411" name="Line 148"/>
            <p:cNvSpPr>
              <a:spLocks noChangeShapeType="1"/>
            </p:cNvSpPr>
            <p:nvPr/>
          </p:nvSpPr>
          <p:spPr bwMode="auto">
            <a:xfrm>
              <a:off x="3143241" y="1639877"/>
              <a:ext cx="215900" cy="2873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412" name="Oval 158"/>
            <p:cNvSpPr>
              <a:spLocks noChangeArrowheads="1"/>
            </p:cNvSpPr>
            <p:nvPr/>
          </p:nvSpPr>
          <p:spPr bwMode="auto">
            <a:xfrm>
              <a:off x="2927340" y="2503478"/>
              <a:ext cx="287338" cy="287337"/>
            </a:xfrm>
            <a:prstGeom prst="ellipse">
              <a:avLst/>
            </a:prstGeom>
            <a:solidFill>
              <a:srgbClr val="996633"/>
            </a:solidFill>
            <a:ln w="9525">
              <a:solidFill>
                <a:schemeClr val="tx1"/>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413" name="Line 160"/>
            <p:cNvSpPr>
              <a:spLocks noChangeShapeType="1"/>
            </p:cNvSpPr>
            <p:nvPr/>
          </p:nvSpPr>
          <p:spPr bwMode="auto">
            <a:xfrm>
              <a:off x="2786050" y="2217726"/>
              <a:ext cx="215900" cy="2873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414" name="Line 159"/>
            <p:cNvSpPr>
              <a:spLocks noChangeShapeType="1"/>
            </p:cNvSpPr>
            <p:nvPr/>
          </p:nvSpPr>
          <p:spPr bwMode="auto">
            <a:xfrm flipH="1">
              <a:off x="3143240" y="2214554"/>
              <a:ext cx="215900" cy="2873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grpSp>
        <p:nvGrpSpPr>
          <p:cNvPr id="52231" name="그룹 197"/>
          <p:cNvGrpSpPr>
            <a:grpSpLocks/>
          </p:cNvGrpSpPr>
          <p:nvPr/>
        </p:nvGrpSpPr>
        <p:grpSpPr bwMode="auto">
          <a:xfrm>
            <a:off x="1576388" y="1357313"/>
            <a:ext cx="576262" cy="1438275"/>
            <a:chOff x="1068367" y="1352539"/>
            <a:chExt cx="576262" cy="1438276"/>
          </a:xfrm>
        </p:grpSpPr>
        <p:sp>
          <p:nvSpPr>
            <p:cNvPr id="52401" name="Oval 146"/>
            <p:cNvSpPr>
              <a:spLocks noChangeArrowheads="1"/>
            </p:cNvSpPr>
            <p:nvPr/>
          </p:nvSpPr>
          <p:spPr bwMode="auto">
            <a:xfrm>
              <a:off x="1212828" y="1352539"/>
              <a:ext cx="287338" cy="287337"/>
            </a:xfrm>
            <a:prstGeom prst="ellipse">
              <a:avLst/>
            </a:prstGeom>
            <a:solidFill>
              <a:srgbClr val="996633"/>
            </a:solidFill>
            <a:ln w="9525">
              <a:solidFill>
                <a:schemeClr val="tx1"/>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402" name="Line 147"/>
            <p:cNvSpPr>
              <a:spLocks noChangeShapeType="1"/>
            </p:cNvSpPr>
            <p:nvPr/>
          </p:nvSpPr>
          <p:spPr bwMode="auto">
            <a:xfrm flipH="1">
              <a:off x="1068367" y="1639877"/>
              <a:ext cx="215900" cy="2873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403" name="Line 148"/>
            <p:cNvSpPr>
              <a:spLocks noChangeShapeType="1"/>
            </p:cNvSpPr>
            <p:nvPr/>
          </p:nvSpPr>
          <p:spPr bwMode="auto">
            <a:xfrm>
              <a:off x="1428729" y="1639877"/>
              <a:ext cx="215900" cy="2873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404" name="Oval 158"/>
            <p:cNvSpPr>
              <a:spLocks noChangeArrowheads="1"/>
            </p:cNvSpPr>
            <p:nvPr/>
          </p:nvSpPr>
          <p:spPr bwMode="auto">
            <a:xfrm>
              <a:off x="1212828" y="2503478"/>
              <a:ext cx="287338" cy="287337"/>
            </a:xfrm>
            <a:prstGeom prst="ellipse">
              <a:avLst/>
            </a:prstGeom>
            <a:solidFill>
              <a:srgbClr val="996633"/>
            </a:solidFill>
            <a:ln w="9525">
              <a:solidFill>
                <a:schemeClr val="tx1"/>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405" name="Line 160"/>
            <p:cNvSpPr>
              <a:spLocks noChangeShapeType="1"/>
            </p:cNvSpPr>
            <p:nvPr/>
          </p:nvSpPr>
          <p:spPr bwMode="auto">
            <a:xfrm>
              <a:off x="1071538" y="2217726"/>
              <a:ext cx="215900" cy="2873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406" name="Line 159"/>
            <p:cNvSpPr>
              <a:spLocks noChangeShapeType="1"/>
            </p:cNvSpPr>
            <p:nvPr/>
          </p:nvSpPr>
          <p:spPr bwMode="auto">
            <a:xfrm flipH="1">
              <a:off x="1428728" y="2214554"/>
              <a:ext cx="215900" cy="2873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sp>
        <p:nvSpPr>
          <p:cNvPr id="205" name="Text Box 48">
            <a:extLst>
              <a:ext uri="{FF2B5EF4-FFF2-40B4-BE49-F238E27FC236}">
                <a16:creationId xmlns:a16="http://schemas.microsoft.com/office/drawing/2014/main" id="{D8174237-A51B-4628-A3CA-018C41F81C04}"/>
              </a:ext>
            </a:extLst>
          </p:cNvPr>
          <p:cNvSpPr txBox="1">
            <a:spLocks noChangeArrowheads="1"/>
          </p:cNvSpPr>
          <p:nvPr/>
        </p:nvSpPr>
        <p:spPr bwMode="auto">
          <a:xfrm>
            <a:off x="142875" y="2000250"/>
            <a:ext cx="522288" cy="412750"/>
          </a:xfrm>
          <a:prstGeom prst="rect">
            <a:avLst/>
          </a:prstGeom>
          <a:noFill/>
          <a:ln w="22225">
            <a:noFill/>
            <a:miter lim="800000"/>
            <a:headEnd/>
            <a:tailEnd/>
          </a:ln>
        </p:spPr>
        <p:txBody>
          <a:bodyPr anchor="ctr">
            <a:spAutoFit/>
          </a:body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2000" b="1" i="0" u="none" strike="noStrike" kern="1200" cap="none" spc="0" normalizeH="0" baseline="0" noProof="0" dirty="0">
                <a:ln>
                  <a:noFill/>
                </a:ln>
                <a:solidFill>
                  <a:prstClr val="black">
                    <a:lumMod val="85000"/>
                    <a:lumOff val="15000"/>
                  </a:prstClr>
                </a:solidFill>
                <a:effectLst/>
                <a:uLnTx/>
                <a:uFillTx/>
                <a:latin typeface="Verdana" pitchFamily="34" charset="0"/>
                <a:ea typeface="궁서체" pitchFamily="17" charset="-127"/>
                <a:cs typeface="+mn-cs"/>
              </a:rPr>
              <a:t>G</a:t>
            </a:r>
            <a:endParaRPr kumimoji="1" lang="en-US" altLang="ko-KR" sz="1200" b="1" i="0" u="none" strike="noStrike" kern="1200" cap="none" spc="0" normalizeH="0" baseline="0" noProof="0" dirty="0">
              <a:ln>
                <a:noFill/>
              </a:ln>
              <a:solidFill>
                <a:prstClr val="black">
                  <a:lumMod val="85000"/>
                  <a:lumOff val="15000"/>
                </a:prstClr>
              </a:solidFill>
              <a:effectLst/>
              <a:uLnTx/>
              <a:uFillTx/>
              <a:latin typeface="Verdana" pitchFamily="34" charset="0"/>
              <a:ea typeface="궁서체" pitchFamily="17" charset="-127"/>
              <a:cs typeface="+mn-cs"/>
            </a:endParaRPr>
          </a:p>
        </p:txBody>
      </p:sp>
      <p:sp>
        <p:nvSpPr>
          <p:cNvPr id="52233" name="Oval 143"/>
          <p:cNvSpPr>
            <a:spLocks noChangeArrowheads="1"/>
          </p:cNvSpPr>
          <p:nvPr/>
        </p:nvSpPr>
        <p:spPr bwMode="auto">
          <a:xfrm>
            <a:off x="3643313" y="1928813"/>
            <a:ext cx="287337" cy="287337"/>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234" name="Oval 144"/>
          <p:cNvSpPr>
            <a:spLocks noChangeArrowheads="1"/>
          </p:cNvSpPr>
          <p:nvPr/>
        </p:nvSpPr>
        <p:spPr bwMode="auto">
          <a:xfrm>
            <a:off x="4362450" y="1928813"/>
            <a:ext cx="287338" cy="287337"/>
          </a:xfrm>
          <a:prstGeom prst="ellipse">
            <a:avLst/>
          </a:prstGeom>
          <a:solidFill>
            <a:srgbClr val="FF99FF"/>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nvGrpSpPr>
          <p:cNvPr id="52235" name="그룹 207"/>
          <p:cNvGrpSpPr>
            <a:grpSpLocks/>
          </p:cNvGrpSpPr>
          <p:nvPr/>
        </p:nvGrpSpPr>
        <p:grpSpPr bwMode="auto">
          <a:xfrm>
            <a:off x="3859213" y="1352550"/>
            <a:ext cx="576262" cy="1438275"/>
            <a:chOff x="1068367" y="1352539"/>
            <a:chExt cx="576262" cy="1438276"/>
          </a:xfrm>
        </p:grpSpPr>
        <p:sp>
          <p:nvSpPr>
            <p:cNvPr id="52395" name="Oval 146"/>
            <p:cNvSpPr>
              <a:spLocks noChangeArrowheads="1"/>
            </p:cNvSpPr>
            <p:nvPr/>
          </p:nvSpPr>
          <p:spPr bwMode="auto">
            <a:xfrm>
              <a:off x="1212828" y="1352539"/>
              <a:ext cx="287338" cy="287337"/>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96" name="Line 147"/>
            <p:cNvSpPr>
              <a:spLocks noChangeShapeType="1"/>
            </p:cNvSpPr>
            <p:nvPr/>
          </p:nvSpPr>
          <p:spPr bwMode="auto">
            <a:xfrm flipH="1">
              <a:off x="1068367" y="1639877"/>
              <a:ext cx="215900" cy="287337"/>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97" name="Line 148"/>
            <p:cNvSpPr>
              <a:spLocks noChangeShapeType="1"/>
            </p:cNvSpPr>
            <p:nvPr/>
          </p:nvSpPr>
          <p:spPr bwMode="auto">
            <a:xfrm>
              <a:off x="1428729" y="1639877"/>
              <a:ext cx="215900" cy="287337"/>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98" name="Oval 158"/>
            <p:cNvSpPr>
              <a:spLocks noChangeArrowheads="1"/>
            </p:cNvSpPr>
            <p:nvPr/>
          </p:nvSpPr>
          <p:spPr bwMode="auto">
            <a:xfrm>
              <a:off x="1212828" y="2503478"/>
              <a:ext cx="287338" cy="287337"/>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99" name="Line 160"/>
            <p:cNvSpPr>
              <a:spLocks noChangeShapeType="1"/>
            </p:cNvSpPr>
            <p:nvPr/>
          </p:nvSpPr>
          <p:spPr bwMode="auto">
            <a:xfrm>
              <a:off x="1071538" y="2217726"/>
              <a:ext cx="215900" cy="287337"/>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400" name="Line 159"/>
            <p:cNvSpPr>
              <a:spLocks noChangeShapeType="1"/>
            </p:cNvSpPr>
            <p:nvPr/>
          </p:nvSpPr>
          <p:spPr bwMode="auto">
            <a:xfrm flipH="1">
              <a:off x="1428728" y="2214554"/>
              <a:ext cx="215900" cy="287337"/>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sp>
        <p:nvSpPr>
          <p:cNvPr id="52236" name="Oval 143"/>
          <p:cNvSpPr>
            <a:spLocks noChangeArrowheads="1"/>
          </p:cNvSpPr>
          <p:nvPr/>
        </p:nvSpPr>
        <p:spPr bwMode="auto">
          <a:xfrm>
            <a:off x="5076825" y="1933575"/>
            <a:ext cx="287338" cy="287338"/>
          </a:xfrm>
          <a:prstGeom prst="ellipse">
            <a:avLst/>
          </a:prstGeom>
          <a:solidFill>
            <a:srgbClr val="FF99FF"/>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237" name="Oval 144"/>
          <p:cNvSpPr>
            <a:spLocks noChangeArrowheads="1"/>
          </p:cNvSpPr>
          <p:nvPr/>
        </p:nvSpPr>
        <p:spPr bwMode="auto">
          <a:xfrm>
            <a:off x="5795963" y="1933575"/>
            <a:ext cx="287337" cy="287338"/>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238" name="Oval 146"/>
          <p:cNvSpPr>
            <a:spLocks noChangeArrowheads="1"/>
          </p:cNvSpPr>
          <p:nvPr/>
        </p:nvSpPr>
        <p:spPr bwMode="auto">
          <a:xfrm>
            <a:off x="5437188" y="1357313"/>
            <a:ext cx="287337" cy="287337"/>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239" name="Line 147"/>
          <p:cNvSpPr>
            <a:spLocks noChangeShapeType="1"/>
          </p:cNvSpPr>
          <p:nvPr/>
        </p:nvSpPr>
        <p:spPr bwMode="auto">
          <a:xfrm flipH="1">
            <a:off x="5292725" y="1644650"/>
            <a:ext cx="215900" cy="287338"/>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240" name="Line 148"/>
          <p:cNvSpPr>
            <a:spLocks noChangeShapeType="1"/>
          </p:cNvSpPr>
          <p:nvPr/>
        </p:nvSpPr>
        <p:spPr bwMode="auto">
          <a:xfrm>
            <a:off x="5653088" y="1644650"/>
            <a:ext cx="215900" cy="287338"/>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241" name="Oval 158"/>
          <p:cNvSpPr>
            <a:spLocks noChangeArrowheads="1"/>
          </p:cNvSpPr>
          <p:nvPr/>
        </p:nvSpPr>
        <p:spPr bwMode="auto">
          <a:xfrm>
            <a:off x="5437188" y="2508250"/>
            <a:ext cx="287337" cy="287338"/>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242" name="Line 160"/>
          <p:cNvSpPr>
            <a:spLocks noChangeShapeType="1"/>
          </p:cNvSpPr>
          <p:nvPr/>
        </p:nvSpPr>
        <p:spPr bwMode="auto">
          <a:xfrm>
            <a:off x="5295900" y="2222500"/>
            <a:ext cx="215900" cy="287338"/>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243" name="Line 159"/>
          <p:cNvSpPr>
            <a:spLocks noChangeShapeType="1"/>
          </p:cNvSpPr>
          <p:nvPr/>
        </p:nvSpPr>
        <p:spPr bwMode="auto">
          <a:xfrm flipH="1">
            <a:off x="5653088" y="2219325"/>
            <a:ext cx="215900" cy="287338"/>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nvGrpSpPr>
          <p:cNvPr id="52244" name="그룹 223"/>
          <p:cNvGrpSpPr>
            <a:grpSpLocks/>
          </p:cNvGrpSpPr>
          <p:nvPr/>
        </p:nvGrpSpPr>
        <p:grpSpPr bwMode="auto">
          <a:xfrm>
            <a:off x="4576763" y="1357313"/>
            <a:ext cx="576262" cy="1438275"/>
            <a:chOff x="1068367" y="1352539"/>
            <a:chExt cx="576262" cy="1438276"/>
          </a:xfrm>
        </p:grpSpPr>
        <p:sp>
          <p:nvSpPr>
            <p:cNvPr id="52389" name="Oval 146"/>
            <p:cNvSpPr>
              <a:spLocks noChangeArrowheads="1"/>
            </p:cNvSpPr>
            <p:nvPr/>
          </p:nvSpPr>
          <p:spPr bwMode="auto">
            <a:xfrm>
              <a:off x="1212828" y="1352539"/>
              <a:ext cx="287338" cy="287337"/>
            </a:xfrm>
            <a:prstGeom prst="ellipse">
              <a:avLst/>
            </a:prstGeom>
            <a:solidFill>
              <a:srgbClr val="FF99FF"/>
            </a:solidFill>
            <a:ln w="9525">
              <a:solidFill>
                <a:srgbClr val="FF0000"/>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90" name="Line 147"/>
            <p:cNvSpPr>
              <a:spLocks noChangeShapeType="1"/>
            </p:cNvSpPr>
            <p:nvPr/>
          </p:nvSpPr>
          <p:spPr bwMode="auto">
            <a:xfrm flipH="1">
              <a:off x="1068367" y="1639877"/>
              <a:ext cx="215900" cy="287337"/>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91" name="Line 148"/>
            <p:cNvSpPr>
              <a:spLocks noChangeShapeType="1"/>
            </p:cNvSpPr>
            <p:nvPr/>
          </p:nvSpPr>
          <p:spPr bwMode="auto">
            <a:xfrm>
              <a:off x="1428729" y="1639877"/>
              <a:ext cx="215900" cy="287337"/>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92" name="Oval 158"/>
            <p:cNvSpPr>
              <a:spLocks noChangeArrowheads="1"/>
            </p:cNvSpPr>
            <p:nvPr/>
          </p:nvSpPr>
          <p:spPr bwMode="auto">
            <a:xfrm>
              <a:off x="1212828" y="2503478"/>
              <a:ext cx="287338" cy="287337"/>
            </a:xfrm>
            <a:prstGeom prst="ellipse">
              <a:avLst/>
            </a:prstGeom>
            <a:solidFill>
              <a:srgbClr val="FF99FF"/>
            </a:solidFill>
            <a:ln w="9525">
              <a:solidFill>
                <a:srgbClr val="FF0000"/>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93" name="Line 160"/>
            <p:cNvSpPr>
              <a:spLocks noChangeShapeType="1"/>
            </p:cNvSpPr>
            <p:nvPr/>
          </p:nvSpPr>
          <p:spPr bwMode="auto">
            <a:xfrm>
              <a:off x="1071538" y="2217726"/>
              <a:ext cx="215900" cy="287337"/>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94" name="Line 159"/>
            <p:cNvSpPr>
              <a:spLocks noChangeShapeType="1"/>
            </p:cNvSpPr>
            <p:nvPr/>
          </p:nvSpPr>
          <p:spPr bwMode="auto">
            <a:xfrm flipH="1">
              <a:off x="1428728" y="2214554"/>
              <a:ext cx="215900" cy="287337"/>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sp>
        <p:nvSpPr>
          <p:cNvPr id="52245" name="Text Box 48"/>
          <p:cNvSpPr txBox="1">
            <a:spLocks noChangeArrowheads="1"/>
          </p:cNvSpPr>
          <p:nvPr/>
        </p:nvSpPr>
        <p:spPr bwMode="auto">
          <a:xfrm>
            <a:off x="4714875" y="2857500"/>
            <a:ext cx="428625"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2000" b="1" i="0" u="none" strike="noStrike" kern="1200" cap="none" spc="0" normalizeH="0" baseline="0" noProof="0" smtClean="0">
                <a:ln>
                  <a:noFill/>
                </a:ln>
                <a:solidFill>
                  <a:srgbClr val="FF0000"/>
                </a:solidFill>
                <a:effectLst/>
                <a:uLnTx/>
                <a:uFillTx/>
                <a:latin typeface="Verdana" panose="020B0604030504040204" pitchFamily="34" charset="0"/>
                <a:ea typeface="궁서체" panose="02030609000101010101" pitchFamily="17" charset="-127"/>
                <a:cs typeface="+mn-cs"/>
              </a:rPr>
              <a:t>C</a:t>
            </a:r>
            <a:endParaRPr kumimoji="1" lang="en-US" altLang="ko-KR" sz="1200" b="1" i="0" u="none" strike="noStrike" kern="1200" cap="none" spc="0" normalizeH="0" baseline="0" noProof="0" smtClean="0">
              <a:ln>
                <a:noFill/>
              </a:ln>
              <a:solidFill>
                <a:srgbClr val="FF0000"/>
              </a:solidFill>
              <a:effectLst/>
              <a:uLnTx/>
              <a:uFillTx/>
              <a:latin typeface="Verdana" panose="020B0604030504040204" pitchFamily="34" charset="0"/>
              <a:ea typeface="궁서체" panose="02030609000101010101" pitchFamily="17" charset="-127"/>
              <a:cs typeface="+mn-cs"/>
            </a:endParaRPr>
          </a:p>
        </p:txBody>
      </p:sp>
      <p:sp>
        <p:nvSpPr>
          <p:cNvPr id="52246" name="Text Box 48"/>
          <p:cNvSpPr txBox="1">
            <a:spLocks noChangeArrowheads="1"/>
          </p:cNvSpPr>
          <p:nvPr/>
        </p:nvSpPr>
        <p:spPr bwMode="auto">
          <a:xfrm>
            <a:off x="4714875" y="1357313"/>
            <a:ext cx="2857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200" b="1" i="0" u="none" strike="noStrike" kern="1200" cap="none" spc="0" normalizeH="0" baseline="0" noProof="0" smtClean="0">
                <a:ln>
                  <a:noFill/>
                </a:ln>
                <a:solidFill>
                  <a:srgbClr val="008000"/>
                </a:solidFill>
                <a:effectLst/>
                <a:uLnTx/>
                <a:uFillTx/>
                <a:latin typeface="Verdana" panose="020B0604030504040204" pitchFamily="34" charset="0"/>
                <a:ea typeface="궁서체" panose="02030609000101010101" pitchFamily="17" charset="-127"/>
                <a:cs typeface="+mn-cs"/>
              </a:rPr>
              <a:t>S</a:t>
            </a:r>
            <a:endParaRPr kumimoji="1" lang="en-US" altLang="ko-KR" sz="900" b="1" i="0" u="none" strike="noStrike" kern="1200" cap="none" spc="0" normalizeH="0" baseline="0" noProof="0" smtClean="0">
              <a:ln>
                <a:noFill/>
              </a:ln>
              <a:solidFill>
                <a:srgbClr val="008000"/>
              </a:solidFill>
              <a:effectLst/>
              <a:uLnTx/>
              <a:uFillTx/>
              <a:latin typeface="Verdana" panose="020B0604030504040204" pitchFamily="34" charset="0"/>
              <a:ea typeface="궁서체" panose="02030609000101010101" pitchFamily="17" charset="-127"/>
              <a:cs typeface="+mn-cs"/>
            </a:endParaRPr>
          </a:p>
        </p:txBody>
      </p:sp>
      <p:cxnSp>
        <p:nvCxnSpPr>
          <p:cNvPr id="235" name="직선 화살표 연결선 234">
            <a:extLst>
              <a:ext uri="{FF2B5EF4-FFF2-40B4-BE49-F238E27FC236}">
                <a16:creationId xmlns:a16="http://schemas.microsoft.com/office/drawing/2014/main" id="{F41C5FBE-9081-4A22-8ED5-A5037C1065A4}"/>
              </a:ext>
            </a:extLst>
          </p:cNvPr>
          <p:cNvCxnSpPr/>
          <p:nvPr/>
        </p:nvCxnSpPr>
        <p:spPr>
          <a:xfrm rot="16200000" flipH="1">
            <a:off x="4822031" y="1750219"/>
            <a:ext cx="214313" cy="142875"/>
          </a:xfrm>
          <a:prstGeom prst="straightConnector1">
            <a:avLst/>
          </a:prstGeom>
          <a:ln w="19050">
            <a:solidFill>
              <a:srgbClr val="C00000"/>
            </a:solidFill>
            <a:tailEnd type="arrow"/>
          </a:ln>
        </p:spPr>
        <p:style>
          <a:lnRef idx="1">
            <a:schemeClr val="dk1"/>
          </a:lnRef>
          <a:fillRef idx="0">
            <a:schemeClr val="dk1"/>
          </a:fillRef>
          <a:effectRef idx="0">
            <a:schemeClr val="dk1"/>
          </a:effectRef>
          <a:fontRef idx="minor">
            <a:schemeClr val="tx1"/>
          </a:fontRef>
        </p:style>
      </p:cxnSp>
      <p:sp>
        <p:nvSpPr>
          <p:cNvPr id="52248" name="TextBox 263"/>
          <p:cNvSpPr txBox="1">
            <a:spLocks noChangeArrowheads="1"/>
          </p:cNvSpPr>
          <p:nvPr/>
        </p:nvSpPr>
        <p:spPr bwMode="auto">
          <a:xfrm>
            <a:off x="4714875" y="3286125"/>
            <a:ext cx="31432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0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rPr>
              <a:t>Starting at s we travel on C until we arrive a vertex s1 that is on the Euler circuit of a component C1 of K</a:t>
            </a:r>
            <a:endParaRPr kumimoji="1" lang="ko-KR" altLang="en-US" sz="10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nvGrpSpPr>
          <p:cNvPr id="52249" name="그룹 294"/>
          <p:cNvGrpSpPr>
            <a:grpSpLocks/>
          </p:cNvGrpSpPr>
          <p:nvPr/>
        </p:nvGrpSpPr>
        <p:grpSpPr bwMode="auto">
          <a:xfrm>
            <a:off x="6491288" y="857250"/>
            <a:ext cx="2439987" cy="2408238"/>
            <a:chOff x="6491312" y="857232"/>
            <a:chExt cx="2439992" cy="2408260"/>
          </a:xfrm>
        </p:grpSpPr>
        <p:sp>
          <p:nvSpPr>
            <p:cNvPr id="52359" name="Oval 143"/>
            <p:cNvSpPr>
              <a:spLocks noChangeArrowheads="1"/>
            </p:cNvSpPr>
            <p:nvPr/>
          </p:nvSpPr>
          <p:spPr bwMode="auto">
            <a:xfrm>
              <a:off x="6491312" y="1924043"/>
              <a:ext cx="287338" cy="287337"/>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srgbClr val="FF0000"/>
                </a:solidFill>
                <a:effectLst/>
                <a:uLnTx/>
                <a:uFillTx/>
                <a:latin typeface="굴림" panose="020B0600000101010101" pitchFamily="50" charset="-127"/>
                <a:ea typeface="굴림" panose="020B0600000101010101" pitchFamily="50" charset="-127"/>
                <a:cs typeface="+mn-cs"/>
              </a:endParaRPr>
            </a:p>
          </p:txBody>
        </p:sp>
        <p:sp>
          <p:nvSpPr>
            <p:cNvPr id="52360" name="Oval 144"/>
            <p:cNvSpPr>
              <a:spLocks noChangeArrowheads="1"/>
            </p:cNvSpPr>
            <p:nvPr/>
          </p:nvSpPr>
          <p:spPr bwMode="auto">
            <a:xfrm>
              <a:off x="7210449" y="1924043"/>
              <a:ext cx="287338" cy="287337"/>
            </a:xfrm>
            <a:prstGeom prst="ellipse">
              <a:avLst/>
            </a:prstGeom>
            <a:solidFill>
              <a:srgbClr val="FF99FF"/>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srgbClr val="FF0000"/>
                </a:solidFill>
                <a:effectLst/>
                <a:uLnTx/>
                <a:uFillTx/>
                <a:latin typeface="굴림" panose="020B0600000101010101" pitchFamily="50" charset="-127"/>
                <a:ea typeface="굴림" panose="020B0600000101010101" pitchFamily="50" charset="-127"/>
                <a:cs typeface="+mn-cs"/>
              </a:endParaRPr>
            </a:p>
          </p:txBody>
        </p:sp>
        <p:grpSp>
          <p:nvGrpSpPr>
            <p:cNvPr id="52361" name="그룹 266"/>
            <p:cNvGrpSpPr>
              <a:grpSpLocks/>
            </p:cNvGrpSpPr>
            <p:nvPr/>
          </p:nvGrpSpPr>
          <p:grpSpPr bwMode="auto">
            <a:xfrm>
              <a:off x="6707212" y="1347780"/>
              <a:ext cx="576262" cy="1438276"/>
              <a:chOff x="1068367" y="1352539"/>
              <a:chExt cx="576262" cy="1438276"/>
            </a:xfrm>
          </p:grpSpPr>
          <p:sp>
            <p:nvSpPr>
              <p:cNvPr id="52383" name="Oval 146"/>
              <p:cNvSpPr>
                <a:spLocks noChangeArrowheads="1"/>
              </p:cNvSpPr>
              <p:nvPr/>
            </p:nvSpPr>
            <p:spPr bwMode="auto">
              <a:xfrm>
                <a:off x="1212828" y="1352539"/>
                <a:ext cx="287338" cy="287337"/>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srgbClr val="FF0000"/>
                  </a:solidFill>
                  <a:effectLst/>
                  <a:uLnTx/>
                  <a:uFillTx/>
                  <a:latin typeface="굴림" panose="020B0600000101010101" pitchFamily="50" charset="-127"/>
                  <a:ea typeface="굴림" panose="020B0600000101010101" pitchFamily="50" charset="-127"/>
                  <a:cs typeface="+mn-cs"/>
                </a:endParaRPr>
              </a:p>
            </p:txBody>
          </p:sp>
          <p:sp>
            <p:nvSpPr>
              <p:cNvPr id="52384" name="Line 147"/>
              <p:cNvSpPr>
                <a:spLocks noChangeShapeType="1"/>
              </p:cNvSpPr>
              <p:nvPr/>
            </p:nvSpPr>
            <p:spPr bwMode="auto">
              <a:xfrm flipH="1">
                <a:off x="1068367" y="1639877"/>
                <a:ext cx="215900" cy="287337"/>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85" name="Line 148"/>
              <p:cNvSpPr>
                <a:spLocks noChangeShapeType="1"/>
              </p:cNvSpPr>
              <p:nvPr/>
            </p:nvSpPr>
            <p:spPr bwMode="auto">
              <a:xfrm>
                <a:off x="1428729" y="1639877"/>
                <a:ext cx="215900" cy="287337"/>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86" name="Oval 158"/>
              <p:cNvSpPr>
                <a:spLocks noChangeArrowheads="1"/>
              </p:cNvSpPr>
              <p:nvPr/>
            </p:nvSpPr>
            <p:spPr bwMode="auto">
              <a:xfrm>
                <a:off x="1212828" y="2503478"/>
                <a:ext cx="287338" cy="287337"/>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srgbClr val="FF0000"/>
                  </a:solidFill>
                  <a:effectLst/>
                  <a:uLnTx/>
                  <a:uFillTx/>
                  <a:latin typeface="굴림" panose="020B0600000101010101" pitchFamily="50" charset="-127"/>
                  <a:ea typeface="굴림" panose="020B0600000101010101" pitchFamily="50" charset="-127"/>
                  <a:cs typeface="+mn-cs"/>
                </a:endParaRPr>
              </a:p>
            </p:txBody>
          </p:sp>
          <p:sp>
            <p:nvSpPr>
              <p:cNvPr id="52387" name="Line 160"/>
              <p:cNvSpPr>
                <a:spLocks noChangeShapeType="1"/>
              </p:cNvSpPr>
              <p:nvPr/>
            </p:nvSpPr>
            <p:spPr bwMode="auto">
              <a:xfrm>
                <a:off x="1071538" y="2217726"/>
                <a:ext cx="215900" cy="287337"/>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88" name="Line 159"/>
              <p:cNvSpPr>
                <a:spLocks noChangeShapeType="1"/>
              </p:cNvSpPr>
              <p:nvPr/>
            </p:nvSpPr>
            <p:spPr bwMode="auto">
              <a:xfrm flipH="1">
                <a:off x="1428728" y="2214554"/>
                <a:ext cx="215900" cy="287337"/>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sp>
          <p:nvSpPr>
            <p:cNvPr id="52362" name="Oval 143"/>
            <p:cNvSpPr>
              <a:spLocks noChangeArrowheads="1"/>
            </p:cNvSpPr>
            <p:nvPr/>
          </p:nvSpPr>
          <p:spPr bwMode="auto">
            <a:xfrm>
              <a:off x="7924829" y="1928802"/>
              <a:ext cx="287338" cy="287337"/>
            </a:xfrm>
            <a:prstGeom prst="ellipse">
              <a:avLst/>
            </a:prstGeom>
            <a:solidFill>
              <a:srgbClr val="FF99FF"/>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srgbClr val="FF0000"/>
                </a:solidFill>
                <a:effectLst/>
                <a:uLnTx/>
                <a:uFillTx/>
                <a:latin typeface="굴림" panose="020B0600000101010101" pitchFamily="50" charset="-127"/>
                <a:ea typeface="굴림" panose="020B0600000101010101" pitchFamily="50" charset="-127"/>
                <a:cs typeface="+mn-cs"/>
              </a:endParaRPr>
            </a:p>
          </p:txBody>
        </p:sp>
        <p:sp>
          <p:nvSpPr>
            <p:cNvPr id="52363" name="Oval 144"/>
            <p:cNvSpPr>
              <a:spLocks noChangeArrowheads="1"/>
            </p:cNvSpPr>
            <p:nvPr/>
          </p:nvSpPr>
          <p:spPr bwMode="auto">
            <a:xfrm>
              <a:off x="8643966" y="1928802"/>
              <a:ext cx="287338" cy="287337"/>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srgbClr val="FF0000"/>
                </a:solidFill>
                <a:effectLst/>
                <a:uLnTx/>
                <a:uFillTx/>
                <a:latin typeface="굴림" panose="020B0600000101010101" pitchFamily="50" charset="-127"/>
                <a:ea typeface="굴림" panose="020B0600000101010101" pitchFamily="50" charset="-127"/>
                <a:cs typeface="+mn-cs"/>
              </a:endParaRPr>
            </a:p>
          </p:txBody>
        </p:sp>
        <p:sp>
          <p:nvSpPr>
            <p:cNvPr id="52364" name="Oval 146"/>
            <p:cNvSpPr>
              <a:spLocks noChangeArrowheads="1"/>
            </p:cNvSpPr>
            <p:nvPr/>
          </p:nvSpPr>
          <p:spPr bwMode="auto">
            <a:xfrm>
              <a:off x="8285190" y="1352539"/>
              <a:ext cx="287338" cy="287337"/>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srgbClr val="FF0000"/>
                </a:solidFill>
                <a:effectLst/>
                <a:uLnTx/>
                <a:uFillTx/>
                <a:latin typeface="굴림" panose="020B0600000101010101" pitchFamily="50" charset="-127"/>
                <a:ea typeface="굴림" panose="020B0600000101010101" pitchFamily="50" charset="-127"/>
                <a:cs typeface="+mn-cs"/>
              </a:endParaRPr>
            </a:p>
          </p:txBody>
        </p:sp>
        <p:sp>
          <p:nvSpPr>
            <p:cNvPr id="52365" name="Line 147"/>
            <p:cNvSpPr>
              <a:spLocks noChangeShapeType="1"/>
            </p:cNvSpPr>
            <p:nvPr/>
          </p:nvSpPr>
          <p:spPr bwMode="auto">
            <a:xfrm flipH="1">
              <a:off x="8140729" y="1639877"/>
              <a:ext cx="215900" cy="287337"/>
            </a:xfrm>
            <a:prstGeom prst="line">
              <a:avLst/>
            </a:prstGeom>
            <a:noFill/>
            <a:ln w="19050">
              <a:solidFill>
                <a:srgbClr val="00B0F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66" name="Line 148"/>
            <p:cNvSpPr>
              <a:spLocks noChangeShapeType="1"/>
            </p:cNvSpPr>
            <p:nvPr/>
          </p:nvSpPr>
          <p:spPr bwMode="auto">
            <a:xfrm>
              <a:off x="8501091" y="1639877"/>
              <a:ext cx="215900" cy="287337"/>
            </a:xfrm>
            <a:prstGeom prst="line">
              <a:avLst/>
            </a:prstGeom>
            <a:noFill/>
            <a:ln w="19050">
              <a:solidFill>
                <a:srgbClr val="00B0F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67" name="Oval 158"/>
            <p:cNvSpPr>
              <a:spLocks noChangeArrowheads="1"/>
            </p:cNvSpPr>
            <p:nvPr/>
          </p:nvSpPr>
          <p:spPr bwMode="auto">
            <a:xfrm>
              <a:off x="8285190" y="2503478"/>
              <a:ext cx="287338" cy="287337"/>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srgbClr val="FF0000"/>
                </a:solidFill>
                <a:effectLst/>
                <a:uLnTx/>
                <a:uFillTx/>
                <a:latin typeface="굴림" panose="020B0600000101010101" pitchFamily="50" charset="-127"/>
                <a:ea typeface="굴림" panose="020B0600000101010101" pitchFamily="50" charset="-127"/>
                <a:cs typeface="+mn-cs"/>
              </a:endParaRPr>
            </a:p>
          </p:txBody>
        </p:sp>
        <p:sp>
          <p:nvSpPr>
            <p:cNvPr id="52368" name="Line 160"/>
            <p:cNvSpPr>
              <a:spLocks noChangeShapeType="1"/>
            </p:cNvSpPr>
            <p:nvPr/>
          </p:nvSpPr>
          <p:spPr bwMode="auto">
            <a:xfrm>
              <a:off x="8143900" y="2217726"/>
              <a:ext cx="215900" cy="287337"/>
            </a:xfrm>
            <a:prstGeom prst="line">
              <a:avLst/>
            </a:prstGeom>
            <a:noFill/>
            <a:ln w="19050">
              <a:solidFill>
                <a:srgbClr val="00B0F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69" name="Line 159"/>
            <p:cNvSpPr>
              <a:spLocks noChangeShapeType="1"/>
            </p:cNvSpPr>
            <p:nvPr/>
          </p:nvSpPr>
          <p:spPr bwMode="auto">
            <a:xfrm flipH="1">
              <a:off x="8501090" y="2214554"/>
              <a:ext cx="215900" cy="287337"/>
            </a:xfrm>
            <a:prstGeom prst="line">
              <a:avLst/>
            </a:prstGeom>
            <a:noFill/>
            <a:ln w="19050">
              <a:solidFill>
                <a:srgbClr val="00B0F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nvGrpSpPr>
            <p:cNvPr id="52370" name="그룹 281"/>
            <p:cNvGrpSpPr>
              <a:grpSpLocks/>
            </p:cNvGrpSpPr>
            <p:nvPr/>
          </p:nvGrpSpPr>
          <p:grpSpPr bwMode="auto">
            <a:xfrm>
              <a:off x="7424763" y="1352539"/>
              <a:ext cx="576262" cy="1438276"/>
              <a:chOff x="1068367" y="1352539"/>
              <a:chExt cx="576262" cy="1438276"/>
            </a:xfrm>
          </p:grpSpPr>
          <p:sp>
            <p:nvSpPr>
              <p:cNvPr id="52377" name="Oval 146"/>
              <p:cNvSpPr>
                <a:spLocks noChangeArrowheads="1"/>
              </p:cNvSpPr>
              <p:nvPr/>
            </p:nvSpPr>
            <p:spPr bwMode="auto">
              <a:xfrm>
                <a:off x="1212828" y="1352539"/>
                <a:ext cx="287338" cy="287337"/>
              </a:xfrm>
              <a:prstGeom prst="ellipse">
                <a:avLst/>
              </a:prstGeom>
              <a:solidFill>
                <a:srgbClr val="FF99FF"/>
              </a:solidFill>
              <a:ln w="9525">
                <a:solidFill>
                  <a:srgbClr val="FF0000"/>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srgbClr val="FF0000"/>
                  </a:solidFill>
                  <a:effectLst/>
                  <a:uLnTx/>
                  <a:uFillTx/>
                  <a:latin typeface="굴림" panose="020B0600000101010101" pitchFamily="50" charset="-127"/>
                  <a:ea typeface="굴림" panose="020B0600000101010101" pitchFamily="50" charset="-127"/>
                  <a:cs typeface="+mn-cs"/>
                </a:endParaRPr>
              </a:p>
            </p:txBody>
          </p:sp>
          <p:sp>
            <p:nvSpPr>
              <p:cNvPr id="52378" name="Line 147"/>
              <p:cNvSpPr>
                <a:spLocks noChangeShapeType="1"/>
              </p:cNvSpPr>
              <p:nvPr/>
            </p:nvSpPr>
            <p:spPr bwMode="auto">
              <a:xfrm flipH="1">
                <a:off x="1068367" y="1639877"/>
                <a:ext cx="215900" cy="287337"/>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79" name="Line 148"/>
              <p:cNvSpPr>
                <a:spLocks noChangeShapeType="1"/>
              </p:cNvSpPr>
              <p:nvPr/>
            </p:nvSpPr>
            <p:spPr bwMode="auto">
              <a:xfrm>
                <a:off x="1428729" y="1639877"/>
                <a:ext cx="215900" cy="287337"/>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80" name="Oval 158"/>
              <p:cNvSpPr>
                <a:spLocks noChangeArrowheads="1"/>
              </p:cNvSpPr>
              <p:nvPr/>
            </p:nvSpPr>
            <p:spPr bwMode="auto">
              <a:xfrm>
                <a:off x="1212828" y="2503478"/>
                <a:ext cx="287338" cy="287337"/>
              </a:xfrm>
              <a:prstGeom prst="ellipse">
                <a:avLst/>
              </a:prstGeom>
              <a:solidFill>
                <a:srgbClr val="FF99FF"/>
              </a:solidFill>
              <a:ln w="9525">
                <a:solidFill>
                  <a:srgbClr val="FF0000"/>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srgbClr val="FF0000"/>
                  </a:solidFill>
                  <a:effectLst/>
                  <a:uLnTx/>
                  <a:uFillTx/>
                  <a:latin typeface="굴림" panose="020B0600000101010101" pitchFamily="50" charset="-127"/>
                  <a:ea typeface="굴림" panose="020B0600000101010101" pitchFamily="50" charset="-127"/>
                  <a:cs typeface="+mn-cs"/>
                </a:endParaRPr>
              </a:p>
            </p:txBody>
          </p:sp>
          <p:sp>
            <p:nvSpPr>
              <p:cNvPr id="52381" name="Line 160"/>
              <p:cNvSpPr>
                <a:spLocks noChangeShapeType="1"/>
              </p:cNvSpPr>
              <p:nvPr/>
            </p:nvSpPr>
            <p:spPr bwMode="auto">
              <a:xfrm>
                <a:off x="1071538" y="2217726"/>
                <a:ext cx="215900" cy="287337"/>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82" name="Line 159"/>
              <p:cNvSpPr>
                <a:spLocks noChangeShapeType="1"/>
              </p:cNvSpPr>
              <p:nvPr/>
            </p:nvSpPr>
            <p:spPr bwMode="auto">
              <a:xfrm flipH="1">
                <a:off x="1428728" y="2214554"/>
                <a:ext cx="215900" cy="287337"/>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sp>
          <p:nvSpPr>
            <p:cNvPr id="52371" name="Text Box 48"/>
            <p:cNvSpPr txBox="1">
              <a:spLocks noChangeArrowheads="1"/>
            </p:cNvSpPr>
            <p:nvPr/>
          </p:nvSpPr>
          <p:spPr bwMode="auto">
            <a:xfrm>
              <a:off x="7562882" y="2852737"/>
              <a:ext cx="428628" cy="412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2000" b="1" i="0" u="none" strike="noStrike" kern="1200" cap="none" spc="0" normalizeH="0" baseline="0" noProof="0" smtClean="0">
                  <a:ln>
                    <a:noFill/>
                  </a:ln>
                  <a:solidFill>
                    <a:srgbClr val="FF0000"/>
                  </a:solidFill>
                  <a:effectLst/>
                  <a:uLnTx/>
                  <a:uFillTx/>
                  <a:latin typeface="Verdana" panose="020B0604030504040204" pitchFamily="34" charset="0"/>
                  <a:ea typeface="궁서체" panose="02030609000101010101" pitchFamily="17" charset="-127"/>
                  <a:cs typeface="+mn-cs"/>
                </a:rPr>
                <a:t>C</a:t>
              </a:r>
              <a:endParaRPr kumimoji="1" lang="en-US" altLang="ko-KR" sz="1200" b="1" i="0" u="none" strike="noStrike" kern="1200" cap="none" spc="0" normalizeH="0" baseline="0" noProof="0" smtClean="0">
                <a:ln>
                  <a:noFill/>
                </a:ln>
                <a:solidFill>
                  <a:srgbClr val="FF0000"/>
                </a:solidFill>
                <a:effectLst/>
                <a:uLnTx/>
                <a:uFillTx/>
                <a:latin typeface="Verdana" panose="020B0604030504040204" pitchFamily="34" charset="0"/>
                <a:ea typeface="궁서체" panose="02030609000101010101" pitchFamily="17" charset="-127"/>
                <a:cs typeface="+mn-cs"/>
              </a:endParaRPr>
            </a:p>
          </p:txBody>
        </p:sp>
        <p:sp>
          <p:nvSpPr>
            <p:cNvPr id="52372" name="Text Box 48"/>
            <p:cNvSpPr txBox="1">
              <a:spLocks noChangeArrowheads="1"/>
            </p:cNvSpPr>
            <p:nvPr/>
          </p:nvSpPr>
          <p:spPr bwMode="auto">
            <a:xfrm>
              <a:off x="7562882" y="1352539"/>
              <a:ext cx="285752" cy="285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200" b="1" i="0" u="none" strike="noStrike" kern="1200" cap="none" spc="0" normalizeH="0" baseline="0" noProof="0" smtClean="0">
                  <a:ln>
                    <a:noFill/>
                  </a:ln>
                  <a:solidFill>
                    <a:srgbClr val="FF0000"/>
                  </a:solidFill>
                  <a:effectLst/>
                  <a:uLnTx/>
                  <a:uFillTx/>
                  <a:latin typeface="Verdana" panose="020B0604030504040204" pitchFamily="34" charset="0"/>
                  <a:ea typeface="궁서체" panose="02030609000101010101" pitchFamily="17" charset="-127"/>
                  <a:cs typeface="+mn-cs"/>
                </a:rPr>
                <a:t>S</a:t>
              </a:r>
              <a:endParaRPr kumimoji="1" lang="en-US" altLang="ko-KR" sz="900" b="1" i="0" u="none" strike="noStrike" kern="1200" cap="none" spc="0" normalizeH="0" baseline="0" noProof="0" smtClean="0">
                <a:ln>
                  <a:noFill/>
                </a:ln>
                <a:solidFill>
                  <a:srgbClr val="FF0000"/>
                </a:solidFill>
                <a:effectLst/>
                <a:uLnTx/>
                <a:uFillTx/>
                <a:latin typeface="Verdana" panose="020B0604030504040204" pitchFamily="34" charset="0"/>
                <a:ea typeface="궁서체" panose="02030609000101010101" pitchFamily="17" charset="-127"/>
                <a:cs typeface="+mn-cs"/>
              </a:endParaRPr>
            </a:p>
          </p:txBody>
        </p:sp>
        <p:cxnSp>
          <p:nvCxnSpPr>
            <p:cNvPr id="291" name="직선 화살표 연결선 290">
              <a:extLst>
                <a:ext uri="{FF2B5EF4-FFF2-40B4-BE49-F238E27FC236}">
                  <a16:creationId xmlns:a16="http://schemas.microsoft.com/office/drawing/2014/main" id="{6A4272DC-6D82-413E-B057-56D17F48719F}"/>
                </a:ext>
              </a:extLst>
            </p:cNvPr>
            <p:cNvCxnSpPr/>
            <p:nvPr/>
          </p:nvCxnSpPr>
          <p:spPr>
            <a:xfrm rot="16200000" flipH="1">
              <a:off x="7670033" y="1745447"/>
              <a:ext cx="214314" cy="142875"/>
            </a:xfrm>
            <a:prstGeom prst="straightConnector1">
              <a:avLst/>
            </a:prstGeom>
            <a:ln w="19050">
              <a:solidFill>
                <a:srgbClr val="C00000"/>
              </a:solidFill>
              <a:tailEnd type="arrow"/>
            </a:ln>
          </p:spPr>
          <p:style>
            <a:lnRef idx="1">
              <a:schemeClr val="dk1"/>
            </a:lnRef>
            <a:fillRef idx="0">
              <a:schemeClr val="dk1"/>
            </a:fillRef>
            <a:effectRef idx="0">
              <a:schemeClr val="dk1"/>
            </a:effectRef>
            <a:fontRef idx="minor">
              <a:schemeClr val="tx1"/>
            </a:fontRef>
          </p:style>
        </p:cxnSp>
        <p:sp>
          <p:nvSpPr>
            <p:cNvPr id="52374" name="직사각형 291"/>
            <p:cNvSpPr>
              <a:spLocks noChangeArrowheads="1"/>
            </p:cNvSpPr>
            <p:nvPr/>
          </p:nvSpPr>
          <p:spPr bwMode="auto">
            <a:xfrm>
              <a:off x="8143900" y="2000240"/>
              <a:ext cx="386644"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100" b="1" i="0" u="none" strike="noStrike" kern="1200" cap="none" spc="0" normalizeH="0" baseline="0" noProof="0" smtClean="0">
                  <a:ln>
                    <a:noFill/>
                  </a:ln>
                  <a:solidFill>
                    <a:srgbClr val="FF0000"/>
                  </a:solidFill>
                  <a:effectLst/>
                  <a:uLnTx/>
                  <a:uFillTx/>
                  <a:latin typeface="Verdana" panose="020B0604030504040204" pitchFamily="34" charset="0"/>
                  <a:ea typeface="궁서체" panose="02030609000101010101" pitchFamily="17" charset="-127"/>
                  <a:cs typeface="+mn-cs"/>
                </a:rPr>
                <a:t>S1</a:t>
              </a:r>
              <a:endParaRPr kumimoji="1" lang="ko-KR" altLang="en-US" sz="1100" b="0" i="0" u="none" strike="noStrike" kern="1200" cap="none" spc="0" normalizeH="0" baseline="0" noProof="0" smtClean="0">
                <a:ln>
                  <a:noFill/>
                </a:ln>
                <a:solidFill>
                  <a:srgbClr val="FF0000"/>
                </a:solidFill>
                <a:effectLst/>
                <a:uLnTx/>
                <a:uFillTx/>
                <a:latin typeface="굴림" panose="020B0600000101010101" pitchFamily="50" charset="-127"/>
                <a:ea typeface="굴림" panose="020B0600000101010101" pitchFamily="50" charset="-127"/>
                <a:cs typeface="+mn-cs"/>
              </a:endParaRPr>
            </a:p>
          </p:txBody>
        </p:sp>
        <p:sp>
          <p:nvSpPr>
            <p:cNvPr id="52375" name="Text Box 48"/>
            <p:cNvSpPr txBox="1">
              <a:spLocks noChangeArrowheads="1"/>
            </p:cNvSpPr>
            <p:nvPr/>
          </p:nvSpPr>
          <p:spPr bwMode="auto">
            <a:xfrm>
              <a:off x="8215338" y="2857496"/>
              <a:ext cx="57150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2000" b="1" i="0" u="none" strike="noStrike" kern="1200" cap="none" spc="0" normalizeH="0" baseline="0" noProof="0" smtClean="0">
                  <a:ln>
                    <a:noFill/>
                  </a:ln>
                  <a:solidFill>
                    <a:srgbClr val="00B0F0"/>
                  </a:solidFill>
                  <a:effectLst/>
                  <a:uLnTx/>
                  <a:uFillTx/>
                  <a:latin typeface="Verdana" panose="020B0604030504040204" pitchFamily="34" charset="0"/>
                  <a:ea typeface="궁서체" panose="02030609000101010101" pitchFamily="17" charset="-127"/>
                  <a:cs typeface="+mn-cs"/>
                </a:rPr>
                <a:t>C1</a:t>
              </a:r>
              <a:endParaRPr kumimoji="1" lang="en-US" altLang="ko-KR" sz="1200" b="1" i="0" u="none" strike="noStrike" kern="1200" cap="none" spc="0" normalizeH="0" baseline="0" noProof="0" smtClean="0">
                <a:ln>
                  <a:noFill/>
                </a:ln>
                <a:solidFill>
                  <a:srgbClr val="00B0F0"/>
                </a:solidFill>
                <a:effectLst/>
                <a:uLnTx/>
                <a:uFillTx/>
                <a:latin typeface="Verdana" panose="020B0604030504040204" pitchFamily="34" charset="0"/>
                <a:ea typeface="궁서체" panose="02030609000101010101" pitchFamily="17" charset="-127"/>
                <a:cs typeface="+mn-cs"/>
              </a:endParaRPr>
            </a:p>
          </p:txBody>
        </p:sp>
        <p:sp>
          <p:nvSpPr>
            <p:cNvPr id="294" name="Text Box 48">
              <a:extLst>
                <a:ext uri="{FF2B5EF4-FFF2-40B4-BE49-F238E27FC236}">
                  <a16:creationId xmlns:a16="http://schemas.microsoft.com/office/drawing/2014/main" id="{A6027349-F303-459B-9F9B-DB20FEBF9111}"/>
                </a:ext>
              </a:extLst>
            </p:cNvPr>
            <p:cNvSpPr txBox="1">
              <a:spLocks noChangeArrowheads="1"/>
            </p:cNvSpPr>
            <p:nvPr/>
          </p:nvSpPr>
          <p:spPr bwMode="auto">
            <a:xfrm>
              <a:off x="6786588" y="857232"/>
              <a:ext cx="571501" cy="400054"/>
            </a:xfrm>
            <a:prstGeom prst="rect">
              <a:avLst/>
            </a:prstGeom>
            <a:noFill/>
            <a:ln w="22225">
              <a:noFill/>
              <a:miter lim="800000"/>
              <a:headEnd/>
              <a:tailEnd/>
            </a:ln>
          </p:spPr>
          <p:txBody>
            <a:bodyPr anchor="ctr">
              <a:spAutoFit/>
            </a:body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2000" b="1" i="0" u="none" strike="noStrike" kern="1200" cap="none" spc="0" normalizeH="0" baseline="0" noProof="0" dirty="0">
                  <a:ln>
                    <a:noFill/>
                  </a:ln>
                  <a:solidFill>
                    <a:srgbClr val="8E736A"/>
                  </a:solidFill>
                  <a:effectLst/>
                  <a:uLnTx/>
                  <a:uFillTx/>
                  <a:latin typeface="Verdana" pitchFamily="34" charset="0"/>
                  <a:ea typeface="궁서체" pitchFamily="17" charset="-127"/>
                  <a:cs typeface="+mn-cs"/>
                </a:rPr>
                <a:t>K</a:t>
              </a:r>
              <a:endParaRPr kumimoji="1" lang="en-US" altLang="ko-KR" sz="1200" b="1" i="0" u="none" strike="noStrike" kern="1200" cap="none" spc="0" normalizeH="0" baseline="0" noProof="0" dirty="0">
                <a:ln>
                  <a:noFill/>
                </a:ln>
                <a:solidFill>
                  <a:srgbClr val="8E736A"/>
                </a:solidFill>
                <a:effectLst/>
                <a:uLnTx/>
                <a:uFillTx/>
                <a:latin typeface="Verdana" pitchFamily="34" charset="0"/>
                <a:ea typeface="궁서체" pitchFamily="17" charset="-127"/>
                <a:cs typeface="+mn-cs"/>
              </a:endParaRPr>
            </a:p>
          </p:txBody>
        </p:sp>
      </p:grpSp>
      <p:sp>
        <p:nvSpPr>
          <p:cNvPr id="52250" name="Text Box 48"/>
          <p:cNvSpPr txBox="1">
            <a:spLocks noChangeArrowheads="1"/>
          </p:cNvSpPr>
          <p:nvPr/>
        </p:nvSpPr>
        <p:spPr bwMode="auto">
          <a:xfrm>
            <a:off x="1643063" y="5643563"/>
            <a:ext cx="428625"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2000" b="1" i="0" u="none" strike="noStrike" kern="1200" cap="none" spc="0" normalizeH="0" baseline="0" noProof="0" smtClean="0">
                <a:ln>
                  <a:noFill/>
                </a:ln>
                <a:solidFill>
                  <a:srgbClr val="FF0000"/>
                </a:solidFill>
                <a:effectLst/>
                <a:uLnTx/>
                <a:uFillTx/>
                <a:latin typeface="Verdana" panose="020B0604030504040204" pitchFamily="34" charset="0"/>
                <a:ea typeface="궁서체" panose="02030609000101010101" pitchFamily="17" charset="-127"/>
                <a:cs typeface="+mn-cs"/>
              </a:rPr>
              <a:t>C</a:t>
            </a:r>
            <a:endParaRPr kumimoji="1" lang="en-US" altLang="ko-KR" sz="1200" b="1" i="0" u="none" strike="noStrike" kern="1200" cap="none" spc="0" normalizeH="0" baseline="0" noProof="0" smtClean="0">
              <a:ln>
                <a:noFill/>
              </a:ln>
              <a:solidFill>
                <a:srgbClr val="FF0000"/>
              </a:solidFill>
              <a:effectLst/>
              <a:uLnTx/>
              <a:uFillTx/>
              <a:latin typeface="Verdana" panose="020B0604030504040204" pitchFamily="34" charset="0"/>
              <a:ea typeface="궁서체" panose="02030609000101010101" pitchFamily="17" charset="-127"/>
              <a:cs typeface="+mn-cs"/>
            </a:endParaRPr>
          </a:p>
        </p:txBody>
      </p:sp>
      <p:sp>
        <p:nvSpPr>
          <p:cNvPr id="52251" name="Text Box 48"/>
          <p:cNvSpPr txBox="1">
            <a:spLocks noChangeArrowheads="1"/>
          </p:cNvSpPr>
          <p:nvPr/>
        </p:nvSpPr>
        <p:spPr bwMode="auto">
          <a:xfrm>
            <a:off x="2295525" y="5648325"/>
            <a:ext cx="5715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2000" b="1" i="0" u="none" strike="noStrike" kern="1200" cap="none" spc="0" normalizeH="0" baseline="0" noProof="0" smtClean="0">
                <a:ln>
                  <a:noFill/>
                </a:ln>
                <a:solidFill>
                  <a:srgbClr val="00B0F0"/>
                </a:solidFill>
                <a:effectLst/>
                <a:uLnTx/>
                <a:uFillTx/>
                <a:latin typeface="Verdana" panose="020B0604030504040204" pitchFamily="34" charset="0"/>
                <a:ea typeface="궁서체" panose="02030609000101010101" pitchFamily="17" charset="-127"/>
                <a:cs typeface="+mn-cs"/>
              </a:rPr>
              <a:t>C1</a:t>
            </a:r>
            <a:endParaRPr kumimoji="1" lang="en-US" altLang="ko-KR" sz="1200" b="1" i="0" u="none" strike="noStrike" kern="1200" cap="none" spc="0" normalizeH="0" baseline="0" noProof="0" smtClean="0">
              <a:ln>
                <a:noFill/>
              </a:ln>
              <a:solidFill>
                <a:srgbClr val="00B0F0"/>
              </a:solidFill>
              <a:effectLst/>
              <a:uLnTx/>
              <a:uFillTx/>
              <a:latin typeface="Verdana" panose="020B0604030504040204" pitchFamily="34" charset="0"/>
              <a:ea typeface="궁서체" panose="02030609000101010101" pitchFamily="17" charset="-127"/>
              <a:cs typeface="+mn-cs"/>
            </a:endParaRPr>
          </a:p>
        </p:txBody>
      </p:sp>
      <p:grpSp>
        <p:nvGrpSpPr>
          <p:cNvPr id="52252" name="그룹 367"/>
          <p:cNvGrpSpPr>
            <a:grpSpLocks/>
          </p:cNvGrpSpPr>
          <p:nvPr/>
        </p:nvGrpSpPr>
        <p:grpSpPr bwMode="auto">
          <a:xfrm>
            <a:off x="571500" y="3648075"/>
            <a:ext cx="2439988" cy="1933575"/>
            <a:chOff x="571472" y="3648073"/>
            <a:chExt cx="2439992" cy="1933583"/>
          </a:xfrm>
        </p:grpSpPr>
        <p:sp>
          <p:nvSpPr>
            <p:cNvPr id="52327" name="Oval 143"/>
            <p:cNvSpPr>
              <a:spLocks noChangeArrowheads="1"/>
            </p:cNvSpPr>
            <p:nvPr/>
          </p:nvSpPr>
          <p:spPr bwMode="auto">
            <a:xfrm>
              <a:off x="571472" y="4714884"/>
              <a:ext cx="287338" cy="287337"/>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28" name="Oval 144"/>
            <p:cNvSpPr>
              <a:spLocks noChangeArrowheads="1"/>
            </p:cNvSpPr>
            <p:nvPr/>
          </p:nvSpPr>
          <p:spPr bwMode="auto">
            <a:xfrm>
              <a:off x="1290609" y="4714884"/>
              <a:ext cx="287338" cy="287337"/>
            </a:xfrm>
            <a:prstGeom prst="ellipse">
              <a:avLst/>
            </a:prstGeom>
            <a:solidFill>
              <a:srgbClr val="FF99FF"/>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nvGrpSpPr>
            <p:cNvPr id="52329" name="그룹 297"/>
            <p:cNvGrpSpPr>
              <a:grpSpLocks/>
            </p:cNvGrpSpPr>
            <p:nvPr/>
          </p:nvGrpSpPr>
          <p:grpSpPr bwMode="auto">
            <a:xfrm>
              <a:off x="787372" y="4138621"/>
              <a:ext cx="576262" cy="1438276"/>
              <a:chOff x="1068367" y="1352539"/>
              <a:chExt cx="576262" cy="1438276"/>
            </a:xfrm>
          </p:grpSpPr>
          <p:sp>
            <p:nvSpPr>
              <p:cNvPr id="52353" name="Oval 146"/>
              <p:cNvSpPr>
                <a:spLocks noChangeArrowheads="1"/>
              </p:cNvSpPr>
              <p:nvPr/>
            </p:nvSpPr>
            <p:spPr bwMode="auto">
              <a:xfrm>
                <a:off x="1212828" y="1352539"/>
                <a:ext cx="287338" cy="287337"/>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54" name="Line 147"/>
              <p:cNvSpPr>
                <a:spLocks noChangeShapeType="1"/>
              </p:cNvSpPr>
              <p:nvPr/>
            </p:nvSpPr>
            <p:spPr bwMode="auto">
              <a:xfrm flipH="1">
                <a:off x="1068367" y="1639877"/>
                <a:ext cx="215900" cy="287337"/>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55" name="Line 148"/>
              <p:cNvSpPr>
                <a:spLocks noChangeShapeType="1"/>
              </p:cNvSpPr>
              <p:nvPr/>
            </p:nvSpPr>
            <p:spPr bwMode="auto">
              <a:xfrm>
                <a:off x="1428729" y="1639877"/>
                <a:ext cx="215900" cy="287337"/>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56" name="Oval 158"/>
              <p:cNvSpPr>
                <a:spLocks noChangeArrowheads="1"/>
              </p:cNvSpPr>
              <p:nvPr/>
            </p:nvSpPr>
            <p:spPr bwMode="auto">
              <a:xfrm>
                <a:off x="1212828" y="2503478"/>
                <a:ext cx="287338" cy="287337"/>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57" name="Line 160"/>
              <p:cNvSpPr>
                <a:spLocks noChangeShapeType="1"/>
              </p:cNvSpPr>
              <p:nvPr/>
            </p:nvSpPr>
            <p:spPr bwMode="auto">
              <a:xfrm>
                <a:off x="1071538" y="2217726"/>
                <a:ext cx="215900" cy="287337"/>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58" name="Line 159"/>
              <p:cNvSpPr>
                <a:spLocks noChangeShapeType="1"/>
              </p:cNvSpPr>
              <p:nvPr/>
            </p:nvSpPr>
            <p:spPr bwMode="auto">
              <a:xfrm flipH="1">
                <a:off x="1428728" y="2214554"/>
                <a:ext cx="215900" cy="287337"/>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sp>
          <p:nvSpPr>
            <p:cNvPr id="52330" name="Oval 143"/>
            <p:cNvSpPr>
              <a:spLocks noChangeArrowheads="1"/>
            </p:cNvSpPr>
            <p:nvPr/>
          </p:nvSpPr>
          <p:spPr bwMode="auto">
            <a:xfrm>
              <a:off x="2004989" y="4719643"/>
              <a:ext cx="287338" cy="287337"/>
            </a:xfrm>
            <a:prstGeom prst="ellipse">
              <a:avLst/>
            </a:prstGeom>
            <a:solidFill>
              <a:srgbClr val="FF99FF"/>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31" name="Oval 144"/>
            <p:cNvSpPr>
              <a:spLocks noChangeArrowheads="1"/>
            </p:cNvSpPr>
            <p:nvPr/>
          </p:nvSpPr>
          <p:spPr bwMode="auto">
            <a:xfrm>
              <a:off x="2724126" y="4719643"/>
              <a:ext cx="287338" cy="287337"/>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32" name="Oval 146"/>
            <p:cNvSpPr>
              <a:spLocks noChangeArrowheads="1"/>
            </p:cNvSpPr>
            <p:nvPr/>
          </p:nvSpPr>
          <p:spPr bwMode="auto">
            <a:xfrm>
              <a:off x="2365350" y="4143380"/>
              <a:ext cx="287338" cy="287337"/>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33" name="Line 147"/>
            <p:cNvSpPr>
              <a:spLocks noChangeShapeType="1"/>
            </p:cNvSpPr>
            <p:nvPr/>
          </p:nvSpPr>
          <p:spPr bwMode="auto">
            <a:xfrm flipH="1">
              <a:off x="2220889" y="4430718"/>
              <a:ext cx="215900" cy="287337"/>
            </a:xfrm>
            <a:prstGeom prst="line">
              <a:avLst/>
            </a:prstGeom>
            <a:noFill/>
            <a:ln w="19050">
              <a:solidFill>
                <a:srgbClr val="00B0F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34" name="Line 148"/>
            <p:cNvSpPr>
              <a:spLocks noChangeShapeType="1"/>
            </p:cNvSpPr>
            <p:nvPr/>
          </p:nvSpPr>
          <p:spPr bwMode="auto">
            <a:xfrm>
              <a:off x="2581251" y="4430718"/>
              <a:ext cx="215900" cy="287337"/>
            </a:xfrm>
            <a:prstGeom prst="line">
              <a:avLst/>
            </a:prstGeom>
            <a:noFill/>
            <a:ln w="19050">
              <a:solidFill>
                <a:srgbClr val="00B0F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35" name="Oval 158"/>
            <p:cNvSpPr>
              <a:spLocks noChangeArrowheads="1"/>
            </p:cNvSpPr>
            <p:nvPr/>
          </p:nvSpPr>
          <p:spPr bwMode="auto">
            <a:xfrm>
              <a:off x="2365350" y="5294319"/>
              <a:ext cx="287338" cy="287337"/>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36" name="Line 160"/>
            <p:cNvSpPr>
              <a:spLocks noChangeShapeType="1"/>
            </p:cNvSpPr>
            <p:nvPr/>
          </p:nvSpPr>
          <p:spPr bwMode="auto">
            <a:xfrm>
              <a:off x="2224060" y="5008567"/>
              <a:ext cx="215900" cy="287337"/>
            </a:xfrm>
            <a:prstGeom prst="line">
              <a:avLst/>
            </a:prstGeom>
            <a:noFill/>
            <a:ln w="19050">
              <a:solidFill>
                <a:srgbClr val="00B0F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37" name="Line 159"/>
            <p:cNvSpPr>
              <a:spLocks noChangeShapeType="1"/>
            </p:cNvSpPr>
            <p:nvPr/>
          </p:nvSpPr>
          <p:spPr bwMode="auto">
            <a:xfrm flipH="1">
              <a:off x="2581250" y="5005395"/>
              <a:ext cx="215900" cy="287337"/>
            </a:xfrm>
            <a:prstGeom prst="line">
              <a:avLst/>
            </a:prstGeom>
            <a:noFill/>
            <a:ln w="19050">
              <a:solidFill>
                <a:srgbClr val="00B0F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nvGrpSpPr>
            <p:cNvPr id="52338" name="그룹 312"/>
            <p:cNvGrpSpPr>
              <a:grpSpLocks/>
            </p:cNvGrpSpPr>
            <p:nvPr/>
          </p:nvGrpSpPr>
          <p:grpSpPr bwMode="auto">
            <a:xfrm>
              <a:off x="1504923" y="4143380"/>
              <a:ext cx="576262" cy="1438276"/>
              <a:chOff x="1068367" y="1352539"/>
              <a:chExt cx="576262" cy="1438276"/>
            </a:xfrm>
          </p:grpSpPr>
          <p:sp>
            <p:nvSpPr>
              <p:cNvPr id="52347" name="Oval 146"/>
              <p:cNvSpPr>
                <a:spLocks noChangeArrowheads="1"/>
              </p:cNvSpPr>
              <p:nvPr/>
            </p:nvSpPr>
            <p:spPr bwMode="auto">
              <a:xfrm>
                <a:off x="1212828" y="1352539"/>
                <a:ext cx="287338" cy="287337"/>
              </a:xfrm>
              <a:prstGeom prst="ellipse">
                <a:avLst/>
              </a:prstGeom>
              <a:solidFill>
                <a:srgbClr val="FF99FF"/>
              </a:solidFill>
              <a:ln w="9525">
                <a:solidFill>
                  <a:srgbClr val="FF0000"/>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48" name="Line 147"/>
              <p:cNvSpPr>
                <a:spLocks noChangeShapeType="1"/>
              </p:cNvSpPr>
              <p:nvPr/>
            </p:nvSpPr>
            <p:spPr bwMode="auto">
              <a:xfrm flipH="1">
                <a:off x="1068367" y="1639877"/>
                <a:ext cx="215900" cy="287337"/>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49" name="Line 148"/>
              <p:cNvSpPr>
                <a:spLocks noChangeShapeType="1"/>
              </p:cNvSpPr>
              <p:nvPr/>
            </p:nvSpPr>
            <p:spPr bwMode="auto">
              <a:xfrm>
                <a:off x="1428729" y="1639877"/>
                <a:ext cx="215900" cy="287337"/>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50" name="Oval 158"/>
              <p:cNvSpPr>
                <a:spLocks noChangeArrowheads="1"/>
              </p:cNvSpPr>
              <p:nvPr/>
            </p:nvSpPr>
            <p:spPr bwMode="auto">
              <a:xfrm>
                <a:off x="1212828" y="2503478"/>
                <a:ext cx="287338" cy="287337"/>
              </a:xfrm>
              <a:prstGeom prst="ellipse">
                <a:avLst/>
              </a:prstGeom>
              <a:solidFill>
                <a:srgbClr val="FF99FF"/>
              </a:solidFill>
              <a:ln w="9525">
                <a:solidFill>
                  <a:srgbClr val="FF0000"/>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51" name="Line 160"/>
              <p:cNvSpPr>
                <a:spLocks noChangeShapeType="1"/>
              </p:cNvSpPr>
              <p:nvPr/>
            </p:nvSpPr>
            <p:spPr bwMode="auto">
              <a:xfrm>
                <a:off x="1071538" y="2217726"/>
                <a:ext cx="215900" cy="287337"/>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52" name="Line 159"/>
              <p:cNvSpPr>
                <a:spLocks noChangeShapeType="1"/>
              </p:cNvSpPr>
              <p:nvPr/>
            </p:nvSpPr>
            <p:spPr bwMode="auto">
              <a:xfrm flipH="1">
                <a:off x="1428728" y="2214554"/>
                <a:ext cx="215900" cy="287337"/>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sp>
          <p:nvSpPr>
            <p:cNvPr id="52339" name="Text Box 48"/>
            <p:cNvSpPr txBox="1">
              <a:spLocks noChangeArrowheads="1"/>
            </p:cNvSpPr>
            <p:nvPr/>
          </p:nvSpPr>
          <p:spPr bwMode="auto">
            <a:xfrm>
              <a:off x="1643042" y="4143380"/>
              <a:ext cx="285752" cy="285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200" b="1" i="0" u="none" strike="noStrike" kern="1200" cap="none" spc="0" normalizeH="0" baseline="0" noProof="0" smtClean="0">
                  <a:ln>
                    <a:noFill/>
                  </a:ln>
                  <a:solidFill>
                    <a:srgbClr val="008000"/>
                  </a:solidFill>
                  <a:effectLst/>
                  <a:uLnTx/>
                  <a:uFillTx/>
                  <a:latin typeface="Verdana" panose="020B0604030504040204" pitchFamily="34" charset="0"/>
                  <a:ea typeface="궁서체" panose="02030609000101010101" pitchFamily="17" charset="-127"/>
                  <a:cs typeface="+mn-cs"/>
                </a:rPr>
                <a:t>S</a:t>
              </a:r>
              <a:endParaRPr kumimoji="1" lang="en-US" altLang="ko-KR" sz="900" b="1" i="0" u="none" strike="noStrike" kern="1200" cap="none" spc="0" normalizeH="0" baseline="0" noProof="0" smtClean="0">
                <a:ln>
                  <a:noFill/>
                </a:ln>
                <a:solidFill>
                  <a:srgbClr val="008000"/>
                </a:solidFill>
                <a:effectLst/>
                <a:uLnTx/>
                <a:uFillTx/>
                <a:latin typeface="Verdana" panose="020B0604030504040204" pitchFamily="34" charset="0"/>
                <a:ea typeface="궁서체" panose="02030609000101010101" pitchFamily="17" charset="-127"/>
                <a:cs typeface="+mn-cs"/>
              </a:endParaRPr>
            </a:p>
          </p:txBody>
        </p:sp>
        <p:cxnSp>
          <p:nvCxnSpPr>
            <p:cNvPr id="322" name="직선 화살표 연결선 321">
              <a:extLst>
                <a:ext uri="{FF2B5EF4-FFF2-40B4-BE49-F238E27FC236}">
                  <a16:creationId xmlns:a16="http://schemas.microsoft.com/office/drawing/2014/main" id="{D20C62F4-5ECB-402A-A292-34287F72530A}"/>
                </a:ext>
              </a:extLst>
            </p:cNvPr>
            <p:cNvCxnSpPr/>
            <p:nvPr/>
          </p:nvCxnSpPr>
          <p:spPr>
            <a:xfrm rot="16200000" flipH="1">
              <a:off x="1750194" y="4536283"/>
              <a:ext cx="214313" cy="142875"/>
            </a:xfrm>
            <a:prstGeom prst="straightConnector1">
              <a:avLst/>
            </a:prstGeom>
            <a:ln w="19050">
              <a:solidFill>
                <a:srgbClr val="C00000"/>
              </a:solidFill>
              <a:tailEnd type="arrow"/>
            </a:ln>
          </p:spPr>
          <p:style>
            <a:lnRef idx="1">
              <a:schemeClr val="dk1"/>
            </a:lnRef>
            <a:fillRef idx="0">
              <a:schemeClr val="dk1"/>
            </a:fillRef>
            <a:effectRef idx="0">
              <a:schemeClr val="dk1"/>
            </a:effectRef>
            <a:fontRef idx="minor">
              <a:schemeClr val="tx1"/>
            </a:fontRef>
          </p:style>
        </p:cxnSp>
        <p:sp>
          <p:nvSpPr>
            <p:cNvPr id="52341" name="직사각형 322"/>
            <p:cNvSpPr>
              <a:spLocks noChangeArrowheads="1"/>
            </p:cNvSpPr>
            <p:nvPr/>
          </p:nvSpPr>
          <p:spPr bwMode="auto">
            <a:xfrm>
              <a:off x="2224060" y="4791081"/>
              <a:ext cx="386644"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100" b="1" i="0" u="none" strike="noStrike" kern="1200" cap="none" spc="0" normalizeH="0" baseline="0" noProof="0" smtClean="0">
                  <a:ln>
                    <a:noFill/>
                  </a:ln>
                  <a:solidFill>
                    <a:srgbClr val="008000"/>
                  </a:solidFill>
                  <a:effectLst/>
                  <a:uLnTx/>
                  <a:uFillTx/>
                  <a:latin typeface="Verdana" panose="020B0604030504040204" pitchFamily="34" charset="0"/>
                  <a:ea typeface="궁서체" panose="02030609000101010101" pitchFamily="17" charset="-127"/>
                  <a:cs typeface="+mn-cs"/>
                </a:rPr>
                <a:t>S1</a:t>
              </a:r>
              <a:endParaRPr kumimoji="1" lang="ko-KR" altLang="en-US" sz="11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25" name="Text Box 48">
              <a:extLst>
                <a:ext uri="{FF2B5EF4-FFF2-40B4-BE49-F238E27FC236}">
                  <a16:creationId xmlns:a16="http://schemas.microsoft.com/office/drawing/2014/main" id="{1A50A1E5-2C5D-4DE4-97BB-02B106289DCD}"/>
                </a:ext>
              </a:extLst>
            </p:cNvPr>
            <p:cNvSpPr txBox="1">
              <a:spLocks noChangeArrowheads="1"/>
            </p:cNvSpPr>
            <p:nvPr/>
          </p:nvSpPr>
          <p:spPr bwMode="auto">
            <a:xfrm>
              <a:off x="866747" y="3648073"/>
              <a:ext cx="571501" cy="400052"/>
            </a:xfrm>
            <a:prstGeom prst="rect">
              <a:avLst/>
            </a:prstGeom>
            <a:noFill/>
            <a:ln w="22225">
              <a:noFill/>
              <a:miter lim="800000"/>
              <a:headEnd/>
              <a:tailEnd/>
            </a:ln>
          </p:spPr>
          <p:txBody>
            <a:bodyPr anchor="ctr">
              <a:spAutoFit/>
            </a:body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2000" b="1" i="0" u="none" strike="noStrike" kern="1200" cap="none" spc="0" normalizeH="0" baseline="0" noProof="0" dirty="0">
                  <a:ln>
                    <a:noFill/>
                  </a:ln>
                  <a:solidFill>
                    <a:srgbClr val="B88472">
                      <a:lumMod val="75000"/>
                    </a:srgbClr>
                  </a:solidFill>
                  <a:effectLst/>
                  <a:uLnTx/>
                  <a:uFillTx/>
                  <a:latin typeface="Verdana" pitchFamily="34" charset="0"/>
                  <a:ea typeface="궁서체" pitchFamily="17" charset="-127"/>
                  <a:cs typeface="+mn-cs"/>
                </a:rPr>
                <a:t>K</a:t>
              </a:r>
              <a:endParaRPr kumimoji="1" lang="en-US" altLang="ko-KR" sz="1200" b="1" i="0" u="none" strike="noStrike" kern="1200" cap="none" spc="0" normalizeH="0" baseline="0" noProof="0" dirty="0">
                <a:ln>
                  <a:noFill/>
                </a:ln>
                <a:solidFill>
                  <a:srgbClr val="B88472">
                    <a:lumMod val="75000"/>
                  </a:srgbClr>
                </a:solidFill>
                <a:effectLst/>
                <a:uLnTx/>
                <a:uFillTx/>
                <a:latin typeface="Verdana" pitchFamily="34" charset="0"/>
                <a:ea typeface="궁서체" pitchFamily="17" charset="-127"/>
                <a:cs typeface="+mn-cs"/>
              </a:endParaRPr>
            </a:p>
          </p:txBody>
        </p:sp>
        <p:cxnSp>
          <p:nvCxnSpPr>
            <p:cNvPr id="326" name="직선 화살표 연결선 325">
              <a:extLst>
                <a:ext uri="{FF2B5EF4-FFF2-40B4-BE49-F238E27FC236}">
                  <a16:creationId xmlns:a16="http://schemas.microsoft.com/office/drawing/2014/main" id="{1AE67FC9-FB22-43E8-B5B2-859CAF6BADFB}"/>
                </a:ext>
              </a:extLst>
            </p:cNvPr>
            <p:cNvCxnSpPr/>
            <p:nvPr/>
          </p:nvCxnSpPr>
          <p:spPr>
            <a:xfrm rot="16200000" flipH="1">
              <a:off x="2678881" y="4464846"/>
              <a:ext cx="214314" cy="142875"/>
            </a:xfrm>
            <a:prstGeom prst="straightConnector1">
              <a:avLst/>
            </a:prstGeom>
            <a:ln w="19050">
              <a:solidFill>
                <a:srgbClr val="00B0F0"/>
              </a:solidFill>
              <a:tailEnd type="arrow"/>
            </a:ln>
          </p:spPr>
          <p:style>
            <a:lnRef idx="1">
              <a:schemeClr val="dk1"/>
            </a:lnRef>
            <a:fillRef idx="0">
              <a:schemeClr val="dk1"/>
            </a:fillRef>
            <a:effectRef idx="0">
              <a:schemeClr val="dk1"/>
            </a:effectRef>
            <a:fontRef idx="minor">
              <a:schemeClr val="tx1"/>
            </a:fontRef>
          </p:style>
        </p:cxnSp>
        <p:cxnSp>
          <p:nvCxnSpPr>
            <p:cNvPr id="327" name="직선 화살표 연결선 326">
              <a:extLst>
                <a:ext uri="{FF2B5EF4-FFF2-40B4-BE49-F238E27FC236}">
                  <a16:creationId xmlns:a16="http://schemas.microsoft.com/office/drawing/2014/main" id="{07F7E0B6-EED1-4E78-8C67-047CDD8C3802}"/>
                </a:ext>
              </a:extLst>
            </p:cNvPr>
            <p:cNvCxnSpPr/>
            <p:nvPr/>
          </p:nvCxnSpPr>
          <p:spPr>
            <a:xfrm rot="5400000">
              <a:off x="2597125" y="5118105"/>
              <a:ext cx="276226" cy="184150"/>
            </a:xfrm>
            <a:prstGeom prst="straightConnector1">
              <a:avLst/>
            </a:prstGeom>
            <a:ln w="19050">
              <a:solidFill>
                <a:srgbClr val="00B0F0"/>
              </a:solidFill>
              <a:tailEnd type="arrow"/>
            </a:ln>
          </p:spPr>
          <p:style>
            <a:lnRef idx="1">
              <a:schemeClr val="dk1"/>
            </a:lnRef>
            <a:fillRef idx="0">
              <a:schemeClr val="dk1"/>
            </a:fillRef>
            <a:effectRef idx="0">
              <a:schemeClr val="dk1"/>
            </a:effectRef>
            <a:fontRef idx="minor">
              <a:schemeClr val="tx1"/>
            </a:fontRef>
          </p:style>
        </p:cxnSp>
        <p:cxnSp>
          <p:nvCxnSpPr>
            <p:cNvPr id="329" name="직선 화살표 연결선 328">
              <a:extLst>
                <a:ext uri="{FF2B5EF4-FFF2-40B4-BE49-F238E27FC236}">
                  <a16:creationId xmlns:a16="http://schemas.microsoft.com/office/drawing/2014/main" id="{C63A00E8-52BD-4A78-B143-44494641784F}"/>
                </a:ext>
              </a:extLst>
            </p:cNvPr>
            <p:cNvCxnSpPr/>
            <p:nvPr/>
          </p:nvCxnSpPr>
          <p:spPr>
            <a:xfrm rot="5400000" flipH="1" flipV="1">
              <a:off x="2098649" y="4473577"/>
              <a:ext cx="265114" cy="176213"/>
            </a:xfrm>
            <a:prstGeom prst="straightConnector1">
              <a:avLst/>
            </a:prstGeom>
            <a:ln w="19050">
              <a:solidFill>
                <a:srgbClr val="00B0F0"/>
              </a:solidFill>
              <a:tailEnd type="arrow"/>
            </a:ln>
          </p:spPr>
          <p:style>
            <a:lnRef idx="1">
              <a:schemeClr val="dk1"/>
            </a:lnRef>
            <a:fillRef idx="0">
              <a:schemeClr val="dk1"/>
            </a:fillRef>
            <a:effectRef idx="0">
              <a:schemeClr val="dk1"/>
            </a:effectRef>
            <a:fontRef idx="minor">
              <a:schemeClr val="tx1"/>
            </a:fontRef>
          </p:style>
        </p:cxnSp>
        <p:cxnSp>
          <p:nvCxnSpPr>
            <p:cNvPr id="332" name="직선 화살표 연결선 331">
              <a:extLst>
                <a:ext uri="{FF2B5EF4-FFF2-40B4-BE49-F238E27FC236}">
                  <a16:creationId xmlns:a16="http://schemas.microsoft.com/office/drawing/2014/main" id="{54958892-6201-454C-9B74-3CAD81A8EB6E}"/>
                </a:ext>
              </a:extLst>
            </p:cNvPr>
            <p:cNvCxnSpPr/>
            <p:nvPr/>
          </p:nvCxnSpPr>
          <p:spPr>
            <a:xfrm rot="16200000" flipV="1">
              <a:off x="2094681" y="5120485"/>
              <a:ext cx="290513" cy="193675"/>
            </a:xfrm>
            <a:prstGeom prst="straightConnector1">
              <a:avLst/>
            </a:prstGeom>
            <a:ln w="19050">
              <a:solidFill>
                <a:srgbClr val="00B0F0"/>
              </a:solidFill>
              <a:tailEnd type="arrow"/>
            </a:ln>
          </p:spPr>
          <p:style>
            <a:lnRef idx="1">
              <a:schemeClr val="dk1"/>
            </a:lnRef>
            <a:fillRef idx="0">
              <a:schemeClr val="dk1"/>
            </a:fillRef>
            <a:effectRef idx="0">
              <a:schemeClr val="dk1"/>
            </a:effectRef>
            <a:fontRef idx="minor">
              <a:schemeClr val="tx1"/>
            </a:fontRef>
          </p:style>
        </p:cxnSp>
      </p:grpSp>
      <p:sp>
        <p:nvSpPr>
          <p:cNvPr id="52253" name="TextBox 334"/>
          <p:cNvSpPr txBox="1">
            <a:spLocks noChangeArrowheads="1"/>
          </p:cNvSpPr>
          <p:nvPr/>
        </p:nvSpPr>
        <p:spPr bwMode="auto">
          <a:xfrm>
            <a:off x="3214688" y="5786438"/>
            <a:ext cx="257175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0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rPr>
              <a:t>Continue on C until we reach a vertex s2 that is on  the Euler circuit of component C2 of K</a:t>
            </a:r>
            <a:endParaRPr kumimoji="1" lang="ko-KR" altLang="en-US" sz="10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254" name="TextBox 374"/>
          <p:cNvSpPr txBox="1">
            <a:spLocks noChangeArrowheads="1"/>
          </p:cNvSpPr>
          <p:nvPr/>
        </p:nvSpPr>
        <p:spPr bwMode="auto">
          <a:xfrm>
            <a:off x="438150" y="6153150"/>
            <a:ext cx="25717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0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rPr>
              <a:t>Then we traverse this Euler circuit (C1) and, returning to s1</a:t>
            </a:r>
            <a:endParaRPr kumimoji="1" lang="ko-KR" altLang="en-US" sz="10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nvGrpSpPr>
          <p:cNvPr id="52255" name="그룹 422"/>
          <p:cNvGrpSpPr>
            <a:grpSpLocks/>
          </p:cNvGrpSpPr>
          <p:nvPr/>
        </p:nvGrpSpPr>
        <p:grpSpPr bwMode="auto">
          <a:xfrm>
            <a:off x="3429000" y="3643313"/>
            <a:ext cx="2644775" cy="2127250"/>
            <a:chOff x="3428992" y="3929066"/>
            <a:chExt cx="2644792" cy="2127267"/>
          </a:xfrm>
        </p:grpSpPr>
        <p:sp>
          <p:nvSpPr>
            <p:cNvPr id="52295" name="Oval 143"/>
            <p:cNvSpPr>
              <a:spLocks noChangeArrowheads="1"/>
            </p:cNvSpPr>
            <p:nvPr/>
          </p:nvSpPr>
          <p:spPr bwMode="auto">
            <a:xfrm>
              <a:off x="3633792" y="4995877"/>
              <a:ext cx="287338" cy="287337"/>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296" name="Oval 144"/>
            <p:cNvSpPr>
              <a:spLocks noChangeArrowheads="1"/>
            </p:cNvSpPr>
            <p:nvPr/>
          </p:nvSpPr>
          <p:spPr bwMode="auto">
            <a:xfrm>
              <a:off x="4352929" y="4995877"/>
              <a:ext cx="287338" cy="287337"/>
            </a:xfrm>
            <a:prstGeom prst="ellipse">
              <a:avLst/>
            </a:prstGeom>
            <a:solidFill>
              <a:srgbClr val="FF99FF"/>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297" name="Oval 146"/>
            <p:cNvSpPr>
              <a:spLocks noChangeArrowheads="1"/>
            </p:cNvSpPr>
            <p:nvPr/>
          </p:nvSpPr>
          <p:spPr bwMode="auto">
            <a:xfrm>
              <a:off x="3994153" y="4419614"/>
              <a:ext cx="287338" cy="287337"/>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298" name="Line 147"/>
            <p:cNvSpPr>
              <a:spLocks noChangeShapeType="1"/>
            </p:cNvSpPr>
            <p:nvPr/>
          </p:nvSpPr>
          <p:spPr bwMode="auto">
            <a:xfrm flipH="1">
              <a:off x="3849692" y="4706952"/>
              <a:ext cx="215900" cy="28733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299" name="Line 148"/>
            <p:cNvSpPr>
              <a:spLocks noChangeShapeType="1"/>
            </p:cNvSpPr>
            <p:nvPr/>
          </p:nvSpPr>
          <p:spPr bwMode="auto">
            <a:xfrm>
              <a:off x="4210054" y="4706952"/>
              <a:ext cx="215900" cy="28733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00" name="Oval 158"/>
            <p:cNvSpPr>
              <a:spLocks noChangeArrowheads="1"/>
            </p:cNvSpPr>
            <p:nvPr/>
          </p:nvSpPr>
          <p:spPr bwMode="auto">
            <a:xfrm>
              <a:off x="3994153" y="5570553"/>
              <a:ext cx="287338" cy="287337"/>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01" name="Line 160"/>
            <p:cNvSpPr>
              <a:spLocks noChangeShapeType="1"/>
            </p:cNvSpPr>
            <p:nvPr/>
          </p:nvSpPr>
          <p:spPr bwMode="auto">
            <a:xfrm>
              <a:off x="3852863" y="5284801"/>
              <a:ext cx="215900" cy="28733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02" name="Line 159"/>
            <p:cNvSpPr>
              <a:spLocks noChangeShapeType="1"/>
            </p:cNvSpPr>
            <p:nvPr/>
          </p:nvSpPr>
          <p:spPr bwMode="auto">
            <a:xfrm flipH="1">
              <a:off x="4210053" y="5281629"/>
              <a:ext cx="215900" cy="28733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03" name="Oval 143"/>
            <p:cNvSpPr>
              <a:spLocks noChangeArrowheads="1"/>
            </p:cNvSpPr>
            <p:nvPr/>
          </p:nvSpPr>
          <p:spPr bwMode="auto">
            <a:xfrm>
              <a:off x="5067309" y="5000636"/>
              <a:ext cx="287338" cy="287337"/>
            </a:xfrm>
            <a:prstGeom prst="ellipse">
              <a:avLst/>
            </a:prstGeom>
            <a:solidFill>
              <a:srgbClr val="FF99FF"/>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04" name="Oval 144"/>
            <p:cNvSpPr>
              <a:spLocks noChangeArrowheads="1"/>
            </p:cNvSpPr>
            <p:nvPr/>
          </p:nvSpPr>
          <p:spPr bwMode="auto">
            <a:xfrm>
              <a:off x="5786446" y="5000636"/>
              <a:ext cx="287338" cy="287337"/>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05" name="Oval 146"/>
            <p:cNvSpPr>
              <a:spLocks noChangeArrowheads="1"/>
            </p:cNvSpPr>
            <p:nvPr/>
          </p:nvSpPr>
          <p:spPr bwMode="auto">
            <a:xfrm>
              <a:off x="5427670" y="4424373"/>
              <a:ext cx="287338" cy="287337"/>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06" name="Line 147"/>
            <p:cNvSpPr>
              <a:spLocks noChangeShapeType="1"/>
            </p:cNvSpPr>
            <p:nvPr/>
          </p:nvSpPr>
          <p:spPr bwMode="auto">
            <a:xfrm flipH="1">
              <a:off x="5283209" y="4711711"/>
              <a:ext cx="215900" cy="287337"/>
            </a:xfrm>
            <a:prstGeom prst="line">
              <a:avLst/>
            </a:prstGeom>
            <a:noFill/>
            <a:ln w="19050">
              <a:solidFill>
                <a:srgbClr val="00B0F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07" name="Line 148"/>
            <p:cNvSpPr>
              <a:spLocks noChangeShapeType="1"/>
            </p:cNvSpPr>
            <p:nvPr/>
          </p:nvSpPr>
          <p:spPr bwMode="auto">
            <a:xfrm>
              <a:off x="5643571" y="4711711"/>
              <a:ext cx="215900" cy="287337"/>
            </a:xfrm>
            <a:prstGeom prst="line">
              <a:avLst/>
            </a:prstGeom>
            <a:noFill/>
            <a:ln w="19050">
              <a:solidFill>
                <a:srgbClr val="00B0F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08" name="Oval 158"/>
            <p:cNvSpPr>
              <a:spLocks noChangeArrowheads="1"/>
            </p:cNvSpPr>
            <p:nvPr/>
          </p:nvSpPr>
          <p:spPr bwMode="auto">
            <a:xfrm>
              <a:off x="5427670" y="5575312"/>
              <a:ext cx="287338" cy="287337"/>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09" name="Line 160"/>
            <p:cNvSpPr>
              <a:spLocks noChangeShapeType="1"/>
            </p:cNvSpPr>
            <p:nvPr/>
          </p:nvSpPr>
          <p:spPr bwMode="auto">
            <a:xfrm>
              <a:off x="5286380" y="5289560"/>
              <a:ext cx="215900" cy="287337"/>
            </a:xfrm>
            <a:prstGeom prst="line">
              <a:avLst/>
            </a:prstGeom>
            <a:noFill/>
            <a:ln w="19050">
              <a:solidFill>
                <a:srgbClr val="00B0F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10" name="Line 159"/>
            <p:cNvSpPr>
              <a:spLocks noChangeShapeType="1"/>
            </p:cNvSpPr>
            <p:nvPr/>
          </p:nvSpPr>
          <p:spPr bwMode="auto">
            <a:xfrm flipH="1">
              <a:off x="5643570" y="5286388"/>
              <a:ext cx="215900" cy="287337"/>
            </a:xfrm>
            <a:prstGeom prst="line">
              <a:avLst/>
            </a:prstGeom>
            <a:noFill/>
            <a:ln w="19050">
              <a:solidFill>
                <a:srgbClr val="00B0F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nvGrpSpPr>
            <p:cNvPr id="52311" name="그룹 352"/>
            <p:cNvGrpSpPr>
              <a:grpSpLocks/>
            </p:cNvGrpSpPr>
            <p:nvPr/>
          </p:nvGrpSpPr>
          <p:grpSpPr bwMode="auto">
            <a:xfrm>
              <a:off x="4567243" y="4424373"/>
              <a:ext cx="576262" cy="1438276"/>
              <a:chOff x="1068367" y="1352539"/>
              <a:chExt cx="576262" cy="1438276"/>
            </a:xfrm>
          </p:grpSpPr>
          <p:sp>
            <p:nvSpPr>
              <p:cNvPr id="52321" name="Oval 146"/>
              <p:cNvSpPr>
                <a:spLocks noChangeArrowheads="1"/>
              </p:cNvSpPr>
              <p:nvPr/>
            </p:nvSpPr>
            <p:spPr bwMode="auto">
              <a:xfrm>
                <a:off x="1212828" y="1352539"/>
                <a:ext cx="287338" cy="287337"/>
              </a:xfrm>
              <a:prstGeom prst="ellipse">
                <a:avLst/>
              </a:prstGeom>
              <a:solidFill>
                <a:srgbClr val="FF99FF"/>
              </a:solidFill>
              <a:ln w="9525">
                <a:solidFill>
                  <a:srgbClr val="FF0000"/>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22" name="Line 147"/>
              <p:cNvSpPr>
                <a:spLocks noChangeShapeType="1"/>
              </p:cNvSpPr>
              <p:nvPr/>
            </p:nvSpPr>
            <p:spPr bwMode="auto">
              <a:xfrm flipH="1">
                <a:off x="1068367" y="1639877"/>
                <a:ext cx="215900" cy="287337"/>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23" name="Line 148"/>
              <p:cNvSpPr>
                <a:spLocks noChangeShapeType="1"/>
              </p:cNvSpPr>
              <p:nvPr/>
            </p:nvSpPr>
            <p:spPr bwMode="auto">
              <a:xfrm>
                <a:off x="1428729" y="1639877"/>
                <a:ext cx="215900" cy="287337"/>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24" name="Oval 158"/>
              <p:cNvSpPr>
                <a:spLocks noChangeArrowheads="1"/>
              </p:cNvSpPr>
              <p:nvPr/>
            </p:nvSpPr>
            <p:spPr bwMode="auto">
              <a:xfrm>
                <a:off x="1212828" y="2503478"/>
                <a:ext cx="287338" cy="287337"/>
              </a:xfrm>
              <a:prstGeom prst="ellipse">
                <a:avLst/>
              </a:prstGeom>
              <a:solidFill>
                <a:srgbClr val="FF99FF"/>
              </a:solidFill>
              <a:ln w="9525">
                <a:solidFill>
                  <a:srgbClr val="FF0000"/>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25" name="Line 160"/>
              <p:cNvSpPr>
                <a:spLocks noChangeShapeType="1"/>
              </p:cNvSpPr>
              <p:nvPr/>
            </p:nvSpPr>
            <p:spPr bwMode="auto">
              <a:xfrm>
                <a:off x="1071538" y="2217726"/>
                <a:ext cx="215900" cy="287337"/>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326" name="Line 159"/>
              <p:cNvSpPr>
                <a:spLocks noChangeShapeType="1"/>
              </p:cNvSpPr>
              <p:nvPr/>
            </p:nvSpPr>
            <p:spPr bwMode="auto">
              <a:xfrm flipH="1">
                <a:off x="1428728" y="2214554"/>
                <a:ext cx="215900" cy="287337"/>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sp>
          <p:nvSpPr>
            <p:cNvPr id="52312" name="Text Box 48"/>
            <p:cNvSpPr txBox="1">
              <a:spLocks noChangeArrowheads="1"/>
            </p:cNvSpPr>
            <p:nvPr/>
          </p:nvSpPr>
          <p:spPr bwMode="auto">
            <a:xfrm>
              <a:off x="4705362" y="4424373"/>
              <a:ext cx="285752" cy="285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200" b="1" i="0" u="none" strike="noStrike" kern="1200" cap="none" spc="0" normalizeH="0" baseline="0" noProof="0" smtClean="0">
                  <a:ln>
                    <a:noFill/>
                  </a:ln>
                  <a:solidFill>
                    <a:srgbClr val="008000"/>
                  </a:solidFill>
                  <a:effectLst/>
                  <a:uLnTx/>
                  <a:uFillTx/>
                  <a:latin typeface="Verdana" panose="020B0604030504040204" pitchFamily="34" charset="0"/>
                  <a:ea typeface="궁서체" panose="02030609000101010101" pitchFamily="17" charset="-127"/>
                  <a:cs typeface="+mn-cs"/>
                </a:rPr>
                <a:t>S</a:t>
              </a:r>
              <a:endParaRPr kumimoji="1" lang="en-US" altLang="ko-KR" sz="900" b="1" i="0" u="none" strike="noStrike" kern="1200" cap="none" spc="0" normalizeH="0" baseline="0" noProof="0" smtClean="0">
                <a:ln>
                  <a:noFill/>
                </a:ln>
                <a:solidFill>
                  <a:srgbClr val="008000"/>
                </a:solidFill>
                <a:effectLst/>
                <a:uLnTx/>
                <a:uFillTx/>
                <a:latin typeface="Verdana" panose="020B0604030504040204" pitchFamily="34" charset="0"/>
                <a:ea typeface="궁서체" panose="02030609000101010101" pitchFamily="17" charset="-127"/>
                <a:cs typeface="+mn-cs"/>
              </a:endParaRPr>
            </a:p>
          </p:txBody>
        </p:sp>
        <p:cxnSp>
          <p:nvCxnSpPr>
            <p:cNvPr id="361" name="직선 화살표 연결선 360">
              <a:extLst>
                <a:ext uri="{FF2B5EF4-FFF2-40B4-BE49-F238E27FC236}">
                  <a16:creationId xmlns:a16="http://schemas.microsoft.com/office/drawing/2014/main" id="{EC4DDB23-5B22-4647-BFF6-428A42535D21}"/>
                </a:ext>
              </a:extLst>
            </p:cNvPr>
            <p:cNvCxnSpPr/>
            <p:nvPr/>
          </p:nvCxnSpPr>
          <p:spPr>
            <a:xfrm rot="16200000" flipH="1">
              <a:off x="4812507" y="4817279"/>
              <a:ext cx="214315" cy="142876"/>
            </a:xfrm>
            <a:prstGeom prst="straightConnector1">
              <a:avLst/>
            </a:prstGeom>
            <a:ln w="19050">
              <a:solidFill>
                <a:srgbClr val="C00000"/>
              </a:solidFill>
              <a:tailEnd type="arrow"/>
            </a:ln>
          </p:spPr>
          <p:style>
            <a:lnRef idx="1">
              <a:schemeClr val="dk1"/>
            </a:lnRef>
            <a:fillRef idx="0">
              <a:schemeClr val="dk1"/>
            </a:fillRef>
            <a:effectRef idx="0">
              <a:schemeClr val="dk1"/>
            </a:effectRef>
            <a:fontRef idx="minor">
              <a:schemeClr val="tx1"/>
            </a:fontRef>
          </p:style>
        </p:cxnSp>
        <p:sp>
          <p:nvSpPr>
            <p:cNvPr id="52314" name="직사각형 361"/>
            <p:cNvSpPr>
              <a:spLocks noChangeArrowheads="1"/>
            </p:cNvSpPr>
            <p:nvPr/>
          </p:nvSpPr>
          <p:spPr bwMode="auto">
            <a:xfrm>
              <a:off x="5286380" y="5072074"/>
              <a:ext cx="386644"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100" b="1" i="0" u="none" strike="noStrike" kern="1200" cap="none" spc="0" normalizeH="0" baseline="0" noProof="0" smtClean="0">
                  <a:ln>
                    <a:noFill/>
                  </a:ln>
                  <a:solidFill>
                    <a:srgbClr val="008000"/>
                  </a:solidFill>
                  <a:effectLst/>
                  <a:uLnTx/>
                  <a:uFillTx/>
                  <a:latin typeface="Verdana" panose="020B0604030504040204" pitchFamily="34" charset="0"/>
                  <a:ea typeface="궁서체" panose="02030609000101010101" pitchFamily="17" charset="-127"/>
                  <a:cs typeface="+mn-cs"/>
                </a:rPr>
                <a:t>S1</a:t>
              </a:r>
              <a:endParaRPr kumimoji="1" lang="ko-KR" altLang="en-US" sz="11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363" name="Text Box 48">
              <a:extLst>
                <a:ext uri="{FF2B5EF4-FFF2-40B4-BE49-F238E27FC236}">
                  <a16:creationId xmlns:a16="http://schemas.microsoft.com/office/drawing/2014/main" id="{6363F9ED-814C-4918-86D5-565E52A82FAA}"/>
                </a:ext>
              </a:extLst>
            </p:cNvPr>
            <p:cNvSpPr txBox="1">
              <a:spLocks noChangeArrowheads="1"/>
            </p:cNvSpPr>
            <p:nvPr/>
          </p:nvSpPr>
          <p:spPr bwMode="auto">
            <a:xfrm>
              <a:off x="3929058" y="3929066"/>
              <a:ext cx="571504" cy="400053"/>
            </a:xfrm>
            <a:prstGeom prst="rect">
              <a:avLst/>
            </a:prstGeom>
            <a:noFill/>
            <a:ln w="22225">
              <a:noFill/>
              <a:miter lim="800000"/>
              <a:headEnd/>
              <a:tailEnd/>
            </a:ln>
          </p:spPr>
          <p:txBody>
            <a:bodyPr anchor="ctr">
              <a:spAutoFit/>
            </a:body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2000" b="1" i="0" u="none" strike="noStrike" kern="1200" cap="none" spc="0" normalizeH="0" baseline="0" noProof="0" dirty="0">
                  <a:ln>
                    <a:noFill/>
                  </a:ln>
                  <a:solidFill>
                    <a:srgbClr val="B88472">
                      <a:lumMod val="75000"/>
                    </a:srgbClr>
                  </a:solidFill>
                  <a:effectLst/>
                  <a:uLnTx/>
                  <a:uFillTx/>
                  <a:latin typeface="Verdana" pitchFamily="34" charset="0"/>
                  <a:ea typeface="궁서체" pitchFamily="17" charset="-127"/>
                  <a:cs typeface="+mn-cs"/>
                </a:rPr>
                <a:t>K</a:t>
              </a:r>
              <a:endParaRPr kumimoji="1" lang="en-US" altLang="ko-KR" sz="1200" b="1" i="0" u="none" strike="noStrike" kern="1200" cap="none" spc="0" normalizeH="0" baseline="0" noProof="0" dirty="0">
                <a:ln>
                  <a:noFill/>
                </a:ln>
                <a:solidFill>
                  <a:srgbClr val="B88472">
                    <a:lumMod val="75000"/>
                  </a:srgbClr>
                </a:solidFill>
                <a:effectLst/>
                <a:uLnTx/>
                <a:uFillTx/>
                <a:latin typeface="Verdana" pitchFamily="34" charset="0"/>
                <a:ea typeface="궁서체" pitchFamily="17" charset="-127"/>
                <a:cs typeface="+mn-cs"/>
              </a:endParaRPr>
            </a:p>
          </p:txBody>
        </p:sp>
        <p:cxnSp>
          <p:nvCxnSpPr>
            <p:cNvPr id="369" name="직선 화살표 연결선 368">
              <a:extLst>
                <a:ext uri="{FF2B5EF4-FFF2-40B4-BE49-F238E27FC236}">
                  <a16:creationId xmlns:a16="http://schemas.microsoft.com/office/drawing/2014/main" id="{58579290-733F-4BCE-896E-B71F7612D574}"/>
                </a:ext>
              </a:extLst>
            </p:cNvPr>
            <p:cNvCxnSpPr/>
            <p:nvPr/>
          </p:nvCxnSpPr>
          <p:spPr>
            <a:xfrm rot="5400000">
              <a:off x="4815682" y="5328458"/>
              <a:ext cx="227015" cy="142876"/>
            </a:xfrm>
            <a:prstGeom prst="straightConnector1">
              <a:avLst/>
            </a:prstGeom>
            <a:ln w="19050">
              <a:solidFill>
                <a:srgbClr val="C00000"/>
              </a:solidFill>
              <a:tailEnd type="arrow"/>
            </a:ln>
          </p:spPr>
          <p:style>
            <a:lnRef idx="1">
              <a:schemeClr val="dk1"/>
            </a:lnRef>
            <a:fillRef idx="0">
              <a:schemeClr val="dk1"/>
            </a:fillRef>
            <a:effectRef idx="0">
              <a:schemeClr val="dk1"/>
            </a:effectRef>
            <a:fontRef idx="minor">
              <a:schemeClr val="tx1"/>
            </a:fontRef>
          </p:style>
        </p:cxnSp>
        <p:cxnSp>
          <p:nvCxnSpPr>
            <p:cNvPr id="372" name="직선 화살표 연결선 371">
              <a:extLst>
                <a:ext uri="{FF2B5EF4-FFF2-40B4-BE49-F238E27FC236}">
                  <a16:creationId xmlns:a16="http://schemas.microsoft.com/office/drawing/2014/main" id="{2E2B95A3-37BE-41D9-A4EB-4A3B1D9DE0F0}"/>
                </a:ext>
              </a:extLst>
            </p:cNvPr>
            <p:cNvCxnSpPr/>
            <p:nvPr/>
          </p:nvCxnSpPr>
          <p:spPr>
            <a:xfrm rot="16200000" flipV="1">
              <a:off x="4538661" y="5391166"/>
              <a:ext cx="206377" cy="139701"/>
            </a:xfrm>
            <a:prstGeom prst="straightConnector1">
              <a:avLst/>
            </a:prstGeom>
            <a:ln w="19050">
              <a:solidFill>
                <a:srgbClr val="C00000"/>
              </a:solidFill>
              <a:tailEnd type="arrow"/>
            </a:ln>
          </p:spPr>
          <p:style>
            <a:lnRef idx="1">
              <a:schemeClr val="dk1"/>
            </a:lnRef>
            <a:fillRef idx="0">
              <a:schemeClr val="dk1"/>
            </a:fillRef>
            <a:effectRef idx="0">
              <a:schemeClr val="dk1"/>
            </a:effectRef>
            <a:fontRef idx="minor">
              <a:schemeClr val="tx1"/>
            </a:fontRef>
          </p:style>
        </p:cxnSp>
        <p:sp>
          <p:nvSpPr>
            <p:cNvPr id="52318" name="Text Box 48"/>
            <p:cNvSpPr txBox="1">
              <a:spLocks noChangeArrowheads="1"/>
            </p:cNvSpPr>
            <p:nvPr/>
          </p:nvSpPr>
          <p:spPr bwMode="auto">
            <a:xfrm>
              <a:off x="5000628" y="5643578"/>
              <a:ext cx="428628" cy="412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2000" b="1" i="0" u="none" strike="noStrike" kern="1200" cap="none" spc="0" normalizeH="0" baseline="0" noProof="0" smtClean="0">
                  <a:ln>
                    <a:noFill/>
                  </a:ln>
                  <a:solidFill>
                    <a:srgbClr val="FF0000"/>
                  </a:solidFill>
                  <a:effectLst/>
                  <a:uLnTx/>
                  <a:uFillTx/>
                  <a:latin typeface="Verdana" panose="020B0604030504040204" pitchFamily="34" charset="0"/>
                  <a:ea typeface="궁서체" panose="02030609000101010101" pitchFamily="17" charset="-127"/>
                  <a:cs typeface="+mn-cs"/>
                </a:rPr>
                <a:t>C</a:t>
              </a:r>
              <a:endParaRPr kumimoji="1" lang="en-US" altLang="ko-KR" sz="1200" b="1" i="0" u="none" strike="noStrike" kern="1200" cap="none" spc="0" normalizeH="0" baseline="0" noProof="0" smtClean="0">
                <a:ln>
                  <a:noFill/>
                </a:ln>
                <a:solidFill>
                  <a:srgbClr val="FF0000"/>
                </a:solidFill>
                <a:effectLst/>
                <a:uLnTx/>
                <a:uFillTx/>
                <a:latin typeface="Verdana" panose="020B0604030504040204" pitchFamily="34" charset="0"/>
                <a:ea typeface="궁서체" panose="02030609000101010101" pitchFamily="17" charset="-127"/>
                <a:cs typeface="+mn-cs"/>
              </a:endParaRPr>
            </a:p>
          </p:txBody>
        </p:sp>
        <p:sp>
          <p:nvSpPr>
            <p:cNvPr id="377" name="Text Box 48">
              <a:extLst>
                <a:ext uri="{FF2B5EF4-FFF2-40B4-BE49-F238E27FC236}">
                  <a16:creationId xmlns:a16="http://schemas.microsoft.com/office/drawing/2014/main" id="{5E9F7F81-3543-476D-B78C-753E057BDB9A}"/>
                </a:ext>
              </a:extLst>
            </p:cNvPr>
            <p:cNvSpPr txBox="1">
              <a:spLocks noChangeArrowheads="1"/>
            </p:cNvSpPr>
            <p:nvPr/>
          </p:nvSpPr>
          <p:spPr bwMode="auto">
            <a:xfrm>
              <a:off x="3428992" y="5572141"/>
              <a:ext cx="571504" cy="400053"/>
            </a:xfrm>
            <a:prstGeom prst="rect">
              <a:avLst/>
            </a:prstGeom>
            <a:noFill/>
            <a:ln w="22225">
              <a:noFill/>
              <a:miter lim="800000"/>
              <a:headEnd/>
              <a:tailEnd/>
            </a:ln>
          </p:spPr>
          <p:txBody>
            <a:bodyPr anchor="ctr">
              <a:spAutoFit/>
            </a:body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2000" b="1" i="0" u="none" strike="noStrike" kern="1200" cap="none" spc="0" normalizeH="0" baseline="0" noProof="0" dirty="0">
                  <a:ln>
                    <a:noFill/>
                  </a:ln>
                  <a:solidFill>
                    <a:prstClr val="black">
                      <a:lumMod val="85000"/>
                      <a:lumOff val="15000"/>
                    </a:prstClr>
                  </a:solidFill>
                  <a:effectLst/>
                  <a:uLnTx/>
                  <a:uFillTx/>
                  <a:latin typeface="Verdana" pitchFamily="34" charset="0"/>
                  <a:ea typeface="궁서체" pitchFamily="17" charset="-127"/>
                  <a:cs typeface="+mn-cs"/>
                </a:rPr>
                <a:t>C2</a:t>
              </a:r>
              <a:endParaRPr kumimoji="1" lang="en-US" altLang="ko-KR" sz="1200" b="1" i="0" u="none" strike="noStrike" kern="1200" cap="none" spc="0" normalizeH="0" baseline="0" noProof="0" dirty="0">
                <a:ln>
                  <a:noFill/>
                </a:ln>
                <a:solidFill>
                  <a:prstClr val="black">
                    <a:lumMod val="85000"/>
                    <a:lumOff val="15000"/>
                  </a:prstClr>
                </a:solidFill>
                <a:effectLst/>
                <a:uLnTx/>
                <a:uFillTx/>
                <a:latin typeface="Verdana" pitchFamily="34" charset="0"/>
                <a:ea typeface="궁서체" pitchFamily="17" charset="-127"/>
                <a:cs typeface="+mn-cs"/>
              </a:endParaRPr>
            </a:p>
          </p:txBody>
        </p:sp>
        <p:sp>
          <p:nvSpPr>
            <p:cNvPr id="52320" name="직사각형 377"/>
            <p:cNvSpPr>
              <a:spLocks noChangeArrowheads="1"/>
            </p:cNvSpPr>
            <p:nvPr/>
          </p:nvSpPr>
          <p:spPr bwMode="auto">
            <a:xfrm>
              <a:off x="4000496" y="5000636"/>
              <a:ext cx="386644"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100" b="1" i="0" u="none" strike="noStrike" kern="1200" cap="none" spc="0" normalizeH="0" baseline="0" noProof="0" smtClean="0">
                  <a:ln>
                    <a:noFill/>
                  </a:ln>
                  <a:solidFill>
                    <a:srgbClr val="008000"/>
                  </a:solidFill>
                  <a:effectLst/>
                  <a:uLnTx/>
                  <a:uFillTx/>
                  <a:latin typeface="Verdana" panose="020B0604030504040204" pitchFamily="34" charset="0"/>
                  <a:ea typeface="궁서체" panose="02030609000101010101" pitchFamily="17" charset="-127"/>
                  <a:cs typeface="+mn-cs"/>
                </a:rPr>
                <a:t>S2</a:t>
              </a:r>
              <a:endParaRPr kumimoji="1" lang="ko-KR" altLang="en-US" sz="11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sp>
        <p:nvSpPr>
          <p:cNvPr id="52256" name="TextBox 378"/>
          <p:cNvSpPr txBox="1">
            <a:spLocks noChangeArrowheads="1"/>
          </p:cNvSpPr>
          <p:nvPr/>
        </p:nvSpPr>
        <p:spPr bwMode="auto">
          <a:xfrm>
            <a:off x="5643563" y="6000750"/>
            <a:ext cx="1357312"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0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rPr>
              <a:t>Traverse the Euler circuit (C2) and, returning to s2</a:t>
            </a:r>
            <a:endParaRPr kumimoji="1" lang="ko-KR" altLang="en-US" sz="10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257" name="TextBox 379"/>
          <p:cNvSpPr txBox="1">
            <a:spLocks noChangeArrowheads="1"/>
          </p:cNvSpPr>
          <p:nvPr/>
        </p:nvSpPr>
        <p:spPr bwMode="auto">
          <a:xfrm>
            <a:off x="7215188" y="5842000"/>
            <a:ext cx="157162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0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rPr>
              <a:t>Continue on C…</a:t>
            </a:r>
          </a:p>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0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rPr>
              <a:t>Since the graph G is finite, as we continue this process, we construct an Euler circuit for G </a:t>
            </a:r>
            <a:endParaRPr kumimoji="1" lang="ko-KR" altLang="en-US" sz="10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nvGrpSpPr>
          <p:cNvPr id="52258" name="그룹 423"/>
          <p:cNvGrpSpPr>
            <a:grpSpLocks/>
          </p:cNvGrpSpPr>
          <p:nvPr/>
        </p:nvGrpSpPr>
        <p:grpSpPr bwMode="auto">
          <a:xfrm>
            <a:off x="6286500" y="3643313"/>
            <a:ext cx="2644775" cy="2127250"/>
            <a:chOff x="6286512" y="3857628"/>
            <a:chExt cx="2644792" cy="2127267"/>
          </a:xfrm>
        </p:grpSpPr>
        <p:sp>
          <p:nvSpPr>
            <p:cNvPr id="52264" name="Oval 143"/>
            <p:cNvSpPr>
              <a:spLocks noChangeArrowheads="1"/>
            </p:cNvSpPr>
            <p:nvPr/>
          </p:nvSpPr>
          <p:spPr bwMode="auto">
            <a:xfrm>
              <a:off x="6491312" y="4924439"/>
              <a:ext cx="287338" cy="287337"/>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265" name="Oval 144"/>
            <p:cNvSpPr>
              <a:spLocks noChangeArrowheads="1"/>
            </p:cNvSpPr>
            <p:nvPr/>
          </p:nvSpPr>
          <p:spPr bwMode="auto">
            <a:xfrm>
              <a:off x="7210449" y="4924439"/>
              <a:ext cx="287338" cy="287337"/>
            </a:xfrm>
            <a:prstGeom prst="ellipse">
              <a:avLst/>
            </a:prstGeom>
            <a:solidFill>
              <a:srgbClr val="FF99FF"/>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266" name="Oval 146"/>
            <p:cNvSpPr>
              <a:spLocks noChangeArrowheads="1"/>
            </p:cNvSpPr>
            <p:nvPr/>
          </p:nvSpPr>
          <p:spPr bwMode="auto">
            <a:xfrm>
              <a:off x="6851673" y="4348176"/>
              <a:ext cx="287338" cy="287337"/>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267" name="Line 147"/>
            <p:cNvSpPr>
              <a:spLocks noChangeShapeType="1"/>
            </p:cNvSpPr>
            <p:nvPr/>
          </p:nvSpPr>
          <p:spPr bwMode="auto">
            <a:xfrm flipH="1">
              <a:off x="6707212" y="4635514"/>
              <a:ext cx="215900" cy="28733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268" name="Line 148"/>
            <p:cNvSpPr>
              <a:spLocks noChangeShapeType="1"/>
            </p:cNvSpPr>
            <p:nvPr/>
          </p:nvSpPr>
          <p:spPr bwMode="auto">
            <a:xfrm>
              <a:off x="7067574" y="4635514"/>
              <a:ext cx="215900" cy="28733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269" name="Oval 158"/>
            <p:cNvSpPr>
              <a:spLocks noChangeArrowheads="1"/>
            </p:cNvSpPr>
            <p:nvPr/>
          </p:nvSpPr>
          <p:spPr bwMode="auto">
            <a:xfrm>
              <a:off x="6851673" y="5499115"/>
              <a:ext cx="287338" cy="287337"/>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270" name="Line 160"/>
            <p:cNvSpPr>
              <a:spLocks noChangeShapeType="1"/>
            </p:cNvSpPr>
            <p:nvPr/>
          </p:nvSpPr>
          <p:spPr bwMode="auto">
            <a:xfrm>
              <a:off x="6710383" y="5213363"/>
              <a:ext cx="215900" cy="28733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271" name="Line 159"/>
            <p:cNvSpPr>
              <a:spLocks noChangeShapeType="1"/>
            </p:cNvSpPr>
            <p:nvPr/>
          </p:nvSpPr>
          <p:spPr bwMode="auto">
            <a:xfrm flipH="1">
              <a:off x="7067573" y="5210191"/>
              <a:ext cx="215900" cy="28733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272" name="Oval 143"/>
            <p:cNvSpPr>
              <a:spLocks noChangeArrowheads="1"/>
            </p:cNvSpPr>
            <p:nvPr/>
          </p:nvSpPr>
          <p:spPr bwMode="auto">
            <a:xfrm>
              <a:off x="7924829" y="4929198"/>
              <a:ext cx="287338" cy="287337"/>
            </a:xfrm>
            <a:prstGeom prst="ellipse">
              <a:avLst/>
            </a:prstGeom>
            <a:solidFill>
              <a:srgbClr val="FF99FF"/>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273" name="Oval 144"/>
            <p:cNvSpPr>
              <a:spLocks noChangeArrowheads="1"/>
            </p:cNvSpPr>
            <p:nvPr/>
          </p:nvSpPr>
          <p:spPr bwMode="auto">
            <a:xfrm>
              <a:off x="8643966" y="4929198"/>
              <a:ext cx="287338" cy="287337"/>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274" name="Oval 146"/>
            <p:cNvSpPr>
              <a:spLocks noChangeArrowheads="1"/>
            </p:cNvSpPr>
            <p:nvPr/>
          </p:nvSpPr>
          <p:spPr bwMode="auto">
            <a:xfrm>
              <a:off x="8285190" y="4352935"/>
              <a:ext cx="287338" cy="287337"/>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275" name="Line 147"/>
            <p:cNvSpPr>
              <a:spLocks noChangeShapeType="1"/>
            </p:cNvSpPr>
            <p:nvPr/>
          </p:nvSpPr>
          <p:spPr bwMode="auto">
            <a:xfrm flipH="1">
              <a:off x="8140729" y="4640273"/>
              <a:ext cx="215900" cy="287337"/>
            </a:xfrm>
            <a:prstGeom prst="line">
              <a:avLst/>
            </a:prstGeom>
            <a:noFill/>
            <a:ln w="19050">
              <a:solidFill>
                <a:srgbClr val="00B0F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276" name="Line 148"/>
            <p:cNvSpPr>
              <a:spLocks noChangeShapeType="1"/>
            </p:cNvSpPr>
            <p:nvPr/>
          </p:nvSpPr>
          <p:spPr bwMode="auto">
            <a:xfrm>
              <a:off x="8501091" y="4640273"/>
              <a:ext cx="215900" cy="287337"/>
            </a:xfrm>
            <a:prstGeom prst="line">
              <a:avLst/>
            </a:prstGeom>
            <a:noFill/>
            <a:ln w="19050">
              <a:solidFill>
                <a:srgbClr val="00B0F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277" name="Oval 158"/>
            <p:cNvSpPr>
              <a:spLocks noChangeArrowheads="1"/>
            </p:cNvSpPr>
            <p:nvPr/>
          </p:nvSpPr>
          <p:spPr bwMode="auto">
            <a:xfrm>
              <a:off x="8285190" y="5503874"/>
              <a:ext cx="287338" cy="287337"/>
            </a:xfrm>
            <a:prstGeom prst="ellipse">
              <a:avLst/>
            </a:prstGeom>
            <a:solidFill>
              <a:srgbClr val="996633"/>
            </a:solidFill>
            <a:ln w="9525">
              <a:solidFill>
                <a:srgbClr val="0000CC"/>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278" name="Line 160"/>
            <p:cNvSpPr>
              <a:spLocks noChangeShapeType="1"/>
            </p:cNvSpPr>
            <p:nvPr/>
          </p:nvSpPr>
          <p:spPr bwMode="auto">
            <a:xfrm>
              <a:off x="8143900" y="5218122"/>
              <a:ext cx="215900" cy="287337"/>
            </a:xfrm>
            <a:prstGeom prst="line">
              <a:avLst/>
            </a:prstGeom>
            <a:noFill/>
            <a:ln w="19050">
              <a:solidFill>
                <a:srgbClr val="00B0F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279" name="Line 159"/>
            <p:cNvSpPr>
              <a:spLocks noChangeShapeType="1"/>
            </p:cNvSpPr>
            <p:nvPr/>
          </p:nvSpPr>
          <p:spPr bwMode="auto">
            <a:xfrm flipH="1">
              <a:off x="8501090" y="5214950"/>
              <a:ext cx="215900" cy="287337"/>
            </a:xfrm>
            <a:prstGeom prst="line">
              <a:avLst/>
            </a:prstGeom>
            <a:noFill/>
            <a:ln w="19050">
              <a:solidFill>
                <a:srgbClr val="00B0F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nvGrpSpPr>
            <p:cNvPr id="52280" name="그룹 396"/>
            <p:cNvGrpSpPr>
              <a:grpSpLocks/>
            </p:cNvGrpSpPr>
            <p:nvPr/>
          </p:nvGrpSpPr>
          <p:grpSpPr bwMode="auto">
            <a:xfrm>
              <a:off x="7424763" y="4352935"/>
              <a:ext cx="576262" cy="1438276"/>
              <a:chOff x="1068367" y="1352539"/>
              <a:chExt cx="576262" cy="1438276"/>
            </a:xfrm>
          </p:grpSpPr>
          <p:sp>
            <p:nvSpPr>
              <p:cNvPr id="52289" name="Oval 146"/>
              <p:cNvSpPr>
                <a:spLocks noChangeArrowheads="1"/>
              </p:cNvSpPr>
              <p:nvPr/>
            </p:nvSpPr>
            <p:spPr bwMode="auto">
              <a:xfrm>
                <a:off x="1212828" y="1352539"/>
                <a:ext cx="287338" cy="287337"/>
              </a:xfrm>
              <a:prstGeom prst="ellipse">
                <a:avLst/>
              </a:prstGeom>
              <a:solidFill>
                <a:srgbClr val="FF99FF"/>
              </a:solidFill>
              <a:ln w="9525">
                <a:solidFill>
                  <a:srgbClr val="FF0000"/>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290" name="Line 147"/>
              <p:cNvSpPr>
                <a:spLocks noChangeShapeType="1"/>
              </p:cNvSpPr>
              <p:nvPr/>
            </p:nvSpPr>
            <p:spPr bwMode="auto">
              <a:xfrm flipH="1">
                <a:off x="1068367" y="1639877"/>
                <a:ext cx="215900" cy="287337"/>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291" name="Line 148"/>
              <p:cNvSpPr>
                <a:spLocks noChangeShapeType="1"/>
              </p:cNvSpPr>
              <p:nvPr/>
            </p:nvSpPr>
            <p:spPr bwMode="auto">
              <a:xfrm>
                <a:off x="1428729" y="1639877"/>
                <a:ext cx="215900" cy="287337"/>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292" name="Oval 158"/>
              <p:cNvSpPr>
                <a:spLocks noChangeArrowheads="1"/>
              </p:cNvSpPr>
              <p:nvPr/>
            </p:nvSpPr>
            <p:spPr bwMode="auto">
              <a:xfrm>
                <a:off x="1212828" y="2503478"/>
                <a:ext cx="287338" cy="287337"/>
              </a:xfrm>
              <a:prstGeom prst="ellipse">
                <a:avLst/>
              </a:prstGeom>
              <a:solidFill>
                <a:srgbClr val="FF99FF"/>
              </a:solidFill>
              <a:ln w="9525">
                <a:solidFill>
                  <a:srgbClr val="FF0000"/>
                </a:solidFill>
                <a:round/>
                <a:headEnd/>
                <a:tailEnd/>
              </a:ln>
            </p:spPr>
            <p:txBody>
              <a:bodyPr wrap="none" lIns="90000" tIns="46800" rIns="90000" bIns="46800"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293" name="Line 160"/>
              <p:cNvSpPr>
                <a:spLocks noChangeShapeType="1"/>
              </p:cNvSpPr>
              <p:nvPr/>
            </p:nvSpPr>
            <p:spPr bwMode="auto">
              <a:xfrm>
                <a:off x="1071538" y="2217726"/>
                <a:ext cx="215900" cy="287337"/>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2294" name="Line 159"/>
              <p:cNvSpPr>
                <a:spLocks noChangeShapeType="1"/>
              </p:cNvSpPr>
              <p:nvPr/>
            </p:nvSpPr>
            <p:spPr bwMode="auto">
              <a:xfrm flipH="1">
                <a:off x="1428728" y="2214554"/>
                <a:ext cx="215900" cy="287337"/>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sp>
          <p:nvSpPr>
            <p:cNvPr id="52281" name="Text Box 48"/>
            <p:cNvSpPr txBox="1">
              <a:spLocks noChangeArrowheads="1"/>
            </p:cNvSpPr>
            <p:nvPr/>
          </p:nvSpPr>
          <p:spPr bwMode="auto">
            <a:xfrm>
              <a:off x="7562882" y="4352935"/>
              <a:ext cx="285752" cy="285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200" b="1" i="0" u="none" strike="noStrike" kern="1200" cap="none" spc="0" normalizeH="0" baseline="0" noProof="0" smtClean="0">
                  <a:ln>
                    <a:noFill/>
                  </a:ln>
                  <a:solidFill>
                    <a:srgbClr val="008000"/>
                  </a:solidFill>
                  <a:effectLst/>
                  <a:uLnTx/>
                  <a:uFillTx/>
                  <a:latin typeface="Verdana" panose="020B0604030504040204" pitchFamily="34" charset="0"/>
                  <a:ea typeface="궁서체" panose="02030609000101010101" pitchFamily="17" charset="-127"/>
                  <a:cs typeface="+mn-cs"/>
                </a:rPr>
                <a:t>S</a:t>
              </a:r>
              <a:endParaRPr kumimoji="1" lang="en-US" altLang="ko-KR" sz="900" b="1" i="0" u="none" strike="noStrike" kern="1200" cap="none" spc="0" normalizeH="0" baseline="0" noProof="0" smtClean="0">
                <a:ln>
                  <a:noFill/>
                </a:ln>
                <a:solidFill>
                  <a:srgbClr val="008000"/>
                </a:solidFill>
                <a:effectLst/>
                <a:uLnTx/>
                <a:uFillTx/>
                <a:latin typeface="Verdana" panose="020B0604030504040204" pitchFamily="34" charset="0"/>
                <a:ea typeface="궁서체" panose="02030609000101010101" pitchFamily="17" charset="-127"/>
                <a:cs typeface="+mn-cs"/>
              </a:endParaRPr>
            </a:p>
          </p:txBody>
        </p:sp>
        <p:sp>
          <p:nvSpPr>
            <p:cNvPr id="52282" name="직사각형 405"/>
            <p:cNvSpPr>
              <a:spLocks noChangeArrowheads="1"/>
            </p:cNvSpPr>
            <p:nvPr/>
          </p:nvSpPr>
          <p:spPr bwMode="auto">
            <a:xfrm>
              <a:off x="8143900" y="5000636"/>
              <a:ext cx="386644"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100" b="1" i="0" u="none" strike="noStrike" kern="1200" cap="none" spc="0" normalizeH="0" baseline="0" noProof="0" smtClean="0">
                  <a:ln>
                    <a:noFill/>
                  </a:ln>
                  <a:solidFill>
                    <a:srgbClr val="008000"/>
                  </a:solidFill>
                  <a:effectLst/>
                  <a:uLnTx/>
                  <a:uFillTx/>
                  <a:latin typeface="Verdana" panose="020B0604030504040204" pitchFamily="34" charset="0"/>
                  <a:ea typeface="궁서체" panose="02030609000101010101" pitchFamily="17" charset="-127"/>
                  <a:cs typeface="+mn-cs"/>
                </a:rPr>
                <a:t>S1</a:t>
              </a:r>
              <a:endParaRPr kumimoji="1" lang="ko-KR" altLang="en-US" sz="11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407" name="Text Box 48">
              <a:extLst>
                <a:ext uri="{FF2B5EF4-FFF2-40B4-BE49-F238E27FC236}">
                  <a16:creationId xmlns:a16="http://schemas.microsoft.com/office/drawing/2014/main" id="{EA90ED02-A91A-4AD7-9AF9-A8D774F7A8C8}"/>
                </a:ext>
              </a:extLst>
            </p:cNvPr>
            <p:cNvSpPr txBox="1">
              <a:spLocks noChangeArrowheads="1"/>
            </p:cNvSpPr>
            <p:nvPr/>
          </p:nvSpPr>
          <p:spPr bwMode="auto">
            <a:xfrm>
              <a:off x="6786578" y="3857628"/>
              <a:ext cx="571504" cy="400053"/>
            </a:xfrm>
            <a:prstGeom prst="rect">
              <a:avLst/>
            </a:prstGeom>
            <a:noFill/>
            <a:ln w="22225">
              <a:noFill/>
              <a:miter lim="800000"/>
              <a:headEnd/>
              <a:tailEnd/>
            </a:ln>
          </p:spPr>
          <p:txBody>
            <a:bodyPr anchor="ctr">
              <a:spAutoFit/>
            </a:body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2000" b="1" i="0" u="none" strike="noStrike" kern="1200" cap="none" spc="0" normalizeH="0" baseline="0" noProof="0" dirty="0">
                  <a:ln>
                    <a:noFill/>
                  </a:ln>
                  <a:solidFill>
                    <a:srgbClr val="B88472">
                      <a:lumMod val="75000"/>
                    </a:srgbClr>
                  </a:solidFill>
                  <a:effectLst/>
                  <a:uLnTx/>
                  <a:uFillTx/>
                  <a:latin typeface="Verdana" pitchFamily="34" charset="0"/>
                  <a:ea typeface="궁서체" pitchFamily="17" charset="-127"/>
                  <a:cs typeface="+mn-cs"/>
                </a:rPr>
                <a:t>K</a:t>
              </a:r>
              <a:endParaRPr kumimoji="1" lang="en-US" altLang="ko-KR" sz="1200" b="1" i="0" u="none" strike="noStrike" kern="1200" cap="none" spc="0" normalizeH="0" baseline="0" noProof="0" dirty="0">
                <a:ln>
                  <a:noFill/>
                </a:ln>
                <a:solidFill>
                  <a:srgbClr val="B88472">
                    <a:lumMod val="75000"/>
                  </a:srgbClr>
                </a:solidFill>
                <a:effectLst/>
                <a:uLnTx/>
                <a:uFillTx/>
                <a:latin typeface="Verdana" pitchFamily="34" charset="0"/>
                <a:ea typeface="궁서체" pitchFamily="17" charset="-127"/>
                <a:cs typeface="+mn-cs"/>
              </a:endParaRPr>
            </a:p>
          </p:txBody>
        </p:sp>
        <p:cxnSp>
          <p:nvCxnSpPr>
            <p:cNvPr id="409" name="직선 화살표 연결선 408">
              <a:extLst>
                <a:ext uri="{FF2B5EF4-FFF2-40B4-BE49-F238E27FC236}">
                  <a16:creationId xmlns:a16="http://schemas.microsoft.com/office/drawing/2014/main" id="{BEE21212-5454-43B7-B3C4-8A1BE0E9B316}"/>
                </a:ext>
              </a:extLst>
            </p:cNvPr>
            <p:cNvCxnSpPr/>
            <p:nvPr/>
          </p:nvCxnSpPr>
          <p:spPr>
            <a:xfrm rot="5400000" flipH="1" flipV="1">
              <a:off x="7469207" y="4746635"/>
              <a:ext cx="277814" cy="214313"/>
            </a:xfrm>
            <a:prstGeom prst="straightConnector1">
              <a:avLst/>
            </a:prstGeom>
            <a:ln w="19050">
              <a:solidFill>
                <a:srgbClr val="C00000"/>
              </a:solidFill>
              <a:tailEnd type="arrow"/>
            </a:ln>
          </p:spPr>
          <p:style>
            <a:lnRef idx="1">
              <a:schemeClr val="dk1"/>
            </a:lnRef>
            <a:fillRef idx="0">
              <a:schemeClr val="dk1"/>
            </a:fillRef>
            <a:effectRef idx="0">
              <a:schemeClr val="dk1"/>
            </a:effectRef>
            <a:fontRef idx="minor">
              <a:schemeClr val="tx1"/>
            </a:fontRef>
          </p:style>
        </p:cxnSp>
        <p:sp>
          <p:nvSpPr>
            <p:cNvPr id="52285" name="Text Box 48"/>
            <p:cNvSpPr txBox="1">
              <a:spLocks noChangeArrowheads="1"/>
            </p:cNvSpPr>
            <p:nvPr/>
          </p:nvSpPr>
          <p:spPr bwMode="auto">
            <a:xfrm>
              <a:off x="7858148" y="5572140"/>
              <a:ext cx="428628" cy="412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2000" b="1" i="0" u="none" strike="noStrike" kern="1200" cap="none" spc="0" normalizeH="0" baseline="0" noProof="0" smtClean="0">
                  <a:ln>
                    <a:noFill/>
                  </a:ln>
                  <a:solidFill>
                    <a:srgbClr val="FF0000"/>
                  </a:solidFill>
                  <a:effectLst/>
                  <a:uLnTx/>
                  <a:uFillTx/>
                  <a:latin typeface="Verdana" panose="020B0604030504040204" pitchFamily="34" charset="0"/>
                  <a:ea typeface="궁서체" panose="02030609000101010101" pitchFamily="17" charset="-127"/>
                  <a:cs typeface="+mn-cs"/>
                </a:rPr>
                <a:t>C</a:t>
              </a:r>
              <a:endParaRPr kumimoji="1" lang="en-US" altLang="ko-KR" sz="1200" b="1" i="0" u="none" strike="noStrike" kern="1200" cap="none" spc="0" normalizeH="0" baseline="0" noProof="0" smtClean="0">
                <a:ln>
                  <a:noFill/>
                </a:ln>
                <a:solidFill>
                  <a:srgbClr val="FF0000"/>
                </a:solidFill>
                <a:effectLst/>
                <a:uLnTx/>
                <a:uFillTx/>
                <a:latin typeface="Verdana" panose="020B0604030504040204" pitchFamily="34" charset="0"/>
                <a:ea typeface="궁서체" panose="02030609000101010101" pitchFamily="17" charset="-127"/>
                <a:cs typeface="+mn-cs"/>
              </a:endParaRPr>
            </a:p>
          </p:txBody>
        </p:sp>
        <p:sp>
          <p:nvSpPr>
            <p:cNvPr id="411" name="Text Box 48">
              <a:extLst>
                <a:ext uri="{FF2B5EF4-FFF2-40B4-BE49-F238E27FC236}">
                  <a16:creationId xmlns:a16="http://schemas.microsoft.com/office/drawing/2014/main" id="{C1A8F2F3-68C3-497C-A0AF-AC36EFBFA52C}"/>
                </a:ext>
              </a:extLst>
            </p:cNvPr>
            <p:cNvSpPr txBox="1">
              <a:spLocks noChangeArrowheads="1"/>
            </p:cNvSpPr>
            <p:nvPr/>
          </p:nvSpPr>
          <p:spPr bwMode="auto">
            <a:xfrm>
              <a:off x="6286512" y="5500703"/>
              <a:ext cx="571504" cy="400053"/>
            </a:xfrm>
            <a:prstGeom prst="rect">
              <a:avLst/>
            </a:prstGeom>
            <a:noFill/>
            <a:ln w="22225">
              <a:noFill/>
              <a:miter lim="800000"/>
              <a:headEnd/>
              <a:tailEnd/>
            </a:ln>
          </p:spPr>
          <p:txBody>
            <a:bodyPr anchor="ctr">
              <a:spAutoFit/>
            </a:body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2000" b="1" i="0" u="none" strike="noStrike" kern="1200" cap="none" spc="0" normalizeH="0" baseline="0" noProof="0" dirty="0">
                  <a:ln>
                    <a:noFill/>
                  </a:ln>
                  <a:solidFill>
                    <a:prstClr val="black">
                      <a:lumMod val="85000"/>
                      <a:lumOff val="15000"/>
                    </a:prstClr>
                  </a:solidFill>
                  <a:effectLst/>
                  <a:uLnTx/>
                  <a:uFillTx/>
                  <a:latin typeface="Verdana" pitchFamily="34" charset="0"/>
                  <a:ea typeface="궁서체" pitchFamily="17" charset="-127"/>
                  <a:cs typeface="+mn-cs"/>
                </a:rPr>
                <a:t>C2</a:t>
              </a:r>
              <a:endParaRPr kumimoji="1" lang="en-US" altLang="ko-KR" sz="1200" b="1" i="0" u="none" strike="noStrike" kern="1200" cap="none" spc="0" normalizeH="0" baseline="0" noProof="0" dirty="0">
                <a:ln>
                  <a:noFill/>
                </a:ln>
                <a:solidFill>
                  <a:prstClr val="black">
                    <a:lumMod val="85000"/>
                    <a:lumOff val="15000"/>
                  </a:prstClr>
                </a:solidFill>
                <a:effectLst/>
                <a:uLnTx/>
                <a:uFillTx/>
                <a:latin typeface="Verdana" pitchFamily="34" charset="0"/>
                <a:ea typeface="궁서체" pitchFamily="17" charset="-127"/>
                <a:cs typeface="+mn-cs"/>
              </a:endParaRPr>
            </a:p>
          </p:txBody>
        </p:sp>
        <p:sp>
          <p:nvSpPr>
            <p:cNvPr id="52287" name="직사각형 411"/>
            <p:cNvSpPr>
              <a:spLocks noChangeArrowheads="1"/>
            </p:cNvSpPr>
            <p:nvPr/>
          </p:nvSpPr>
          <p:spPr bwMode="auto">
            <a:xfrm>
              <a:off x="6858016" y="4929198"/>
              <a:ext cx="386644"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100" b="1" i="0" u="none" strike="noStrike" kern="1200" cap="none" spc="0" normalizeH="0" baseline="0" noProof="0" smtClean="0">
                  <a:ln>
                    <a:noFill/>
                  </a:ln>
                  <a:solidFill>
                    <a:srgbClr val="008000"/>
                  </a:solidFill>
                  <a:effectLst/>
                  <a:uLnTx/>
                  <a:uFillTx/>
                  <a:latin typeface="Verdana" panose="020B0604030504040204" pitchFamily="34" charset="0"/>
                  <a:ea typeface="궁서체" panose="02030609000101010101" pitchFamily="17" charset="-127"/>
                  <a:cs typeface="+mn-cs"/>
                </a:rPr>
                <a:t>S2</a:t>
              </a:r>
              <a:endParaRPr kumimoji="1" lang="ko-KR" altLang="en-US" sz="11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417" name="원형 화살표 416">
              <a:extLst>
                <a:ext uri="{FF2B5EF4-FFF2-40B4-BE49-F238E27FC236}">
                  <a16:creationId xmlns:a16="http://schemas.microsoft.com/office/drawing/2014/main" id="{315B74BA-DD49-499A-A967-61C9D4883BAC}"/>
                </a:ext>
              </a:extLst>
            </p:cNvPr>
            <p:cNvSpPr/>
            <p:nvPr/>
          </p:nvSpPr>
          <p:spPr>
            <a:xfrm rot="10800000" flipH="1" flipV="1">
              <a:off x="6715140" y="4786322"/>
              <a:ext cx="500066" cy="571505"/>
            </a:xfrm>
            <a:prstGeom prst="circularArrow">
              <a:avLst>
                <a:gd name="adj1" fmla="val 3134"/>
                <a:gd name="adj2" fmla="val 392244"/>
                <a:gd name="adj3" fmla="val 20620050"/>
                <a:gd name="adj4" fmla="val 1256575"/>
                <a:gd name="adj5" fmla="val 6046"/>
              </a:avLst>
            </a:prstGeom>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a:ln>
                  <a:noFill/>
                </a:ln>
                <a:solidFill>
                  <a:prstClr val="black"/>
                </a:solidFill>
                <a:effectLst/>
                <a:uLnTx/>
                <a:uFillTx/>
                <a:latin typeface="Gill Sans MT"/>
                <a:ea typeface="맑은 고딕" panose="020B0503020000020004" pitchFamily="50" charset="-127"/>
                <a:cs typeface="+mn-cs"/>
              </a:endParaRPr>
            </a:p>
          </p:txBody>
        </p:sp>
      </p:grpSp>
      <p:sp>
        <p:nvSpPr>
          <p:cNvPr id="418" name="톱니 모양의 오른쪽 화살표 417">
            <a:extLst>
              <a:ext uri="{FF2B5EF4-FFF2-40B4-BE49-F238E27FC236}">
                <a16:creationId xmlns:a16="http://schemas.microsoft.com/office/drawing/2014/main" id="{6C0A6C88-3F21-44CB-AFF6-F9B274A5E44B}"/>
              </a:ext>
            </a:extLst>
          </p:cNvPr>
          <p:cNvSpPr/>
          <p:nvPr/>
        </p:nvSpPr>
        <p:spPr>
          <a:xfrm>
            <a:off x="3214688" y="2000250"/>
            <a:ext cx="357187" cy="214313"/>
          </a:xfrm>
          <a:prstGeom prst="notchedRightArrow">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a:ln>
                <a:noFill/>
              </a:ln>
              <a:solidFill>
                <a:prstClr val="white"/>
              </a:solidFill>
              <a:effectLst/>
              <a:uLnTx/>
              <a:uFillTx/>
              <a:latin typeface="Gill Sans MT"/>
              <a:ea typeface="맑은 고딕" panose="020B0503020000020004" pitchFamily="50" charset="-127"/>
              <a:cs typeface="+mn-cs"/>
            </a:endParaRPr>
          </a:p>
        </p:txBody>
      </p:sp>
      <p:sp>
        <p:nvSpPr>
          <p:cNvPr id="419" name="톱니 모양의 오른쪽 화살표 418">
            <a:extLst>
              <a:ext uri="{FF2B5EF4-FFF2-40B4-BE49-F238E27FC236}">
                <a16:creationId xmlns:a16="http://schemas.microsoft.com/office/drawing/2014/main" id="{D03F3F2F-8EEC-4476-8677-B2118A328EE5}"/>
              </a:ext>
            </a:extLst>
          </p:cNvPr>
          <p:cNvSpPr/>
          <p:nvPr/>
        </p:nvSpPr>
        <p:spPr>
          <a:xfrm>
            <a:off x="6143625" y="2000250"/>
            <a:ext cx="357188" cy="214313"/>
          </a:xfrm>
          <a:prstGeom prst="notchedRightArrow">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a:ln>
                <a:noFill/>
              </a:ln>
              <a:solidFill>
                <a:prstClr val="white"/>
              </a:solidFill>
              <a:effectLst/>
              <a:uLnTx/>
              <a:uFillTx/>
              <a:latin typeface="Gill Sans MT"/>
              <a:ea typeface="맑은 고딕" panose="020B0503020000020004" pitchFamily="50" charset="-127"/>
              <a:cs typeface="+mn-cs"/>
            </a:endParaRPr>
          </a:p>
        </p:txBody>
      </p:sp>
      <p:sp>
        <p:nvSpPr>
          <p:cNvPr id="420" name="톱니 모양의 오른쪽 화살표 419">
            <a:extLst>
              <a:ext uri="{FF2B5EF4-FFF2-40B4-BE49-F238E27FC236}">
                <a16:creationId xmlns:a16="http://schemas.microsoft.com/office/drawing/2014/main" id="{C2C5F2FD-8537-460D-8402-EDCE226753C6}"/>
              </a:ext>
            </a:extLst>
          </p:cNvPr>
          <p:cNvSpPr/>
          <p:nvPr/>
        </p:nvSpPr>
        <p:spPr>
          <a:xfrm>
            <a:off x="142875" y="4786313"/>
            <a:ext cx="357188" cy="214312"/>
          </a:xfrm>
          <a:prstGeom prst="notchedRightArrow">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a:ln>
                <a:noFill/>
              </a:ln>
              <a:solidFill>
                <a:prstClr val="white"/>
              </a:solidFill>
              <a:effectLst/>
              <a:uLnTx/>
              <a:uFillTx/>
              <a:latin typeface="Gill Sans MT"/>
              <a:ea typeface="맑은 고딕" panose="020B0503020000020004" pitchFamily="50" charset="-127"/>
              <a:cs typeface="+mn-cs"/>
            </a:endParaRPr>
          </a:p>
        </p:txBody>
      </p:sp>
      <p:sp>
        <p:nvSpPr>
          <p:cNvPr id="421" name="톱니 모양의 오른쪽 화살표 420">
            <a:extLst>
              <a:ext uri="{FF2B5EF4-FFF2-40B4-BE49-F238E27FC236}">
                <a16:creationId xmlns:a16="http://schemas.microsoft.com/office/drawing/2014/main" id="{184B98EB-6E9C-42C1-BD13-2204C452F32C}"/>
              </a:ext>
            </a:extLst>
          </p:cNvPr>
          <p:cNvSpPr/>
          <p:nvPr/>
        </p:nvSpPr>
        <p:spPr>
          <a:xfrm>
            <a:off x="3143250" y="4786313"/>
            <a:ext cx="357188" cy="214312"/>
          </a:xfrm>
          <a:prstGeom prst="notchedRightArrow">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a:ln>
                <a:noFill/>
              </a:ln>
              <a:solidFill>
                <a:prstClr val="white"/>
              </a:solidFill>
              <a:effectLst/>
              <a:uLnTx/>
              <a:uFillTx/>
              <a:latin typeface="Gill Sans MT"/>
              <a:ea typeface="맑은 고딕" panose="020B0503020000020004" pitchFamily="50" charset="-127"/>
              <a:cs typeface="+mn-cs"/>
            </a:endParaRPr>
          </a:p>
        </p:txBody>
      </p:sp>
      <p:sp>
        <p:nvSpPr>
          <p:cNvPr id="422" name="톱니 모양의 오른쪽 화살표 421">
            <a:extLst>
              <a:ext uri="{FF2B5EF4-FFF2-40B4-BE49-F238E27FC236}">
                <a16:creationId xmlns:a16="http://schemas.microsoft.com/office/drawing/2014/main" id="{C7D6E8D7-B657-4D10-A768-44157D0494E7}"/>
              </a:ext>
            </a:extLst>
          </p:cNvPr>
          <p:cNvSpPr/>
          <p:nvPr/>
        </p:nvSpPr>
        <p:spPr>
          <a:xfrm>
            <a:off x="6072188" y="4786313"/>
            <a:ext cx="357187" cy="214312"/>
          </a:xfrm>
          <a:prstGeom prst="notchedRightArrow">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a:ln>
                <a:noFill/>
              </a:ln>
              <a:solidFill>
                <a:prstClr val="white"/>
              </a:solidFill>
              <a:effectLst/>
              <a:uLnTx/>
              <a:uFillTx/>
              <a:latin typeface="Gill Sans MT"/>
              <a:ea typeface="맑은 고딕" panose="020B0503020000020004" pitchFamily="50" charset="-127"/>
              <a:cs typeface="+mn-cs"/>
            </a:endParaRPr>
          </a:p>
        </p:txBody>
      </p:sp>
    </p:spTree>
    <p:extLst>
      <p:ext uri="{BB962C8B-B14F-4D97-AF65-F5344CB8AC3E}">
        <p14:creationId xmlns:p14="http://schemas.microsoft.com/office/powerpoint/2010/main" val="3893371513"/>
      </p:ext>
    </p:extLst>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p:nvPr>
        </p:nvSpPr>
        <p:spPr>
          <a:xfrm>
            <a:off x="1000125" y="0"/>
            <a:ext cx="8015288" cy="990600"/>
          </a:xfrm>
        </p:spPr>
        <p:txBody>
          <a:bodyPr/>
          <a:lstStyle/>
          <a:p>
            <a:r>
              <a:rPr altLang="ko-KR" smtClean="0"/>
              <a:t>Corollary 11.2</a:t>
            </a:r>
          </a:p>
        </p:txBody>
      </p:sp>
      <p:sp>
        <p:nvSpPr>
          <p:cNvPr id="54275" name="Rectangle 3"/>
          <p:cNvSpPr>
            <a:spLocks noGrp="1"/>
          </p:cNvSpPr>
          <p:nvPr>
            <p:ph type="body" idx="1"/>
          </p:nvPr>
        </p:nvSpPr>
        <p:spPr>
          <a:xfrm>
            <a:off x="323850" y="1268413"/>
            <a:ext cx="8280400" cy="3281362"/>
          </a:xfrm>
        </p:spPr>
        <p:txBody>
          <a:bodyPr/>
          <a:lstStyle/>
          <a:p>
            <a:pPr indent="-323850">
              <a:spcBef>
                <a:spcPct val="0"/>
              </a:spcBef>
            </a:pPr>
            <a:r>
              <a:rPr lang="en-US" altLang="ko-KR" smtClean="0"/>
              <a:t> Existence of Euler trail</a:t>
            </a:r>
          </a:p>
          <a:p>
            <a:pPr lvl="1" indent="-287338">
              <a:buFont typeface="Wingdings" panose="05000000000000000000" pitchFamily="2" charset="2"/>
              <a:buNone/>
            </a:pPr>
            <a:r>
              <a:rPr lang="en-US" altLang="ko-KR">
                <a:solidFill>
                  <a:srgbClr val="000099"/>
                </a:solidFill>
                <a:ea typeface="궁서체" panose="02030609000101010101" pitchFamily="17" charset="-127"/>
              </a:rPr>
              <a:t>If </a:t>
            </a:r>
            <a:r>
              <a:rPr lang="en-US" altLang="ko-KR" i="1">
                <a:solidFill>
                  <a:srgbClr val="000099"/>
                </a:solidFill>
                <a:latin typeface="Bookman Old Style" panose="02050604050505020204" pitchFamily="18" charset="0"/>
                <a:ea typeface="궁서체" panose="02030609000101010101" pitchFamily="17" charset="-127"/>
              </a:rPr>
              <a:t>G=</a:t>
            </a:r>
            <a:r>
              <a:rPr lang="en-US" altLang="ko-KR">
                <a:solidFill>
                  <a:srgbClr val="000099"/>
                </a:solidFill>
                <a:ea typeface="궁서체" panose="02030609000101010101" pitchFamily="17" charset="-127"/>
              </a:rPr>
              <a:t>(</a:t>
            </a:r>
            <a:r>
              <a:rPr lang="en-US" altLang="ko-KR" i="1">
                <a:solidFill>
                  <a:srgbClr val="000099"/>
                </a:solidFill>
                <a:latin typeface="Bookman Old Style" panose="02050604050505020204" pitchFamily="18" charset="0"/>
                <a:ea typeface="궁서체" panose="02030609000101010101" pitchFamily="17" charset="-127"/>
              </a:rPr>
              <a:t>V,E</a:t>
            </a:r>
            <a:r>
              <a:rPr lang="en-US" altLang="ko-KR">
                <a:solidFill>
                  <a:srgbClr val="000099"/>
                </a:solidFill>
                <a:ea typeface="궁서체" panose="02030609000101010101" pitchFamily="17" charset="-127"/>
              </a:rPr>
              <a:t>) is an undirected graph with no isolated  vertices, then we can construct an </a:t>
            </a:r>
            <a:r>
              <a:rPr lang="en-US" altLang="ko-KR">
                <a:solidFill>
                  <a:srgbClr val="FF0000"/>
                </a:solidFill>
                <a:ea typeface="궁서체" panose="02030609000101010101" pitchFamily="17" charset="-127"/>
              </a:rPr>
              <a:t>Euler trail </a:t>
            </a:r>
          </a:p>
          <a:p>
            <a:pPr lvl="1" indent="-287338">
              <a:buFont typeface="Wingdings" panose="05000000000000000000" pitchFamily="2" charset="2"/>
              <a:buNone/>
            </a:pPr>
            <a:r>
              <a:rPr lang="en-US" altLang="ko-KR" i="1">
                <a:solidFill>
                  <a:srgbClr val="000099"/>
                </a:solidFill>
                <a:latin typeface="Bookman Old Style" panose="02050604050505020204" pitchFamily="18" charset="0"/>
                <a:ea typeface="궁서체" panose="02030609000101010101" pitchFamily="17" charset="-127"/>
              </a:rPr>
              <a:t>    G</a:t>
            </a:r>
            <a:r>
              <a:rPr lang="en-US" altLang="ko-KR">
                <a:solidFill>
                  <a:srgbClr val="000099"/>
                </a:solidFill>
                <a:latin typeface="Bookman Old Style" panose="02050604050505020204" pitchFamily="18" charset="0"/>
                <a:ea typeface="궁서체" panose="02030609000101010101" pitchFamily="17" charset="-127"/>
              </a:rPr>
              <a:t> </a:t>
            </a:r>
            <a:r>
              <a:rPr lang="en-US" altLang="ko-KR">
                <a:solidFill>
                  <a:srgbClr val="000099"/>
                </a:solidFill>
                <a:ea typeface="궁서체" panose="02030609000101010101" pitchFamily="17" charset="-127"/>
              </a:rPr>
              <a:t> is connected and </a:t>
            </a:r>
            <a:r>
              <a:rPr lang="en-US" altLang="ko-KR">
                <a:solidFill>
                  <a:srgbClr val="FF0000"/>
                </a:solidFill>
                <a:ea typeface="궁서체" panose="02030609000101010101" pitchFamily="17" charset="-127"/>
              </a:rPr>
              <a:t>exactly two vertices of odd degrees</a:t>
            </a:r>
          </a:p>
          <a:p>
            <a:pPr indent="-323850">
              <a:lnSpc>
                <a:spcPct val="160000"/>
              </a:lnSpc>
              <a:spcBef>
                <a:spcPct val="0"/>
              </a:spcBef>
              <a:buFont typeface="Wingdings" panose="05000000000000000000" pitchFamily="2" charset="2"/>
              <a:buNone/>
            </a:pPr>
            <a:r>
              <a:rPr lang="en-US" altLang="ko-KR" sz="2400" smtClean="0">
                <a:solidFill>
                  <a:srgbClr val="660066"/>
                </a:solidFill>
                <a:ea typeface="궁서체" panose="02030609000101010101" pitchFamily="17" charset="-127"/>
              </a:rPr>
              <a:t>Proof</a:t>
            </a:r>
            <a:r>
              <a:rPr lang="en-US" altLang="ko-KR" sz="2400" smtClean="0">
                <a:solidFill>
                  <a:srgbClr val="000099"/>
                </a:solidFill>
                <a:ea typeface="궁서체" panose="02030609000101010101" pitchFamily="17" charset="-127"/>
              </a:rPr>
              <a:t> (</a:t>
            </a:r>
            <a:r>
              <a:rPr lang="en-US" altLang="ko-KR" sz="2400" smtClean="0">
                <a:solidFill>
                  <a:srgbClr val="000099"/>
                </a:solidFill>
                <a:ea typeface="궁서체" panose="02030609000101010101" pitchFamily="17" charset="-127"/>
                <a:sym typeface="Wingdings" panose="05000000000000000000" pitchFamily="2" charset="2"/>
              </a:rPr>
              <a:t></a:t>
            </a:r>
            <a:r>
              <a:rPr lang="en-US" altLang="ko-KR" sz="2400" smtClean="0">
                <a:solidFill>
                  <a:srgbClr val="000099"/>
                </a:solidFill>
                <a:ea typeface="궁서체" panose="02030609000101010101" pitchFamily="17" charset="-127"/>
              </a:rPr>
              <a:t>)</a:t>
            </a:r>
          </a:p>
        </p:txBody>
      </p:sp>
      <p:grpSp>
        <p:nvGrpSpPr>
          <p:cNvPr id="54276" name="Group 206"/>
          <p:cNvGrpSpPr>
            <a:grpSpLocks/>
          </p:cNvGrpSpPr>
          <p:nvPr/>
        </p:nvGrpSpPr>
        <p:grpSpPr bwMode="auto">
          <a:xfrm>
            <a:off x="2786063" y="3714750"/>
            <a:ext cx="4954587" cy="457200"/>
            <a:chOff x="1776" y="2256"/>
            <a:chExt cx="3121" cy="288"/>
          </a:xfrm>
        </p:grpSpPr>
        <p:sp>
          <p:nvSpPr>
            <p:cNvPr id="54278" name="Line 188"/>
            <p:cNvSpPr>
              <a:spLocks noChangeShapeType="1"/>
            </p:cNvSpPr>
            <p:nvPr/>
          </p:nvSpPr>
          <p:spPr bwMode="gray">
            <a:xfrm flipH="1">
              <a:off x="1985" y="2400"/>
              <a:ext cx="2703"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4279" name="Oval 190"/>
            <p:cNvSpPr>
              <a:spLocks noChangeArrowheads="1"/>
            </p:cNvSpPr>
            <p:nvPr/>
          </p:nvSpPr>
          <p:spPr bwMode="gray">
            <a:xfrm>
              <a:off x="1790" y="2319"/>
              <a:ext cx="202" cy="180"/>
            </a:xfrm>
            <a:prstGeom prst="ellipse">
              <a:avLst/>
            </a:prstGeom>
            <a:solidFill>
              <a:srgbClr val="FFFF0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4280" name="Text Box 191"/>
            <p:cNvSpPr txBox="1">
              <a:spLocks noChangeArrowheads="1"/>
            </p:cNvSpPr>
            <p:nvPr/>
          </p:nvSpPr>
          <p:spPr bwMode="gray">
            <a:xfrm>
              <a:off x="1776" y="2256"/>
              <a:ext cx="22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1" u="none" strike="noStrike" kern="1200" cap="none" spc="0" normalizeH="0" baseline="0" noProof="0" smtClean="0">
                  <a:ln>
                    <a:noFill/>
                  </a:ln>
                  <a:solidFill>
                    <a:prstClr val="black"/>
                  </a:solidFill>
                  <a:effectLst/>
                  <a:uLnTx/>
                  <a:uFillTx/>
                  <a:latin typeface="Bookman Old Style" panose="02050604050505020204" pitchFamily="18" charset="0"/>
                  <a:ea typeface="궁서체" panose="02030609000101010101" pitchFamily="17" charset="-127"/>
                  <a:cs typeface="+mn-cs"/>
                </a:rPr>
                <a:t>s</a:t>
              </a:r>
            </a:p>
          </p:txBody>
        </p:sp>
        <p:grpSp>
          <p:nvGrpSpPr>
            <p:cNvPr id="54281" name="Group 192"/>
            <p:cNvGrpSpPr>
              <a:grpSpLocks/>
            </p:cNvGrpSpPr>
            <p:nvPr/>
          </p:nvGrpSpPr>
          <p:grpSpPr bwMode="auto">
            <a:xfrm>
              <a:off x="2817" y="2256"/>
              <a:ext cx="220" cy="288"/>
              <a:chOff x="753" y="933"/>
              <a:chExt cx="262" cy="341"/>
            </a:xfrm>
          </p:grpSpPr>
          <p:sp>
            <p:nvSpPr>
              <p:cNvPr id="54292" name="Oval 193"/>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4293" name="Text Box 194"/>
              <p:cNvSpPr txBox="1">
                <a:spLocks noChangeArrowheads="1"/>
              </p:cNvSpPr>
              <p:nvPr/>
            </p:nvSpPr>
            <p:spPr bwMode="gray">
              <a:xfrm>
                <a:off x="753" y="933"/>
                <a:ext cx="262"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1" u="none" strike="noStrike" kern="1200" cap="none" spc="0" normalizeH="0" baseline="0" noProof="0" smtClean="0">
                    <a:ln>
                      <a:noFill/>
                    </a:ln>
                    <a:solidFill>
                      <a:srgbClr val="66FFFF"/>
                    </a:solidFill>
                    <a:effectLst/>
                    <a:uLnTx/>
                    <a:uFillTx/>
                    <a:latin typeface="Bookman Old Style" panose="02050604050505020204" pitchFamily="18" charset="0"/>
                    <a:ea typeface="궁서체" panose="02030609000101010101" pitchFamily="17" charset="-127"/>
                    <a:cs typeface="+mn-cs"/>
                  </a:rPr>
                  <a:t>v</a:t>
                </a:r>
              </a:p>
            </p:txBody>
          </p:sp>
        </p:grpSp>
        <p:sp>
          <p:nvSpPr>
            <p:cNvPr id="54282" name="Oval 196"/>
            <p:cNvSpPr>
              <a:spLocks noChangeArrowheads="1"/>
            </p:cNvSpPr>
            <p:nvPr/>
          </p:nvSpPr>
          <p:spPr bwMode="gray">
            <a:xfrm>
              <a:off x="4688" y="2319"/>
              <a:ext cx="201" cy="180"/>
            </a:xfrm>
            <a:prstGeom prst="ellipse">
              <a:avLst/>
            </a:prstGeom>
            <a:solidFill>
              <a:srgbClr val="FFFF0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4283" name="Text Box 197"/>
            <p:cNvSpPr txBox="1">
              <a:spLocks noChangeArrowheads="1"/>
            </p:cNvSpPr>
            <p:nvPr/>
          </p:nvSpPr>
          <p:spPr bwMode="gray">
            <a:xfrm>
              <a:off x="4673" y="2256"/>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1" u="none" strike="noStrike" kern="1200" cap="none" spc="0" normalizeH="0" baseline="0" noProof="0" smtClean="0">
                  <a:ln>
                    <a:noFill/>
                  </a:ln>
                  <a:solidFill>
                    <a:prstClr val="black"/>
                  </a:solidFill>
                  <a:effectLst/>
                  <a:uLnTx/>
                  <a:uFillTx/>
                  <a:latin typeface="Bookman Old Style" panose="02050604050505020204" pitchFamily="18" charset="0"/>
                  <a:ea typeface="궁서체" panose="02030609000101010101" pitchFamily="17" charset="-127"/>
                  <a:cs typeface="+mn-cs"/>
                </a:rPr>
                <a:t>e</a:t>
              </a:r>
            </a:p>
          </p:txBody>
        </p:sp>
        <p:sp>
          <p:nvSpPr>
            <p:cNvPr id="54284" name="Oval 198"/>
            <p:cNvSpPr>
              <a:spLocks noChangeArrowheads="1"/>
            </p:cNvSpPr>
            <p:nvPr/>
          </p:nvSpPr>
          <p:spPr bwMode="gray">
            <a:xfrm>
              <a:off x="3595" y="2319"/>
              <a:ext cx="201" cy="180"/>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4285" name="Oval 199"/>
            <p:cNvSpPr>
              <a:spLocks noChangeArrowheads="1"/>
            </p:cNvSpPr>
            <p:nvPr/>
          </p:nvSpPr>
          <p:spPr bwMode="gray">
            <a:xfrm>
              <a:off x="4326" y="2319"/>
              <a:ext cx="201" cy="180"/>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4286" name="Oval 200"/>
            <p:cNvSpPr>
              <a:spLocks noChangeArrowheads="1"/>
            </p:cNvSpPr>
            <p:nvPr/>
          </p:nvSpPr>
          <p:spPr bwMode="gray">
            <a:xfrm>
              <a:off x="3192" y="2319"/>
              <a:ext cx="202" cy="180"/>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4287" name="Oval 201"/>
            <p:cNvSpPr>
              <a:spLocks noChangeArrowheads="1"/>
            </p:cNvSpPr>
            <p:nvPr/>
          </p:nvSpPr>
          <p:spPr bwMode="gray">
            <a:xfrm>
              <a:off x="2468" y="2319"/>
              <a:ext cx="201" cy="180"/>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4288" name="Oval 202"/>
            <p:cNvSpPr>
              <a:spLocks noChangeArrowheads="1"/>
            </p:cNvSpPr>
            <p:nvPr/>
          </p:nvSpPr>
          <p:spPr bwMode="gray">
            <a:xfrm>
              <a:off x="2106" y="2319"/>
              <a:ext cx="201" cy="180"/>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nvGrpSpPr>
            <p:cNvPr id="54289" name="Group 203"/>
            <p:cNvGrpSpPr>
              <a:grpSpLocks/>
            </p:cNvGrpSpPr>
            <p:nvPr/>
          </p:nvGrpSpPr>
          <p:grpSpPr bwMode="auto">
            <a:xfrm>
              <a:off x="3943" y="2256"/>
              <a:ext cx="219" cy="288"/>
              <a:chOff x="751" y="933"/>
              <a:chExt cx="262" cy="341"/>
            </a:xfrm>
          </p:grpSpPr>
          <p:sp>
            <p:nvSpPr>
              <p:cNvPr id="54290" name="Oval 204"/>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4291" name="Text Box 205"/>
              <p:cNvSpPr txBox="1">
                <a:spLocks noChangeArrowheads="1"/>
              </p:cNvSpPr>
              <p:nvPr/>
            </p:nvSpPr>
            <p:spPr bwMode="gray">
              <a:xfrm>
                <a:off x="751" y="933"/>
                <a:ext cx="262"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1" u="none" strike="noStrike" kern="1200" cap="none" spc="0" normalizeH="0" baseline="0" noProof="0" smtClean="0">
                    <a:ln>
                      <a:noFill/>
                    </a:ln>
                    <a:solidFill>
                      <a:srgbClr val="66FFFF"/>
                    </a:solidFill>
                    <a:effectLst/>
                    <a:uLnTx/>
                    <a:uFillTx/>
                    <a:latin typeface="Bookman Old Style" panose="02050604050505020204" pitchFamily="18" charset="0"/>
                    <a:ea typeface="궁서체" panose="02030609000101010101" pitchFamily="17" charset="-127"/>
                    <a:cs typeface="+mn-cs"/>
                  </a:rPr>
                  <a:t>v</a:t>
                </a:r>
              </a:p>
            </p:txBody>
          </p:sp>
        </p:grpSp>
      </p:grpSp>
      <p:sp>
        <p:nvSpPr>
          <p:cNvPr id="121" name="왼쪽/오른쪽 화살표 120">
            <a:extLst>
              <a:ext uri="{FF2B5EF4-FFF2-40B4-BE49-F238E27FC236}">
                <a16:creationId xmlns:a16="http://schemas.microsoft.com/office/drawing/2014/main" id="{C4DC3387-80DF-4E4B-A41F-3F9F3AAD6AB7}"/>
              </a:ext>
            </a:extLst>
          </p:cNvPr>
          <p:cNvSpPr/>
          <p:nvPr/>
        </p:nvSpPr>
        <p:spPr>
          <a:xfrm>
            <a:off x="571500" y="2857500"/>
            <a:ext cx="500063" cy="285750"/>
          </a:xfrm>
          <a:prstGeom prst="lef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a:ln>
                <a:noFill/>
              </a:ln>
              <a:solidFill>
                <a:prstClr val="white"/>
              </a:solidFill>
              <a:effectLst/>
              <a:uLnTx/>
              <a:uFillTx/>
              <a:latin typeface="Gill Sans MT"/>
              <a:ea typeface="맑은 고딕" panose="020B0503020000020004" pitchFamily="50" charset="-127"/>
              <a:cs typeface="+mn-cs"/>
            </a:endParaRPr>
          </a:p>
        </p:txBody>
      </p:sp>
    </p:spTree>
    <p:extLst>
      <p:ext uri="{BB962C8B-B14F-4D97-AF65-F5344CB8AC3E}">
        <p14:creationId xmlns:p14="http://schemas.microsoft.com/office/powerpoint/2010/main" val="1459350576"/>
      </p:ext>
    </p:extLst>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p:cNvSpPr>
          <p:nvPr>
            <p:ph type="title"/>
          </p:nvPr>
        </p:nvSpPr>
        <p:spPr>
          <a:xfrm>
            <a:off x="1000125" y="0"/>
            <a:ext cx="8015288" cy="990600"/>
          </a:xfrm>
        </p:spPr>
        <p:txBody>
          <a:bodyPr/>
          <a:lstStyle/>
          <a:p>
            <a:r>
              <a:rPr altLang="ko-KR" smtClean="0"/>
              <a:t>Corollary 11.2</a:t>
            </a:r>
          </a:p>
        </p:txBody>
      </p:sp>
      <p:sp>
        <p:nvSpPr>
          <p:cNvPr id="56323" name="Rectangle 3"/>
          <p:cNvSpPr>
            <a:spLocks noGrp="1"/>
          </p:cNvSpPr>
          <p:nvPr>
            <p:ph type="body" idx="1"/>
          </p:nvPr>
        </p:nvSpPr>
        <p:spPr>
          <a:xfrm>
            <a:off x="323850" y="1268413"/>
            <a:ext cx="8280400" cy="3281362"/>
          </a:xfrm>
        </p:spPr>
        <p:txBody>
          <a:bodyPr/>
          <a:lstStyle/>
          <a:p>
            <a:pPr indent="-323850">
              <a:spcBef>
                <a:spcPct val="0"/>
              </a:spcBef>
            </a:pPr>
            <a:r>
              <a:rPr lang="en-US" altLang="ko-KR" smtClean="0"/>
              <a:t> Existence of Euler trail</a:t>
            </a:r>
          </a:p>
          <a:p>
            <a:pPr lvl="1" indent="-287338">
              <a:buFont typeface="Wingdings" panose="05000000000000000000" pitchFamily="2" charset="2"/>
              <a:buNone/>
            </a:pPr>
            <a:r>
              <a:rPr lang="en-US" altLang="ko-KR">
                <a:solidFill>
                  <a:srgbClr val="000099"/>
                </a:solidFill>
                <a:ea typeface="궁서체" panose="02030609000101010101" pitchFamily="17" charset="-127"/>
              </a:rPr>
              <a:t>If </a:t>
            </a:r>
            <a:r>
              <a:rPr lang="en-US" altLang="ko-KR" i="1">
                <a:solidFill>
                  <a:srgbClr val="000099"/>
                </a:solidFill>
                <a:latin typeface="Bookman Old Style" panose="02050604050505020204" pitchFamily="18" charset="0"/>
                <a:ea typeface="궁서체" panose="02030609000101010101" pitchFamily="17" charset="-127"/>
              </a:rPr>
              <a:t>G=</a:t>
            </a:r>
            <a:r>
              <a:rPr lang="en-US" altLang="ko-KR">
                <a:solidFill>
                  <a:srgbClr val="000099"/>
                </a:solidFill>
                <a:ea typeface="궁서체" panose="02030609000101010101" pitchFamily="17" charset="-127"/>
              </a:rPr>
              <a:t>(</a:t>
            </a:r>
            <a:r>
              <a:rPr lang="en-US" altLang="ko-KR" i="1">
                <a:solidFill>
                  <a:srgbClr val="000099"/>
                </a:solidFill>
                <a:latin typeface="Bookman Old Style" panose="02050604050505020204" pitchFamily="18" charset="0"/>
                <a:ea typeface="궁서체" panose="02030609000101010101" pitchFamily="17" charset="-127"/>
              </a:rPr>
              <a:t>V,E</a:t>
            </a:r>
            <a:r>
              <a:rPr lang="en-US" altLang="ko-KR">
                <a:solidFill>
                  <a:srgbClr val="000099"/>
                </a:solidFill>
                <a:ea typeface="궁서체" panose="02030609000101010101" pitchFamily="17" charset="-127"/>
              </a:rPr>
              <a:t>) is an undirected graph with no isolated  vertices, then we can construct an Euler trail </a:t>
            </a:r>
          </a:p>
          <a:p>
            <a:pPr lvl="1" indent="-287338">
              <a:buFont typeface="Wingdings" panose="05000000000000000000" pitchFamily="2" charset="2"/>
              <a:buNone/>
            </a:pPr>
            <a:r>
              <a:rPr lang="en-US" altLang="ko-KR" i="1">
                <a:solidFill>
                  <a:srgbClr val="000099"/>
                </a:solidFill>
                <a:latin typeface="Bookman Old Style" panose="02050604050505020204" pitchFamily="18" charset="0"/>
                <a:ea typeface="궁서체" panose="02030609000101010101" pitchFamily="17" charset="-127"/>
              </a:rPr>
              <a:t>    G</a:t>
            </a:r>
            <a:r>
              <a:rPr lang="en-US" altLang="ko-KR">
                <a:solidFill>
                  <a:srgbClr val="000099"/>
                </a:solidFill>
                <a:latin typeface="Bookman Old Style" panose="02050604050505020204" pitchFamily="18" charset="0"/>
                <a:ea typeface="궁서체" panose="02030609000101010101" pitchFamily="17" charset="-127"/>
              </a:rPr>
              <a:t> </a:t>
            </a:r>
            <a:r>
              <a:rPr lang="en-US" altLang="ko-KR">
                <a:solidFill>
                  <a:srgbClr val="000099"/>
                </a:solidFill>
                <a:ea typeface="궁서체" panose="02030609000101010101" pitchFamily="17" charset="-127"/>
              </a:rPr>
              <a:t> is connected and </a:t>
            </a:r>
            <a:r>
              <a:rPr lang="en-US" altLang="ko-KR">
                <a:solidFill>
                  <a:srgbClr val="FF0000"/>
                </a:solidFill>
                <a:ea typeface="궁서체" panose="02030609000101010101" pitchFamily="17" charset="-127"/>
              </a:rPr>
              <a:t>exactly two vertices of odd degrees</a:t>
            </a:r>
          </a:p>
          <a:p>
            <a:pPr indent="-323850">
              <a:lnSpc>
                <a:spcPct val="110000"/>
              </a:lnSpc>
              <a:spcBef>
                <a:spcPct val="0"/>
              </a:spcBef>
              <a:buFont typeface="Wingdings" panose="05000000000000000000" pitchFamily="2" charset="2"/>
              <a:buNone/>
            </a:pPr>
            <a:r>
              <a:rPr lang="en-US" altLang="ko-KR" sz="2400" smtClean="0">
                <a:solidFill>
                  <a:srgbClr val="660066"/>
                </a:solidFill>
                <a:ea typeface="궁서체" panose="02030609000101010101" pitchFamily="17" charset="-127"/>
              </a:rPr>
              <a:t>Proof</a:t>
            </a:r>
            <a:r>
              <a:rPr lang="en-US" altLang="ko-KR" sz="2400" smtClean="0">
                <a:solidFill>
                  <a:srgbClr val="000099"/>
                </a:solidFill>
                <a:ea typeface="궁서체" panose="02030609000101010101" pitchFamily="17" charset="-127"/>
              </a:rPr>
              <a:t> (</a:t>
            </a:r>
            <a:r>
              <a:rPr lang="en-US" altLang="ko-KR" sz="2400" smtClean="0">
                <a:solidFill>
                  <a:srgbClr val="000099"/>
                </a:solidFill>
                <a:ea typeface="궁서체" panose="02030609000101010101" pitchFamily="17" charset="-127"/>
                <a:sym typeface="Wingdings" panose="05000000000000000000" pitchFamily="2" charset="2"/>
              </a:rPr>
              <a:t></a:t>
            </a:r>
            <a:r>
              <a:rPr lang="en-US" altLang="ko-KR" sz="2400" smtClean="0">
                <a:solidFill>
                  <a:srgbClr val="000099"/>
                </a:solidFill>
                <a:ea typeface="궁서체" panose="02030609000101010101" pitchFamily="17" charset="-127"/>
              </a:rPr>
              <a:t>)</a:t>
            </a:r>
          </a:p>
          <a:p>
            <a:pPr indent="-323850">
              <a:lnSpc>
                <a:spcPct val="110000"/>
              </a:lnSpc>
              <a:spcBef>
                <a:spcPct val="0"/>
              </a:spcBef>
              <a:buFont typeface="Wingdings" panose="05000000000000000000" pitchFamily="2" charset="2"/>
              <a:buNone/>
            </a:pPr>
            <a:endParaRPr lang="en-US" altLang="ko-KR" sz="2400" smtClean="0">
              <a:solidFill>
                <a:srgbClr val="000099"/>
              </a:solidFill>
              <a:ea typeface="궁서체" panose="02030609000101010101" pitchFamily="17" charset="-127"/>
            </a:endParaRPr>
          </a:p>
          <a:p>
            <a:pPr indent="-323850">
              <a:lnSpc>
                <a:spcPct val="110000"/>
              </a:lnSpc>
              <a:spcBef>
                <a:spcPct val="0"/>
              </a:spcBef>
              <a:buFont typeface="Wingdings" panose="05000000000000000000" pitchFamily="2" charset="2"/>
              <a:buNone/>
            </a:pPr>
            <a:endParaRPr lang="en-US" altLang="ko-KR" sz="2400" smtClean="0">
              <a:solidFill>
                <a:srgbClr val="000099"/>
              </a:solidFill>
              <a:ea typeface="궁서체" panose="02030609000101010101" pitchFamily="17" charset="-127"/>
            </a:endParaRPr>
          </a:p>
          <a:p>
            <a:pPr indent="-323850">
              <a:lnSpc>
                <a:spcPct val="110000"/>
              </a:lnSpc>
              <a:spcBef>
                <a:spcPct val="0"/>
              </a:spcBef>
              <a:buFont typeface="Wingdings" panose="05000000000000000000" pitchFamily="2" charset="2"/>
              <a:buNone/>
            </a:pPr>
            <a:endParaRPr lang="en-US" altLang="ko-KR" sz="2400" smtClean="0">
              <a:solidFill>
                <a:srgbClr val="000099"/>
              </a:solidFill>
              <a:ea typeface="궁서체" panose="02030609000101010101" pitchFamily="17" charset="-127"/>
            </a:endParaRPr>
          </a:p>
          <a:p>
            <a:pPr indent="-323850">
              <a:lnSpc>
                <a:spcPct val="110000"/>
              </a:lnSpc>
              <a:spcBef>
                <a:spcPct val="0"/>
              </a:spcBef>
              <a:buFont typeface="Wingdings" panose="05000000000000000000" pitchFamily="2" charset="2"/>
              <a:buNone/>
            </a:pPr>
            <a:r>
              <a:rPr lang="en-US" altLang="ko-KR" sz="2400" smtClean="0">
                <a:solidFill>
                  <a:srgbClr val="000099"/>
                </a:solidFill>
                <a:ea typeface="궁서체" panose="02030609000101010101" pitchFamily="17" charset="-127"/>
              </a:rPr>
              <a:t>If G is connected and a and b are the vertices of G that have odd degree, </a:t>
            </a:r>
            <a:r>
              <a:rPr lang="en-US" altLang="ko-KR" sz="2400" smtClean="0">
                <a:solidFill>
                  <a:srgbClr val="C00000"/>
                </a:solidFill>
                <a:ea typeface="궁서체" panose="02030609000101010101" pitchFamily="17" charset="-127"/>
              </a:rPr>
              <a:t>add an additional edge {a,b} to G. </a:t>
            </a:r>
            <a:r>
              <a:rPr lang="en-US" altLang="ko-KR" sz="2400" smtClean="0">
                <a:solidFill>
                  <a:srgbClr val="000099"/>
                </a:solidFill>
                <a:ea typeface="궁서체" panose="02030609000101010101" pitchFamily="17" charset="-127"/>
                <a:sym typeface="Wingdings" panose="05000000000000000000" pitchFamily="2" charset="2"/>
              </a:rPr>
              <a:t> Every vertices have even degree  </a:t>
            </a:r>
            <a:r>
              <a:rPr lang="en-US" altLang="ko-KR" sz="2400" smtClean="0">
                <a:solidFill>
                  <a:srgbClr val="C00000"/>
                </a:solidFill>
                <a:ea typeface="궁서체" panose="02030609000101010101" pitchFamily="17" charset="-127"/>
                <a:sym typeface="Wingdings" panose="05000000000000000000" pitchFamily="2" charset="2"/>
              </a:rPr>
              <a:t>We can obtain an Euler circuit C.</a:t>
            </a:r>
            <a:r>
              <a:rPr lang="en-US" altLang="ko-KR" sz="2400" smtClean="0">
                <a:solidFill>
                  <a:srgbClr val="000099"/>
                </a:solidFill>
                <a:ea typeface="궁서체" panose="02030609000101010101" pitchFamily="17" charset="-127"/>
                <a:sym typeface="Wingdings" panose="05000000000000000000" pitchFamily="2" charset="2"/>
              </a:rPr>
              <a:t>  </a:t>
            </a:r>
            <a:r>
              <a:rPr lang="en-US" altLang="ko-KR" sz="2400" smtClean="0">
                <a:solidFill>
                  <a:srgbClr val="C00000"/>
                </a:solidFill>
                <a:ea typeface="궁서체" panose="02030609000101010101" pitchFamily="17" charset="-127"/>
                <a:sym typeface="Wingdings" panose="05000000000000000000" pitchFamily="2" charset="2"/>
              </a:rPr>
              <a:t>if we remove the edge, we can obtain an Euler trail for G</a:t>
            </a:r>
            <a:endParaRPr lang="en-US" altLang="ko-KR" sz="2400" smtClean="0">
              <a:solidFill>
                <a:srgbClr val="C00000"/>
              </a:solidFill>
              <a:ea typeface="궁서체" panose="02030609000101010101" pitchFamily="17" charset="-127"/>
            </a:endParaRPr>
          </a:p>
        </p:txBody>
      </p:sp>
      <p:grpSp>
        <p:nvGrpSpPr>
          <p:cNvPr id="56324" name="그룹 121"/>
          <p:cNvGrpSpPr>
            <a:grpSpLocks/>
          </p:cNvGrpSpPr>
          <p:nvPr/>
        </p:nvGrpSpPr>
        <p:grpSpPr bwMode="auto">
          <a:xfrm>
            <a:off x="2643188" y="3357563"/>
            <a:ext cx="5349875" cy="1847850"/>
            <a:chOff x="2627313" y="4292600"/>
            <a:chExt cx="5349875" cy="1847850"/>
          </a:xfrm>
        </p:grpSpPr>
        <p:grpSp>
          <p:nvGrpSpPr>
            <p:cNvPr id="56331" name="Group 101"/>
            <p:cNvGrpSpPr>
              <a:grpSpLocks/>
            </p:cNvGrpSpPr>
            <p:nvPr/>
          </p:nvGrpSpPr>
          <p:grpSpPr bwMode="auto">
            <a:xfrm>
              <a:off x="2627313" y="4292600"/>
              <a:ext cx="2301875" cy="1847850"/>
              <a:chOff x="1094" y="2380"/>
              <a:chExt cx="1774" cy="1424"/>
            </a:xfrm>
          </p:grpSpPr>
          <p:sp>
            <p:nvSpPr>
              <p:cNvPr id="56402" name="Line 5"/>
              <p:cNvSpPr>
                <a:spLocks noChangeShapeType="1"/>
              </p:cNvSpPr>
              <p:nvPr/>
            </p:nvSpPr>
            <p:spPr bwMode="auto">
              <a:xfrm flipH="1">
                <a:off x="1761" y="2489"/>
                <a:ext cx="178" cy="21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403" name="Line 6"/>
              <p:cNvSpPr>
                <a:spLocks noChangeShapeType="1"/>
              </p:cNvSpPr>
              <p:nvPr/>
            </p:nvSpPr>
            <p:spPr bwMode="auto">
              <a:xfrm>
                <a:off x="2071" y="2489"/>
                <a:ext cx="178" cy="21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404" name="Line 7"/>
              <p:cNvSpPr>
                <a:spLocks noChangeShapeType="1"/>
              </p:cNvSpPr>
              <p:nvPr/>
            </p:nvSpPr>
            <p:spPr bwMode="auto">
              <a:xfrm flipV="1">
                <a:off x="1230" y="2724"/>
                <a:ext cx="398"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405" name="Line 9"/>
              <p:cNvSpPr>
                <a:spLocks noChangeShapeType="1"/>
              </p:cNvSpPr>
              <p:nvPr/>
            </p:nvSpPr>
            <p:spPr bwMode="auto">
              <a:xfrm>
                <a:off x="2592" y="3150"/>
                <a:ext cx="177" cy="21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406" name="Line 10"/>
              <p:cNvSpPr>
                <a:spLocks noChangeShapeType="1"/>
              </p:cNvSpPr>
              <p:nvPr/>
            </p:nvSpPr>
            <p:spPr bwMode="auto">
              <a:xfrm>
                <a:off x="1186" y="2784"/>
                <a:ext cx="221" cy="262"/>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407" name="Line 11"/>
              <p:cNvSpPr>
                <a:spLocks noChangeShapeType="1"/>
              </p:cNvSpPr>
              <p:nvPr/>
            </p:nvSpPr>
            <p:spPr bwMode="auto">
              <a:xfrm>
                <a:off x="1495" y="3158"/>
                <a:ext cx="178" cy="21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408" name="Line 12"/>
              <p:cNvSpPr>
                <a:spLocks noChangeShapeType="1"/>
              </p:cNvSpPr>
              <p:nvPr/>
            </p:nvSpPr>
            <p:spPr bwMode="auto">
              <a:xfrm>
                <a:off x="1761" y="3490"/>
                <a:ext cx="178" cy="21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409" name="Line 13"/>
              <p:cNvSpPr>
                <a:spLocks noChangeShapeType="1"/>
              </p:cNvSpPr>
              <p:nvPr/>
            </p:nvSpPr>
            <p:spPr bwMode="auto">
              <a:xfrm flipH="1">
                <a:off x="1495" y="2836"/>
                <a:ext cx="178" cy="21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410" name="Line 14"/>
              <p:cNvSpPr>
                <a:spLocks noChangeShapeType="1"/>
              </p:cNvSpPr>
              <p:nvPr/>
            </p:nvSpPr>
            <p:spPr bwMode="auto">
              <a:xfrm flipH="1">
                <a:off x="1230" y="3158"/>
                <a:ext cx="177" cy="21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411" name="Line 15"/>
              <p:cNvSpPr>
                <a:spLocks noChangeShapeType="1"/>
              </p:cNvSpPr>
              <p:nvPr/>
            </p:nvSpPr>
            <p:spPr bwMode="auto">
              <a:xfrm flipH="1">
                <a:off x="2578" y="2832"/>
                <a:ext cx="202" cy="24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412" name="Line 16"/>
              <p:cNvSpPr>
                <a:spLocks noChangeShapeType="1"/>
              </p:cNvSpPr>
              <p:nvPr/>
            </p:nvSpPr>
            <p:spPr bwMode="auto">
              <a:xfrm flipH="1">
                <a:off x="2319" y="3168"/>
                <a:ext cx="177" cy="21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413" name="Line 17"/>
              <p:cNvSpPr>
                <a:spLocks noChangeShapeType="1"/>
              </p:cNvSpPr>
              <p:nvPr/>
            </p:nvSpPr>
            <p:spPr bwMode="auto">
              <a:xfrm flipH="1">
                <a:off x="2031" y="3408"/>
                <a:ext cx="243" cy="288"/>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414" name="Line 18"/>
              <p:cNvSpPr>
                <a:spLocks noChangeShapeType="1"/>
              </p:cNvSpPr>
              <p:nvPr/>
            </p:nvSpPr>
            <p:spPr bwMode="auto">
              <a:xfrm flipV="1">
                <a:off x="2352" y="2722"/>
                <a:ext cx="398"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415" name="Line 19"/>
              <p:cNvSpPr>
                <a:spLocks noChangeShapeType="1"/>
              </p:cNvSpPr>
              <p:nvPr/>
            </p:nvSpPr>
            <p:spPr bwMode="auto">
              <a:xfrm flipV="1">
                <a:off x="1739" y="2724"/>
                <a:ext cx="525"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416" name="Line 20"/>
              <p:cNvSpPr>
                <a:spLocks noChangeShapeType="1"/>
              </p:cNvSpPr>
              <p:nvPr/>
            </p:nvSpPr>
            <p:spPr bwMode="auto">
              <a:xfrm flipV="1">
                <a:off x="1806" y="3401"/>
                <a:ext cx="398"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417" name="Line 21"/>
              <p:cNvSpPr>
                <a:spLocks noChangeShapeType="1"/>
              </p:cNvSpPr>
              <p:nvPr/>
            </p:nvSpPr>
            <p:spPr bwMode="auto">
              <a:xfrm flipV="1">
                <a:off x="2337" y="3401"/>
                <a:ext cx="399"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418" name="Line 22"/>
              <p:cNvSpPr>
                <a:spLocks noChangeShapeType="1"/>
              </p:cNvSpPr>
              <p:nvPr/>
            </p:nvSpPr>
            <p:spPr bwMode="auto">
              <a:xfrm flipV="1">
                <a:off x="1296" y="3401"/>
                <a:ext cx="399"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419" name="Oval 37"/>
              <p:cNvSpPr>
                <a:spLocks noChangeArrowheads="1"/>
              </p:cNvSpPr>
              <p:nvPr/>
            </p:nvSpPr>
            <p:spPr bwMode="auto">
              <a:xfrm>
                <a:off x="2198" y="3340"/>
                <a:ext cx="144" cy="144"/>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420" name="Oval 38"/>
              <p:cNvSpPr>
                <a:spLocks noChangeArrowheads="1"/>
              </p:cNvSpPr>
              <p:nvPr/>
            </p:nvSpPr>
            <p:spPr bwMode="auto">
              <a:xfrm>
                <a:off x="1392" y="3024"/>
                <a:ext cx="144" cy="144"/>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421" name="Oval 39"/>
              <p:cNvSpPr>
                <a:spLocks noChangeArrowheads="1"/>
              </p:cNvSpPr>
              <p:nvPr/>
            </p:nvSpPr>
            <p:spPr bwMode="auto">
              <a:xfrm>
                <a:off x="1094" y="2668"/>
                <a:ext cx="144" cy="144"/>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422" name="Oval 40"/>
              <p:cNvSpPr>
                <a:spLocks noChangeArrowheads="1"/>
              </p:cNvSpPr>
              <p:nvPr/>
            </p:nvSpPr>
            <p:spPr bwMode="auto">
              <a:xfrm>
                <a:off x="1632" y="2678"/>
                <a:ext cx="144" cy="144"/>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423" name="Oval 41"/>
              <p:cNvSpPr>
                <a:spLocks noChangeArrowheads="1"/>
              </p:cNvSpPr>
              <p:nvPr/>
            </p:nvSpPr>
            <p:spPr bwMode="auto">
              <a:xfrm>
                <a:off x="2206" y="2696"/>
                <a:ext cx="144" cy="144"/>
              </a:xfrm>
              <a:prstGeom prst="ellipse">
                <a:avLst/>
              </a:prstGeom>
              <a:solidFill>
                <a:srgbClr val="FFFF0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424" name="Oval 42"/>
              <p:cNvSpPr>
                <a:spLocks noChangeArrowheads="1"/>
              </p:cNvSpPr>
              <p:nvPr/>
            </p:nvSpPr>
            <p:spPr bwMode="auto">
              <a:xfrm>
                <a:off x="2724" y="2688"/>
                <a:ext cx="144" cy="144"/>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425" name="Oval 43"/>
              <p:cNvSpPr>
                <a:spLocks noChangeArrowheads="1"/>
              </p:cNvSpPr>
              <p:nvPr/>
            </p:nvSpPr>
            <p:spPr bwMode="auto">
              <a:xfrm>
                <a:off x="1940" y="2380"/>
                <a:ext cx="144" cy="144"/>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426" name="Oval 44"/>
              <p:cNvSpPr>
                <a:spLocks noChangeArrowheads="1"/>
              </p:cNvSpPr>
              <p:nvPr/>
            </p:nvSpPr>
            <p:spPr bwMode="auto">
              <a:xfrm>
                <a:off x="1142" y="3340"/>
                <a:ext cx="144" cy="144"/>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427" name="Oval 45"/>
              <p:cNvSpPr>
                <a:spLocks noChangeArrowheads="1"/>
              </p:cNvSpPr>
              <p:nvPr/>
            </p:nvSpPr>
            <p:spPr bwMode="auto">
              <a:xfrm>
                <a:off x="1652" y="3340"/>
                <a:ext cx="144" cy="144"/>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428" name="Oval 46"/>
              <p:cNvSpPr>
                <a:spLocks noChangeArrowheads="1"/>
              </p:cNvSpPr>
              <p:nvPr/>
            </p:nvSpPr>
            <p:spPr bwMode="auto">
              <a:xfrm>
                <a:off x="2708" y="3332"/>
                <a:ext cx="144" cy="144"/>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429" name="Oval 47"/>
              <p:cNvSpPr>
                <a:spLocks noChangeArrowheads="1"/>
              </p:cNvSpPr>
              <p:nvPr/>
            </p:nvSpPr>
            <p:spPr bwMode="auto">
              <a:xfrm>
                <a:off x="2456" y="3024"/>
                <a:ext cx="144" cy="144"/>
              </a:xfrm>
              <a:prstGeom prst="ellipse">
                <a:avLst/>
              </a:prstGeom>
              <a:solidFill>
                <a:srgbClr val="FFFF0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430" name="Oval 48"/>
              <p:cNvSpPr>
                <a:spLocks noChangeArrowheads="1"/>
              </p:cNvSpPr>
              <p:nvPr/>
            </p:nvSpPr>
            <p:spPr bwMode="auto">
              <a:xfrm>
                <a:off x="1920" y="3660"/>
                <a:ext cx="144" cy="144"/>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grpSp>
          <p:nvGrpSpPr>
            <p:cNvPr id="56332" name="Group 164"/>
            <p:cNvGrpSpPr>
              <a:grpSpLocks/>
            </p:cNvGrpSpPr>
            <p:nvPr/>
          </p:nvGrpSpPr>
          <p:grpSpPr bwMode="auto">
            <a:xfrm>
              <a:off x="2746375" y="4433888"/>
              <a:ext cx="2068513" cy="1571625"/>
              <a:chOff x="2379" y="2729"/>
              <a:chExt cx="1303" cy="990"/>
            </a:xfrm>
          </p:grpSpPr>
          <p:sp>
            <p:nvSpPr>
              <p:cNvPr id="56390" name="Line 103"/>
              <p:cNvSpPr>
                <a:spLocks noChangeShapeType="1"/>
              </p:cNvSpPr>
              <p:nvPr/>
            </p:nvSpPr>
            <p:spPr bwMode="auto">
              <a:xfrm flipH="1">
                <a:off x="2849" y="2729"/>
                <a:ext cx="146" cy="172"/>
              </a:xfrm>
              <a:prstGeom prst="line">
                <a:avLst/>
              </a:prstGeom>
              <a:noFill/>
              <a:ln w="28575">
                <a:solidFill>
                  <a:srgbClr val="FF00FF"/>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91" name="Line 104"/>
              <p:cNvSpPr>
                <a:spLocks noChangeShapeType="1"/>
              </p:cNvSpPr>
              <p:nvPr/>
            </p:nvSpPr>
            <p:spPr bwMode="auto">
              <a:xfrm>
                <a:off x="3103" y="2729"/>
                <a:ext cx="145" cy="172"/>
              </a:xfrm>
              <a:prstGeom prst="line">
                <a:avLst/>
              </a:prstGeom>
              <a:noFill/>
              <a:ln w="28575">
                <a:solidFill>
                  <a:srgbClr val="FF00FF"/>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92" name="Line 105"/>
              <p:cNvSpPr>
                <a:spLocks noChangeShapeType="1"/>
              </p:cNvSpPr>
              <p:nvPr/>
            </p:nvSpPr>
            <p:spPr bwMode="auto">
              <a:xfrm flipV="1">
                <a:off x="2415" y="2921"/>
                <a:ext cx="325" cy="0"/>
              </a:xfrm>
              <a:prstGeom prst="line">
                <a:avLst/>
              </a:prstGeom>
              <a:noFill/>
              <a:ln w="28575">
                <a:solidFill>
                  <a:srgbClr val="FF00FF"/>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93" name="Line 106"/>
              <p:cNvSpPr>
                <a:spLocks noChangeShapeType="1"/>
              </p:cNvSpPr>
              <p:nvPr/>
            </p:nvSpPr>
            <p:spPr bwMode="auto">
              <a:xfrm>
                <a:off x="3528" y="3269"/>
                <a:ext cx="145" cy="172"/>
              </a:xfrm>
              <a:prstGeom prst="line">
                <a:avLst/>
              </a:prstGeom>
              <a:noFill/>
              <a:ln w="28575">
                <a:solidFill>
                  <a:srgbClr val="FF00FF"/>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94" name="Line 107"/>
              <p:cNvSpPr>
                <a:spLocks noChangeShapeType="1"/>
              </p:cNvSpPr>
              <p:nvPr/>
            </p:nvSpPr>
            <p:spPr bwMode="auto">
              <a:xfrm>
                <a:off x="2379" y="2970"/>
                <a:ext cx="181" cy="214"/>
              </a:xfrm>
              <a:prstGeom prst="line">
                <a:avLst/>
              </a:prstGeom>
              <a:noFill/>
              <a:ln w="28575">
                <a:solidFill>
                  <a:srgbClr val="FF00FF"/>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95" name="Line 109"/>
              <p:cNvSpPr>
                <a:spLocks noChangeShapeType="1"/>
              </p:cNvSpPr>
              <p:nvPr/>
            </p:nvSpPr>
            <p:spPr bwMode="auto">
              <a:xfrm>
                <a:off x="2849" y="3547"/>
                <a:ext cx="146" cy="172"/>
              </a:xfrm>
              <a:prstGeom prst="line">
                <a:avLst/>
              </a:prstGeom>
              <a:noFill/>
              <a:ln w="28575">
                <a:solidFill>
                  <a:srgbClr val="FF00FF"/>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96" name="Line 111"/>
              <p:cNvSpPr>
                <a:spLocks noChangeShapeType="1"/>
              </p:cNvSpPr>
              <p:nvPr/>
            </p:nvSpPr>
            <p:spPr bwMode="auto">
              <a:xfrm flipH="1">
                <a:off x="2415" y="3276"/>
                <a:ext cx="145" cy="172"/>
              </a:xfrm>
              <a:prstGeom prst="line">
                <a:avLst/>
              </a:prstGeom>
              <a:noFill/>
              <a:ln w="28575">
                <a:solidFill>
                  <a:srgbClr val="FF00FF"/>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97" name="Line 112"/>
              <p:cNvSpPr>
                <a:spLocks noChangeShapeType="1"/>
              </p:cNvSpPr>
              <p:nvPr/>
            </p:nvSpPr>
            <p:spPr bwMode="auto">
              <a:xfrm flipH="1">
                <a:off x="3517" y="3009"/>
                <a:ext cx="165" cy="197"/>
              </a:xfrm>
              <a:prstGeom prst="line">
                <a:avLst/>
              </a:prstGeom>
              <a:noFill/>
              <a:ln w="28575">
                <a:solidFill>
                  <a:srgbClr val="FF00FF"/>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98" name="Line 114"/>
              <p:cNvSpPr>
                <a:spLocks noChangeShapeType="1"/>
              </p:cNvSpPr>
              <p:nvPr/>
            </p:nvSpPr>
            <p:spPr bwMode="auto">
              <a:xfrm flipH="1">
                <a:off x="3070" y="3480"/>
                <a:ext cx="198" cy="236"/>
              </a:xfrm>
              <a:prstGeom prst="line">
                <a:avLst/>
              </a:prstGeom>
              <a:noFill/>
              <a:ln w="28575">
                <a:solidFill>
                  <a:srgbClr val="FF00FF"/>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99" name="Line 115"/>
              <p:cNvSpPr>
                <a:spLocks noChangeShapeType="1"/>
              </p:cNvSpPr>
              <p:nvPr/>
            </p:nvSpPr>
            <p:spPr bwMode="auto">
              <a:xfrm flipV="1">
                <a:off x="3332" y="2920"/>
                <a:ext cx="326" cy="0"/>
              </a:xfrm>
              <a:prstGeom prst="line">
                <a:avLst/>
              </a:prstGeom>
              <a:noFill/>
              <a:ln w="28575">
                <a:solidFill>
                  <a:srgbClr val="FF00FF"/>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400" name="Line 118"/>
              <p:cNvSpPr>
                <a:spLocks noChangeShapeType="1"/>
              </p:cNvSpPr>
              <p:nvPr/>
            </p:nvSpPr>
            <p:spPr bwMode="auto">
              <a:xfrm flipV="1">
                <a:off x="3320" y="3475"/>
                <a:ext cx="326" cy="0"/>
              </a:xfrm>
              <a:prstGeom prst="line">
                <a:avLst/>
              </a:prstGeom>
              <a:noFill/>
              <a:ln w="28575">
                <a:solidFill>
                  <a:srgbClr val="FF00FF"/>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401" name="Line 119"/>
              <p:cNvSpPr>
                <a:spLocks noChangeShapeType="1"/>
              </p:cNvSpPr>
              <p:nvPr/>
            </p:nvSpPr>
            <p:spPr bwMode="auto">
              <a:xfrm flipV="1">
                <a:off x="2469" y="3475"/>
                <a:ext cx="326" cy="0"/>
              </a:xfrm>
              <a:prstGeom prst="line">
                <a:avLst/>
              </a:prstGeom>
              <a:noFill/>
              <a:ln w="28575">
                <a:solidFill>
                  <a:srgbClr val="FF00FF"/>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grpSp>
          <p:nvGrpSpPr>
            <p:cNvPr id="56333" name="Group 167"/>
            <p:cNvGrpSpPr>
              <a:grpSpLocks/>
            </p:cNvGrpSpPr>
            <p:nvPr/>
          </p:nvGrpSpPr>
          <p:grpSpPr bwMode="auto">
            <a:xfrm>
              <a:off x="5675313" y="4292600"/>
              <a:ext cx="2301875" cy="1847850"/>
              <a:chOff x="3926" y="2640"/>
              <a:chExt cx="1450" cy="1164"/>
            </a:xfrm>
          </p:grpSpPr>
          <p:sp>
            <p:nvSpPr>
              <p:cNvPr id="56361" name="Line 133"/>
              <p:cNvSpPr>
                <a:spLocks noChangeShapeType="1"/>
              </p:cNvSpPr>
              <p:nvPr/>
            </p:nvSpPr>
            <p:spPr bwMode="auto">
              <a:xfrm flipH="1">
                <a:off x="4471" y="2729"/>
                <a:ext cx="146" cy="172"/>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62" name="Line 134"/>
              <p:cNvSpPr>
                <a:spLocks noChangeShapeType="1"/>
              </p:cNvSpPr>
              <p:nvPr/>
            </p:nvSpPr>
            <p:spPr bwMode="auto">
              <a:xfrm>
                <a:off x="4725" y="2729"/>
                <a:ext cx="145" cy="172"/>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63" name="Line 135"/>
              <p:cNvSpPr>
                <a:spLocks noChangeShapeType="1"/>
              </p:cNvSpPr>
              <p:nvPr/>
            </p:nvSpPr>
            <p:spPr bwMode="auto">
              <a:xfrm flipV="1">
                <a:off x="4037" y="2921"/>
                <a:ext cx="325"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64" name="Line 136"/>
              <p:cNvSpPr>
                <a:spLocks noChangeShapeType="1"/>
              </p:cNvSpPr>
              <p:nvPr/>
            </p:nvSpPr>
            <p:spPr bwMode="auto">
              <a:xfrm>
                <a:off x="5150" y="3269"/>
                <a:ext cx="145" cy="172"/>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65" name="Line 137"/>
              <p:cNvSpPr>
                <a:spLocks noChangeShapeType="1"/>
              </p:cNvSpPr>
              <p:nvPr/>
            </p:nvSpPr>
            <p:spPr bwMode="auto">
              <a:xfrm>
                <a:off x="4001" y="2970"/>
                <a:ext cx="181" cy="214"/>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66" name="Line 138"/>
              <p:cNvSpPr>
                <a:spLocks noChangeShapeType="1"/>
              </p:cNvSpPr>
              <p:nvPr/>
            </p:nvSpPr>
            <p:spPr bwMode="auto">
              <a:xfrm>
                <a:off x="4254" y="3276"/>
                <a:ext cx="145" cy="172"/>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67" name="Line 139"/>
              <p:cNvSpPr>
                <a:spLocks noChangeShapeType="1"/>
              </p:cNvSpPr>
              <p:nvPr/>
            </p:nvSpPr>
            <p:spPr bwMode="auto">
              <a:xfrm>
                <a:off x="4471" y="3547"/>
                <a:ext cx="146" cy="172"/>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68" name="Line 140"/>
              <p:cNvSpPr>
                <a:spLocks noChangeShapeType="1"/>
              </p:cNvSpPr>
              <p:nvPr/>
            </p:nvSpPr>
            <p:spPr bwMode="auto">
              <a:xfrm flipH="1">
                <a:off x="4254" y="3013"/>
                <a:ext cx="145" cy="171"/>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69" name="Line 141"/>
              <p:cNvSpPr>
                <a:spLocks noChangeShapeType="1"/>
              </p:cNvSpPr>
              <p:nvPr/>
            </p:nvSpPr>
            <p:spPr bwMode="auto">
              <a:xfrm flipH="1">
                <a:off x="4037" y="3276"/>
                <a:ext cx="145" cy="172"/>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70" name="Line 142"/>
              <p:cNvSpPr>
                <a:spLocks noChangeShapeType="1"/>
              </p:cNvSpPr>
              <p:nvPr/>
            </p:nvSpPr>
            <p:spPr bwMode="auto">
              <a:xfrm flipH="1">
                <a:off x="5139" y="3009"/>
                <a:ext cx="165" cy="197"/>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71" name="Line 143"/>
              <p:cNvSpPr>
                <a:spLocks noChangeShapeType="1"/>
              </p:cNvSpPr>
              <p:nvPr/>
            </p:nvSpPr>
            <p:spPr bwMode="auto">
              <a:xfrm flipH="1">
                <a:off x="4927" y="3284"/>
                <a:ext cx="145" cy="172"/>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72" name="Line 144"/>
              <p:cNvSpPr>
                <a:spLocks noChangeShapeType="1"/>
              </p:cNvSpPr>
              <p:nvPr/>
            </p:nvSpPr>
            <p:spPr bwMode="auto">
              <a:xfrm flipH="1">
                <a:off x="4692" y="3480"/>
                <a:ext cx="198" cy="236"/>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73" name="Line 145"/>
              <p:cNvSpPr>
                <a:spLocks noChangeShapeType="1"/>
              </p:cNvSpPr>
              <p:nvPr/>
            </p:nvSpPr>
            <p:spPr bwMode="auto">
              <a:xfrm flipV="1">
                <a:off x="4954" y="2920"/>
                <a:ext cx="326"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74" name="Line 146"/>
              <p:cNvSpPr>
                <a:spLocks noChangeShapeType="1"/>
              </p:cNvSpPr>
              <p:nvPr/>
            </p:nvSpPr>
            <p:spPr bwMode="auto">
              <a:xfrm flipV="1">
                <a:off x="4453" y="2921"/>
                <a:ext cx="429"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75" name="Line 147"/>
              <p:cNvSpPr>
                <a:spLocks noChangeShapeType="1"/>
              </p:cNvSpPr>
              <p:nvPr/>
            </p:nvSpPr>
            <p:spPr bwMode="auto">
              <a:xfrm flipV="1">
                <a:off x="4508" y="3475"/>
                <a:ext cx="325"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76" name="Line 148"/>
              <p:cNvSpPr>
                <a:spLocks noChangeShapeType="1"/>
              </p:cNvSpPr>
              <p:nvPr/>
            </p:nvSpPr>
            <p:spPr bwMode="auto">
              <a:xfrm flipV="1">
                <a:off x="4942" y="3475"/>
                <a:ext cx="326"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77" name="Line 149"/>
              <p:cNvSpPr>
                <a:spLocks noChangeShapeType="1"/>
              </p:cNvSpPr>
              <p:nvPr/>
            </p:nvSpPr>
            <p:spPr bwMode="auto">
              <a:xfrm flipV="1">
                <a:off x="4091" y="3475"/>
                <a:ext cx="326"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78" name="Oval 150"/>
              <p:cNvSpPr>
                <a:spLocks noChangeArrowheads="1"/>
              </p:cNvSpPr>
              <p:nvPr/>
            </p:nvSpPr>
            <p:spPr bwMode="auto">
              <a:xfrm>
                <a:off x="4828" y="3425"/>
                <a:ext cx="118" cy="117"/>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79" name="Oval 151"/>
              <p:cNvSpPr>
                <a:spLocks noChangeArrowheads="1"/>
              </p:cNvSpPr>
              <p:nvPr/>
            </p:nvSpPr>
            <p:spPr bwMode="auto">
              <a:xfrm>
                <a:off x="4170" y="3166"/>
                <a:ext cx="117" cy="118"/>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80" name="Oval 152"/>
              <p:cNvSpPr>
                <a:spLocks noChangeArrowheads="1"/>
              </p:cNvSpPr>
              <p:nvPr/>
            </p:nvSpPr>
            <p:spPr bwMode="auto">
              <a:xfrm>
                <a:off x="3926" y="2875"/>
                <a:ext cx="118" cy="118"/>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81" name="Oval 153"/>
              <p:cNvSpPr>
                <a:spLocks noChangeArrowheads="1"/>
              </p:cNvSpPr>
              <p:nvPr/>
            </p:nvSpPr>
            <p:spPr bwMode="auto">
              <a:xfrm>
                <a:off x="4366" y="2884"/>
                <a:ext cx="117" cy="117"/>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82" name="Oval 154"/>
              <p:cNvSpPr>
                <a:spLocks noChangeArrowheads="1"/>
              </p:cNvSpPr>
              <p:nvPr/>
            </p:nvSpPr>
            <p:spPr bwMode="auto">
              <a:xfrm>
                <a:off x="4835" y="2898"/>
                <a:ext cx="118" cy="118"/>
              </a:xfrm>
              <a:prstGeom prst="ellipse">
                <a:avLst/>
              </a:prstGeom>
              <a:solidFill>
                <a:srgbClr val="FFFF0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83" name="Oval 155"/>
              <p:cNvSpPr>
                <a:spLocks noChangeArrowheads="1"/>
              </p:cNvSpPr>
              <p:nvPr/>
            </p:nvSpPr>
            <p:spPr bwMode="auto">
              <a:xfrm>
                <a:off x="5258" y="2892"/>
                <a:ext cx="118" cy="117"/>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84" name="Oval 156"/>
              <p:cNvSpPr>
                <a:spLocks noChangeArrowheads="1"/>
              </p:cNvSpPr>
              <p:nvPr/>
            </p:nvSpPr>
            <p:spPr bwMode="auto">
              <a:xfrm>
                <a:off x="4617" y="2640"/>
                <a:ext cx="118" cy="118"/>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85" name="Oval 157"/>
              <p:cNvSpPr>
                <a:spLocks noChangeArrowheads="1"/>
              </p:cNvSpPr>
              <p:nvPr/>
            </p:nvSpPr>
            <p:spPr bwMode="auto">
              <a:xfrm>
                <a:off x="3965" y="3425"/>
                <a:ext cx="118" cy="117"/>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86" name="Oval 158"/>
              <p:cNvSpPr>
                <a:spLocks noChangeArrowheads="1"/>
              </p:cNvSpPr>
              <p:nvPr/>
            </p:nvSpPr>
            <p:spPr bwMode="auto">
              <a:xfrm>
                <a:off x="4382" y="3425"/>
                <a:ext cx="118" cy="117"/>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87" name="Oval 159"/>
              <p:cNvSpPr>
                <a:spLocks noChangeArrowheads="1"/>
              </p:cNvSpPr>
              <p:nvPr/>
            </p:nvSpPr>
            <p:spPr bwMode="auto">
              <a:xfrm>
                <a:off x="5245" y="3418"/>
                <a:ext cx="118" cy="118"/>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88" name="Oval 160"/>
              <p:cNvSpPr>
                <a:spLocks noChangeArrowheads="1"/>
              </p:cNvSpPr>
              <p:nvPr/>
            </p:nvSpPr>
            <p:spPr bwMode="auto">
              <a:xfrm>
                <a:off x="5039" y="3166"/>
                <a:ext cx="118" cy="118"/>
              </a:xfrm>
              <a:prstGeom prst="ellipse">
                <a:avLst/>
              </a:prstGeom>
              <a:solidFill>
                <a:srgbClr val="00FFFF"/>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89" name="Oval 161"/>
              <p:cNvSpPr>
                <a:spLocks noChangeArrowheads="1"/>
              </p:cNvSpPr>
              <p:nvPr/>
            </p:nvSpPr>
            <p:spPr bwMode="auto">
              <a:xfrm>
                <a:off x="4601" y="3686"/>
                <a:ext cx="118" cy="118"/>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grpSp>
          <p:nvGrpSpPr>
            <p:cNvPr id="56334" name="Group 163"/>
            <p:cNvGrpSpPr>
              <a:grpSpLocks/>
            </p:cNvGrpSpPr>
            <p:nvPr/>
          </p:nvGrpSpPr>
          <p:grpSpPr bwMode="auto">
            <a:xfrm>
              <a:off x="3148013" y="4738688"/>
              <a:ext cx="1298575" cy="879475"/>
              <a:chOff x="2632" y="2921"/>
              <a:chExt cx="818" cy="554"/>
            </a:xfrm>
          </p:grpSpPr>
          <p:sp>
            <p:nvSpPr>
              <p:cNvPr id="56356" name="Line 108"/>
              <p:cNvSpPr>
                <a:spLocks noChangeShapeType="1"/>
              </p:cNvSpPr>
              <p:nvPr/>
            </p:nvSpPr>
            <p:spPr bwMode="auto">
              <a:xfrm>
                <a:off x="2632" y="3276"/>
                <a:ext cx="145" cy="172"/>
              </a:xfrm>
              <a:prstGeom prst="line">
                <a:avLst/>
              </a:prstGeom>
              <a:noFill/>
              <a:ln w="28575">
                <a:solidFill>
                  <a:srgbClr val="0099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57" name="Line 110"/>
              <p:cNvSpPr>
                <a:spLocks noChangeShapeType="1"/>
              </p:cNvSpPr>
              <p:nvPr/>
            </p:nvSpPr>
            <p:spPr bwMode="auto">
              <a:xfrm flipH="1">
                <a:off x="2632" y="3013"/>
                <a:ext cx="145" cy="171"/>
              </a:xfrm>
              <a:prstGeom prst="line">
                <a:avLst/>
              </a:prstGeom>
              <a:noFill/>
              <a:ln w="28575">
                <a:solidFill>
                  <a:srgbClr val="0099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58" name="Line 113"/>
              <p:cNvSpPr>
                <a:spLocks noChangeShapeType="1"/>
              </p:cNvSpPr>
              <p:nvPr/>
            </p:nvSpPr>
            <p:spPr bwMode="auto">
              <a:xfrm flipH="1">
                <a:off x="3305" y="3284"/>
                <a:ext cx="145" cy="172"/>
              </a:xfrm>
              <a:prstGeom prst="line">
                <a:avLst/>
              </a:prstGeom>
              <a:noFill/>
              <a:ln w="28575">
                <a:solidFill>
                  <a:srgbClr val="0099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59" name="Line 116"/>
              <p:cNvSpPr>
                <a:spLocks noChangeShapeType="1"/>
              </p:cNvSpPr>
              <p:nvPr/>
            </p:nvSpPr>
            <p:spPr bwMode="auto">
              <a:xfrm flipV="1">
                <a:off x="2832" y="2921"/>
                <a:ext cx="428" cy="0"/>
              </a:xfrm>
              <a:prstGeom prst="line">
                <a:avLst/>
              </a:prstGeom>
              <a:noFill/>
              <a:ln w="28575">
                <a:solidFill>
                  <a:srgbClr val="0099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60" name="Line 117"/>
              <p:cNvSpPr>
                <a:spLocks noChangeShapeType="1"/>
              </p:cNvSpPr>
              <p:nvPr/>
            </p:nvSpPr>
            <p:spPr bwMode="auto">
              <a:xfrm flipV="1">
                <a:off x="2886" y="3475"/>
                <a:ext cx="325" cy="0"/>
              </a:xfrm>
              <a:prstGeom prst="line">
                <a:avLst/>
              </a:prstGeom>
              <a:noFill/>
              <a:ln w="28575">
                <a:solidFill>
                  <a:srgbClr val="0099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sp>
          <p:nvSpPr>
            <p:cNvPr id="56335" name="Line 166"/>
            <p:cNvSpPr>
              <a:spLocks noChangeShapeType="1"/>
            </p:cNvSpPr>
            <p:nvPr/>
          </p:nvSpPr>
          <p:spPr bwMode="auto">
            <a:xfrm>
              <a:off x="4227513" y="4902200"/>
              <a:ext cx="230187" cy="273050"/>
            </a:xfrm>
            <a:prstGeom prst="line">
              <a:avLst/>
            </a:prstGeom>
            <a:noFill/>
            <a:ln w="19050">
              <a:solidFill>
                <a:srgbClr val="FF3300"/>
              </a:solidFill>
              <a:round/>
              <a:headEn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nvGrpSpPr>
            <p:cNvPr id="56336" name="Group 168"/>
            <p:cNvGrpSpPr>
              <a:grpSpLocks/>
            </p:cNvGrpSpPr>
            <p:nvPr/>
          </p:nvGrpSpPr>
          <p:grpSpPr bwMode="auto">
            <a:xfrm>
              <a:off x="5800725" y="4433888"/>
              <a:ext cx="2068513" cy="1571625"/>
              <a:chOff x="2379" y="2729"/>
              <a:chExt cx="1303" cy="990"/>
            </a:xfrm>
          </p:grpSpPr>
          <p:sp>
            <p:nvSpPr>
              <p:cNvPr id="56344" name="Line 169"/>
              <p:cNvSpPr>
                <a:spLocks noChangeShapeType="1"/>
              </p:cNvSpPr>
              <p:nvPr/>
            </p:nvSpPr>
            <p:spPr bwMode="auto">
              <a:xfrm flipH="1">
                <a:off x="2849" y="2729"/>
                <a:ext cx="146" cy="172"/>
              </a:xfrm>
              <a:prstGeom prst="line">
                <a:avLst/>
              </a:prstGeom>
              <a:noFill/>
              <a:ln w="38100">
                <a:solidFill>
                  <a:srgbClr val="FF00FF"/>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45" name="Line 170"/>
              <p:cNvSpPr>
                <a:spLocks noChangeShapeType="1"/>
              </p:cNvSpPr>
              <p:nvPr/>
            </p:nvSpPr>
            <p:spPr bwMode="auto">
              <a:xfrm>
                <a:off x="3103" y="2729"/>
                <a:ext cx="145" cy="172"/>
              </a:xfrm>
              <a:prstGeom prst="line">
                <a:avLst/>
              </a:prstGeom>
              <a:noFill/>
              <a:ln w="38100">
                <a:solidFill>
                  <a:srgbClr val="FF00FF"/>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46" name="Line 171"/>
              <p:cNvSpPr>
                <a:spLocks noChangeShapeType="1"/>
              </p:cNvSpPr>
              <p:nvPr/>
            </p:nvSpPr>
            <p:spPr bwMode="auto">
              <a:xfrm flipV="1">
                <a:off x="2415" y="2921"/>
                <a:ext cx="325" cy="0"/>
              </a:xfrm>
              <a:prstGeom prst="line">
                <a:avLst/>
              </a:prstGeom>
              <a:noFill/>
              <a:ln w="38100">
                <a:solidFill>
                  <a:srgbClr val="FF00FF"/>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47" name="Line 172"/>
              <p:cNvSpPr>
                <a:spLocks noChangeShapeType="1"/>
              </p:cNvSpPr>
              <p:nvPr/>
            </p:nvSpPr>
            <p:spPr bwMode="auto">
              <a:xfrm>
                <a:off x="3528" y="3269"/>
                <a:ext cx="145" cy="172"/>
              </a:xfrm>
              <a:prstGeom prst="line">
                <a:avLst/>
              </a:prstGeom>
              <a:noFill/>
              <a:ln w="38100">
                <a:solidFill>
                  <a:srgbClr val="FF00FF"/>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48" name="Line 173"/>
              <p:cNvSpPr>
                <a:spLocks noChangeShapeType="1"/>
              </p:cNvSpPr>
              <p:nvPr/>
            </p:nvSpPr>
            <p:spPr bwMode="auto">
              <a:xfrm>
                <a:off x="2379" y="2970"/>
                <a:ext cx="181" cy="214"/>
              </a:xfrm>
              <a:prstGeom prst="line">
                <a:avLst/>
              </a:prstGeom>
              <a:noFill/>
              <a:ln w="38100">
                <a:solidFill>
                  <a:srgbClr val="FF00FF"/>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49" name="Line 174"/>
              <p:cNvSpPr>
                <a:spLocks noChangeShapeType="1"/>
              </p:cNvSpPr>
              <p:nvPr/>
            </p:nvSpPr>
            <p:spPr bwMode="auto">
              <a:xfrm>
                <a:off x="2849" y="3547"/>
                <a:ext cx="146" cy="172"/>
              </a:xfrm>
              <a:prstGeom prst="line">
                <a:avLst/>
              </a:prstGeom>
              <a:noFill/>
              <a:ln w="38100">
                <a:solidFill>
                  <a:srgbClr val="FF00FF"/>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50" name="Line 175"/>
              <p:cNvSpPr>
                <a:spLocks noChangeShapeType="1"/>
              </p:cNvSpPr>
              <p:nvPr/>
            </p:nvSpPr>
            <p:spPr bwMode="auto">
              <a:xfrm flipH="1">
                <a:off x="2415" y="3276"/>
                <a:ext cx="145" cy="172"/>
              </a:xfrm>
              <a:prstGeom prst="line">
                <a:avLst/>
              </a:prstGeom>
              <a:noFill/>
              <a:ln w="38100">
                <a:solidFill>
                  <a:srgbClr val="FF00FF"/>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51" name="Line 176"/>
              <p:cNvSpPr>
                <a:spLocks noChangeShapeType="1"/>
              </p:cNvSpPr>
              <p:nvPr/>
            </p:nvSpPr>
            <p:spPr bwMode="auto">
              <a:xfrm flipH="1">
                <a:off x="3517" y="3009"/>
                <a:ext cx="165" cy="197"/>
              </a:xfrm>
              <a:prstGeom prst="line">
                <a:avLst/>
              </a:prstGeom>
              <a:noFill/>
              <a:ln w="38100">
                <a:solidFill>
                  <a:srgbClr val="FF00FF"/>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52" name="Line 177"/>
              <p:cNvSpPr>
                <a:spLocks noChangeShapeType="1"/>
              </p:cNvSpPr>
              <p:nvPr/>
            </p:nvSpPr>
            <p:spPr bwMode="auto">
              <a:xfrm flipH="1">
                <a:off x="3070" y="3480"/>
                <a:ext cx="198" cy="236"/>
              </a:xfrm>
              <a:prstGeom prst="line">
                <a:avLst/>
              </a:prstGeom>
              <a:noFill/>
              <a:ln w="38100">
                <a:solidFill>
                  <a:srgbClr val="FF00FF"/>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53" name="Line 178"/>
              <p:cNvSpPr>
                <a:spLocks noChangeShapeType="1"/>
              </p:cNvSpPr>
              <p:nvPr/>
            </p:nvSpPr>
            <p:spPr bwMode="auto">
              <a:xfrm flipV="1">
                <a:off x="3332" y="2920"/>
                <a:ext cx="326" cy="0"/>
              </a:xfrm>
              <a:prstGeom prst="line">
                <a:avLst/>
              </a:prstGeom>
              <a:noFill/>
              <a:ln w="38100">
                <a:solidFill>
                  <a:srgbClr val="FF00FF"/>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54" name="Line 179"/>
              <p:cNvSpPr>
                <a:spLocks noChangeShapeType="1"/>
              </p:cNvSpPr>
              <p:nvPr/>
            </p:nvSpPr>
            <p:spPr bwMode="auto">
              <a:xfrm flipV="1">
                <a:off x="3320" y="3475"/>
                <a:ext cx="326" cy="0"/>
              </a:xfrm>
              <a:prstGeom prst="line">
                <a:avLst/>
              </a:prstGeom>
              <a:noFill/>
              <a:ln w="38100">
                <a:solidFill>
                  <a:srgbClr val="FF00FF"/>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55" name="Line 180"/>
              <p:cNvSpPr>
                <a:spLocks noChangeShapeType="1"/>
              </p:cNvSpPr>
              <p:nvPr/>
            </p:nvSpPr>
            <p:spPr bwMode="auto">
              <a:xfrm flipV="1">
                <a:off x="2469" y="3475"/>
                <a:ext cx="326" cy="0"/>
              </a:xfrm>
              <a:prstGeom prst="line">
                <a:avLst/>
              </a:prstGeom>
              <a:noFill/>
              <a:ln w="38100">
                <a:solidFill>
                  <a:srgbClr val="FF00FF"/>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grpSp>
          <p:nvGrpSpPr>
            <p:cNvPr id="56337" name="Group 181"/>
            <p:cNvGrpSpPr>
              <a:grpSpLocks/>
            </p:cNvGrpSpPr>
            <p:nvPr/>
          </p:nvGrpSpPr>
          <p:grpSpPr bwMode="auto">
            <a:xfrm>
              <a:off x="6202363" y="4738688"/>
              <a:ext cx="1298575" cy="879475"/>
              <a:chOff x="2632" y="2921"/>
              <a:chExt cx="818" cy="554"/>
            </a:xfrm>
          </p:grpSpPr>
          <p:sp>
            <p:nvSpPr>
              <p:cNvPr id="56339" name="Line 182"/>
              <p:cNvSpPr>
                <a:spLocks noChangeShapeType="1"/>
              </p:cNvSpPr>
              <p:nvPr/>
            </p:nvSpPr>
            <p:spPr bwMode="auto">
              <a:xfrm>
                <a:off x="2632" y="3276"/>
                <a:ext cx="145" cy="172"/>
              </a:xfrm>
              <a:prstGeom prst="line">
                <a:avLst/>
              </a:prstGeom>
              <a:noFill/>
              <a:ln w="38100">
                <a:solidFill>
                  <a:srgbClr val="0099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40" name="Line 183"/>
              <p:cNvSpPr>
                <a:spLocks noChangeShapeType="1"/>
              </p:cNvSpPr>
              <p:nvPr/>
            </p:nvSpPr>
            <p:spPr bwMode="auto">
              <a:xfrm flipH="1">
                <a:off x="2632" y="3013"/>
                <a:ext cx="145" cy="171"/>
              </a:xfrm>
              <a:prstGeom prst="line">
                <a:avLst/>
              </a:prstGeom>
              <a:noFill/>
              <a:ln w="38100">
                <a:solidFill>
                  <a:srgbClr val="0099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41" name="Line 184"/>
              <p:cNvSpPr>
                <a:spLocks noChangeShapeType="1"/>
              </p:cNvSpPr>
              <p:nvPr/>
            </p:nvSpPr>
            <p:spPr bwMode="auto">
              <a:xfrm flipH="1">
                <a:off x="3305" y="3284"/>
                <a:ext cx="145" cy="172"/>
              </a:xfrm>
              <a:prstGeom prst="line">
                <a:avLst/>
              </a:prstGeom>
              <a:noFill/>
              <a:ln w="38100">
                <a:solidFill>
                  <a:srgbClr val="0099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42" name="Line 185"/>
              <p:cNvSpPr>
                <a:spLocks noChangeShapeType="1"/>
              </p:cNvSpPr>
              <p:nvPr/>
            </p:nvSpPr>
            <p:spPr bwMode="auto">
              <a:xfrm flipV="1">
                <a:off x="2832" y="2921"/>
                <a:ext cx="428" cy="0"/>
              </a:xfrm>
              <a:prstGeom prst="line">
                <a:avLst/>
              </a:prstGeom>
              <a:noFill/>
              <a:ln w="38100">
                <a:solidFill>
                  <a:srgbClr val="0099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6343" name="Line 186"/>
              <p:cNvSpPr>
                <a:spLocks noChangeShapeType="1"/>
              </p:cNvSpPr>
              <p:nvPr/>
            </p:nvSpPr>
            <p:spPr bwMode="auto">
              <a:xfrm flipV="1">
                <a:off x="2886" y="3475"/>
                <a:ext cx="325" cy="0"/>
              </a:xfrm>
              <a:prstGeom prst="line">
                <a:avLst/>
              </a:prstGeom>
              <a:noFill/>
              <a:ln w="38100">
                <a:solidFill>
                  <a:srgbClr val="0099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sp>
          <p:nvSpPr>
            <p:cNvPr id="56338" name="Line 162"/>
            <p:cNvSpPr>
              <a:spLocks noChangeShapeType="1"/>
            </p:cNvSpPr>
            <p:nvPr/>
          </p:nvSpPr>
          <p:spPr bwMode="auto">
            <a:xfrm>
              <a:off x="4225925" y="4902200"/>
              <a:ext cx="230188" cy="273050"/>
            </a:xfrm>
            <a:prstGeom prst="line">
              <a:avLst/>
            </a:prstGeom>
            <a:noFill/>
            <a:ln w="28575">
              <a:solidFill>
                <a:srgbClr val="FF33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sp>
        <p:nvSpPr>
          <p:cNvPr id="121" name="왼쪽/오른쪽 화살표 120">
            <a:extLst>
              <a:ext uri="{FF2B5EF4-FFF2-40B4-BE49-F238E27FC236}">
                <a16:creationId xmlns:a16="http://schemas.microsoft.com/office/drawing/2014/main" id="{DBE0450D-1307-4131-B4F2-9820948DC266}"/>
              </a:ext>
            </a:extLst>
          </p:cNvPr>
          <p:cNvSpPr/>
          <p:nvPr/>
        </p:nvSpPr>
        <p:spPr>
          <a:xfrm>
            <a:off x="571500" y="2857500"/>
            <a:ext cx="500063" cy="285750"/>
          </a:xfrm>
          <a:prstGeom prst="lef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a:ln>
                <a:noFill/>
              </a:ln>
              <a:solidFill>
                <a:prstClr val="white"/>
              </a:solidFill>
              <a:effectLst/>
              <a:uLnTx/>
              <a:uFillTx/>
              <a:latin typeface="Gill Sans MT"/>
              <a:ea typeface="맑은 고딕" panose="020B0503020000020004" pitchFamily="50" charset="-127"/>
              <a:cs typeface="+mn-cs"/>
            </a:endParaRPr>
          </a:p>
        </p:txBody>
      </p:sp>
      <p:sp>
        <p:nvSpPr>
          <p:cNvPr id="56326" name="Text Box 48"/>
          <p:cNvSpPr txBox="1">
            <a:spLocks noChangeArrowheads="1"/>
          </p:cNvSpPr>
          <p:nvPr/>
        </p:nvSpPr>
        <p:spPr bwMode="auto">
          <a:xfrm>
            <a:off x="3857625" y="3857625"/>
            <a:ext cx="285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400" b="1" i="0" u="none" strike="noStrike" kern="1200" cap="none" spc="0" normalizeH="0" baseline="0" noProof="0" smtClean="0">
                <a:ln>
                  <a:noFill/>
                </a:ln>
                <a:solidFill>
                  <a:srgbClr val="FF0000"/>
                </a:solidFill>
                <a:effectLst/>
                <a:uLnTx/>
                <a:uFillTx/>
                <a:latin typeface="Verdana" panose="020B0604030504040204" pitchFamily="34" charset="0"/>
                <a:ea typeface="궁서체" panose="02030609000101010101" pitchFamily="17" charset="-127"/>
                <a:cs typeface="+mn-cs"/>
              </a:rPr>
              <a:t>a</a:t>
            </a:r>
            <a:endParaRPr kumimoji="1" lang="en-US" altLang="ko-KR" sz="1000" b="1" i="0" u="none" strike="noStrike" kern="1200" cap="none" spc="0" normalizeH="0" baseline="0" noProof="0" smtClean="0">
              <a:ln>
                <a:noFill/>
              </a:ln>
              <a:solidFill>
                <a:srgbClr val="FF0000"/>
              </a:solidFill>
              <a:effectLst/>
              <a:uLnTx/>
              <a:uFillTx/>
              <a:latin typeface="Verdana" panose="020B0604030504040204" pitchFamily="34" charset="0"/>
              <a:ea typeface="궁서체" panose="02030609000101010101" pitchFamily="17" charset="-127"/>
              <a:cs typeface="+mn-cs"/>
            </a:endParaRPr>
          </a:p>
        </p:txBody>
      </p:sp>
      <p:sp>
        <p:nvSpPr>
          <p:cNvPr id="56327" name="Text Box 48"/>
          <p:cNvSpPr txBox="1">
            <a:spLocks noChangeArrowheads="1"/>
          </p:cNvSpPr>
          <p:nvPr/>
        </p:nvSpPr>
        <p:spPr bwMode="auto">
          <a:xfrm>
            <a:off x="4143375" y="4143375"/>
            <a:ext cx="285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400" b="1" i="0" u="none" strike="noStrike" kern="1200" cap="none" spc="0" normalizeH="0" baseline="0" noProof="0" smtClean="0">
                <a:ln>
                  <a:noFill/>
                </a:ln>
                <a:solidFill>
                  <a:srgbClr val="FF0000"/>
                </a:solidFill>
                <a:effectLst/>
                <a:uLnTx/>
                <a:uFillTx/>
                <a:latin typeface="Verdana" panose="020B0604030504040204" pitchFamily="34" charset="0"/>
                <a:ea typeface="궁서체" panose="02030609000101010101" pitchFamily="17" charset="-127"/>
                <a:cs typeface="+mn-cs"/>
              </a:rPr>
              <a:t>b</a:t>
            </a:r>
            <a:endParaRPr kumimoji="1" lang="en-US" altLang="ko-KR" sz="1000" b="1" i="0" u="none" strike="noStrike" kern="1200" cap="none" spc="0" normalizeH="0" baseline="0" noProof="0" smtClean="0">
              <a:ln>
                <a:noFill/>
              </a:ln>
              <a:solidFill>
                <a:srgbClr val="FF0000"/>
              </a:solidFill>
              <a:effectLst/>
              <a:uLnTx/>
              <a:uFillTx/>
              <a:latin typeface="Verdana" panose="020B0604030504040204" pitchFamily="34" charset="0"/>
              <a:ea typeface="궁서체" panose="02030609000101010101" pitchFamily="17" charset="-127"/>
              <a:cs typeface="+mn-cs"/>
            </a:endParaRPr>
          </a:p>
        </p:txBody>
      </p:sp>
      <p:grpSp>
        <p:nvGrpSpPr>
          <p:cNvPr id="56328" name="그룹 126"/>
          <p:cNvGrpSpPr>
            <a:grpSpLocks/>
          </p:cNvGrpSpPr>
          <p:nvPr/>
        </p:nvGrpSpPr>
        <p:grpSpPr bwMode="auto">
          <a:xfrm>
            <a:off x="6929438" y="3929063"/>
            <a:ext cx="571500" cy="593725"/>
            <a:chOff x="4010020" y="4010028"/>
            <a:chExt cx="571504" cy="593529"/>
          </a:xfrm>
        </p:grpSpPr>
        <p:sp>
          <p:nvSpPr>
            <p:cNvPr id="56329" name="Text Box 48"/>
            <p:cNvSpPr txBox="1">
              <a:spLocks noChangeArrowheads="1"/>
            </p:cNvSpPr>
            <p:nvPr/>
          </p:nvSpPr>
          <p:spPr bwMode="auto">
            <a:xfrm>
              <a:off x="4010020" y="4010028"/>
              <a:ext cx="2857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400" b="1" i="0" u="none" strike="noStrike" kern="1200" cap="none" spc="0" normalizeH="0" baseline="0" noProof="0" smtClean="0">
                  <a:ln>
                    <a:noFill/>
                  </a:ln>
                  <a:solidFill>
                    <a:srgbClr val="FF0000"/>
                  </a:solidFill>
                  <a:effectLst/>
                  <a:uLnTx/>
                  <a:uFillTx/>
                  <a:latin typeface="Verdana" panose="020B0604030504040204" pitchFamily="34" charset="0"/>
                  <a:ea typeface="궁서체" panose="02030609000101010101" pitchFamily="17" charset="-127"/>
                  <a:cs typeface="+mn-cs"/>
                </a:rPr>
                <a:t>a</a:t>
              </a:r>
              <a:endParaRPr kumimoji="1" lang="en-US" altLang="ko-KR" sz="1000" b="1" i="0" u="none" strike="noStrike" kern="1200" cap="none" spc="0" normalizeH="0" baseline="0" noProof="0" smtClean="0">
                <a:ln>
                  <a:noFill/>
                </a:ln>
                <a:solidFill>
                  <a:srgbClr val="FF0000"/>
                </a:solidFill>
                <a:effectLst/>
                <a:uLnTx/>
                <a:uFillTx/>
                <a:latin typeface="Verdana" panose="020B0604030504040204" pitchFamily="34" charset="0"/>
                <a:ea typeface="궁서체" panose="02030609000101010101" pitchFamily="17" charset="-127"/>
                <a:cs typeface="+mn-cs"/>
              </a:endParaRPr>
            </a:p>
          </p:txBody>
        </p:sp>
        <p:sp>
          <p:nvSpPr>
            <p:cNvPr id="56330" name="Text Box 48"/>
            <p:cNvSpPr txBox="1">
              <a:spLocks noChangeArrowheads="1"/>
            </p:cNvSpPr>
            <p:nvPr/>
          </p:nvSpPr>
          <p:spPr bwMode="auto">
            <a:xfrm>
              <a:off x="4295772" y="4295780"/>
              <a:ext cx="2857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400" b="1" i="0" u="none" strike="noStrike" kern="1200" cap="none" spc="0" normalizeH="0" baseline="0" noProof="0" smtClean="0">
                  <a:ln>
                    <a:noFill/>
                  </a:ln>
                  <a:solidFill>
                    <a:srgbClr val="FF0000"/>
                  </a:solidFill>
                  <a:effectLst/>
                  <a:uLnTx/>
                  <a:uFillTx/>
                  <a:latin typeface="Verdana" panose="020B0604030504040204" pitchFamily="34" charset="0"/>
                  <a:ea typeface="궁서체" panose="02030609000101010101" pitchFamily="17" charset="-127"/>
                  <a:cs typeface="+mn-cs"/>
                </a:rPr>
                <a:t>b</a:t>
              </a:r>
              <a:endParaRPr kumimoji="1" lang="en-US" altLang="ko-KR" sz="1000" b="1" i="0" u="none" strike="noStrike" kern="1200" cap="none" spc="0" normalizeH="0" baseline="0" noProof="0" smtClean="0">
                <a:ln>
                  <a:noFill/>
                </a:ln>
                <a:solidFill>
                  <a:srgbClr val="FF0000"/>
                </a:solidFill>
                <a:effectLst/>
                <a:uLnTx/>
                <a:uFillTx/>
                <a:latin typeface="Verdana" panose="020B0604030504040204" pitchFamily="34" charset="0"/>
                <a:ea typeface="궁서체" panose="02030609000101010101" pitchFamily="17" charset="-127"/>
                <a:cs typeface="+mn-cs"/>
              </a:endParaRPr>
            </a:p>
          </p:txBody>
        </p:sp>
      </p:grpSp>
    </p:spTree>
    <p:extLst>
      <p:ext uri="{BB962C8B-B14F-4D97-AF65-F5344CB8AC3E}">
        <p14:creationId xmlns:p14="http://schemas.microsoft.com/office/powerpoint/2010/main" val="3376126873"/>
      </p:ext>
    </p:extLst>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title"/>
          </p:nvPr>
        </p:nvSpPr>
        <p:spPr>
          <a:xfrm>
            <a:off x="1000125" y="0"/>
            <a:ext cx="8015288" cy="990600"/>
          </a:xfrm>
        </p:spPr>
        <p:txBody>
          <a:bodyPr/>
          <a:lstStyle/>
          <a:p>
            <a:r>
              <a:rPr altLang="ko-KR" sz="3200" smtClean="0"/>
              <a:t>Examples</a:t>
            </a:r>
          </a:p>
        </p:txBody>
      </p:sp>
      <p:sp>
        <p:nvSpPr>
          <p:cNvPr id="58371" name="Rectangle 3"/>
          <p:cNvSpPr>
            <a:spLocks noGrp="1"/>
          </p:cNvSpPr>
          <p:nvPr>
            <p:ph type="body" idx="1"/>
          </p:nvPr>
        </p:nvSpPr>
        <p:spPr>
          <a:xfrm>
            <a:off x="323850" y="1268413"/>
            <a:ext cx="8280400" cy="576262"/>
          </a:xfrm>
        </p:spPr>
        <p:txBody>
          <a:bodyPr/>
          <a:lstStyle/>
          <a:p>
            <a:pPr indent="-323850">
              <a:spcBef>
                <a:spcPct val="0"/>
              </a:spcBef>
            </a:pPr>
            <a:r>
              <a:rPr lang="en-US" altLang="ko-KR" smtClean="0"/>
              <a:t> </a:t>
            </a:r>
            <a:r>
              <a:rPr lang="en-US" altLang="ko-KR" smtClean="0">
                <a:ea typeface="굴림" panose="020B0600000101010101" pitchFamily="50" charset="-127"/>
              </a:rPr>
              <a:t>Königsberg Bridges Problem</a:t>
            </a:r>
          </a:p>
        </p:txBody>
      </p:sp>
      <p:pic>
        <p:nvPicPr>
          <p:cNvPr id="58372" name="Picture 121" descr="bridg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0475" y="2205038"/>
            <a:ext cx="3240088" cy="1857375"/>
          </a:xfrm>
          <a:prstGeom prst="rect">
            <a:avLst/>
          </a:prstGeom>
          <a:solidFill>
            <a:srgbClr val="336600"/>
          </a:solidFill>
          <a:ln>
            <a:noFill/>
          </a:ln>
          <a:extLst>
            <a:ext uri="{91240B29-F687-4F45-9708-019B960494DF}">
              <a14:hiddenLine xmlns:a14="http://schemas.microsoft.com/office/drawing/2010/main" w="9525">
                <a:solidFill>
                  <a:srgbClr val="000000"/>
                </a:solidFill>
                <a:miter lim="800000"/>
                <a:headEnd/>
                <a:tailEnd/>
              </a14:hiddenLine>
            </a:ext>
          </a:extLst>
        </p:spPr>
      </p:pic>
      <p:grpSp>
        <p:nvGrpSpPr>
          <p:cNvPr id="58373" name="Group 184"/>
          <p:cNvGrpSpPr>
            <a:grpSpLocks/>
          </p:cNvGrpSpPr>
          <p:nvPr/>
        </p:nvGrpSpPr>
        <p:grpSpPr bwMode="auto">
          <a:xfrm>
            <a:off x="250825" y="2476500"/>
            <a:ext cx="719138" cy="1225550"/>
            <a:chOff x="158" y="1615"/>
            <a:chExt cx="453" cy="772"/>
          </a:xfrm>
        </p:grpSpPr>
        <p:grpSp>
          <p:nvGrpSpPr>
            <p:cNvPr id="58426" name="Group 143"/>
            <p:cNvGrpSpPr>
              <a:grpSpLocks/>
            </p:cNvGrpSpPr>
            <p:nvPr/>
          </p:nvGrpSpPr>
          <p:grpSpPr bwMode="auto">
            <a:xfrm>
              <a:off x="204" y="1706"/>
              <a:ext cx="317" cy="591"/>
              <a:chOff x="204" y="1706"/>
              <a:chExt cx="317" cy="591"/>
            </a:xfrm>
          </p:grpSpPr>
          <p:sp>
            <p:nvSpPr>
              <p:cNvPr id="58432" name="Line 135"/>
              <p:cNvSpPr>
                <a:spLocks noChangeShapeType="1"/>
              </p:cNvSpPr>
              <p:nvPr/>
            </p:nvSpPr>
            <p:spPr bwMode="auto">
              <a:xfrm>
                <a:off x="204" y="1706"/>
                <a:ext cx="0" cy="273"/>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8433" name="Line 136"/>
              <p:cNvSpPr>
                <a:spLocks noChangeShapeType="1"/>
              </p:cNvSpPr>
              <p:nvPr/>
            </p:nvSpPr>
            <p:spPr bwMode="auto">
              <a:xfrm>
                <a:off x="249" y="1706"/>
                <a:ext cx="0" cy="273"/>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8434" name="Line 137"/>
              <p:cNvSpPr>
                <a:spLocks noChangeShapeType="1"/>
              </p:cNvSpPr>
              <p:nvPr/>
            </p:nvSpPr>
            <p:spPr bwMode="auto">
              <a:xfrm>
                <a:off x="204" y="2024"/>
                <a:ext cx="0" cy="273"/>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8435" name="Line 138"/>
              <p:cNvSpPr>
                <a:spLocks noChangeShapeType="1"/>
              </p:cNvSpPr>
              <p:nvPr/>
            </p:nvSpPr>
            <p:spPr bwMode="auto">
              <a:xfrm>
                <a:off x="249" y="2024"/>
                <a:ext cx="0" cy="273"/>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8436" name="Line 139"/>
              <p:cNvSpPr>
                <a:spLocks noChangeShapeType="1"/>
              </p:cNvSpPr>
              <p:nvPr/>
            </p:nvSpPr>
            <p:spPr bwMode="auto">
              <a:xfrm flipV="1">
                <a:off x="249" y="2024"/>
                <a:ext cx="272" cy="272"/>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8437" name="Line 140"/>
              <p:cNvSpPr>
                <a:spLocks noChangeShapeType="1"/>
              </p:cNvSpPr>
              <p:nvPr/>
            </p:nvSpPr>
            <p:spPr bwMode="auto">
              <a:xfrm>
                <a:off x="249" y="1706"/>
                <a:ext cx="272" cy="273"/>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8438" name="Line 141"/>
              <p:cNvSpPr>
                <a:spLocks noChangeShapeType="1"/>
              </p:cNvSpPr>
              <p:nvPr/>
            </p:nvSpPr>
            <p:spPr bwMode="auto">
              <a:xfrm>
                <a:off x="246" y="2002"/>
                <a:ext cx="263" cy="0"/>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grpSp>
          <p:nvGrpSpPr>
            <p:cNvPr id="58427" name="Group 142"/>
            <p:cNvGrpSpPr>
              <a:grpSpLocks/>
            </p:cNvGrpSpPr>
            <p:nvPr/>
          </p:nvGrpSpPr>
          <p:grpSpPr bwMode="auto">
            <a:xfrm>
              <a:off x="158" y="1615"/>
              <a:ext cx="453" cy="772"/>
              <a:chOff x="158" y="1615"/>
              <a:chExt cx="453" cy="772"/>
            </a:xfrm>
          </p:grpSpPr>
          <p:sp>
            <p:nvSpPr>
              <p:cNvPr id="58428" name="Oval 130"/>
              <p:cNvSpPr>
                <a:spLocks noChangeArrowheads="1"/>
              </p:cNvSpPr>
              <p:nvPr/>
            </p:nvSpPr>
            <p:spPr bwMode="auto">
              <a:xfrm>
                <a:off x="158" y="1615"/>
                <a:ext cx="137" cy="137"/>
              </a:xfrm>
              <a:prstGeom prst="ellipse">
                <a:avLst/>
              </a:prstGeom>
              <a:solidFill>
                <a:srgbClr val="800080"/>
              </a:solidFill>
              <a:ln w="19050">
                <a:solidFill>
                  <a:schemeClr val="tx1"/>
                </a:solidFill>
                <a:round/>
                <a:headEnd/>
                <a:tailEnd/>
              </a:ln>
            </p:spPr>
            <p:txBody>
              <a:bodyPr lIns="90000" tIns="46800" rIns="90000" bIns="46800" anchor="ctr">
                <a:spAutoFit/>
              </a:bodyPr>
              <a:lstStyle>
                <a:lvl1pPr latinLnBrk="1">
                  <a:spcBef>
                    <a:spcPts val="600"/>
                  </a:spcBef>
                  <a:buClr>
                    <a:srgbClr val="081DE8"/>
                  </a:buClr>
                  <a:buSzPct val="76000"/>
                  <a:buBlip>
                    <a:blip r:embed="rId4"/>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8429" name="Oval 132"/>
              <p:cNvSpPr>
                <a:spLocks noChangeArrowheads="1"/>
              </p:cNvSpPr>
              <p:nvPr/>
            </p:nvSpPr>
            <p:spPr bwMode="auto">
              <a:xfrm>
                <a:off x="158" y="1933"/>
                <a:ext cx="137" cy="137"/>
              </a:xfrm>
              <a:prstGeom prst="ellipse">
                <a:avLst/>
              </a:prstGeom>
              <a:solidFill>
                <a:srgbClr val="800080"/>
              </a:solidFill>
              <a:ln w="19050">
                <a:solidFill>
                  <a:schemeClr val="tx1"/>
                </a:solidFill>
                <a:round/>
                <a:headEnd/>
                <a:tailEnd/>
              </a:ln>
            </p:spPr>
            <p:txBody>
              <a:bodyPr lIns="90000" tIns="46800" rIns="90000" bIns="46800" anchor="ctr">
                <a:spAutoFit/>
              </a:bodyPr>
              <a:lstStyle>
                <a:lvl1pPr latinLnBrk="1">
                  <a:spcBef>
                    <a:spcPts val="600"/>
                  </a:spcBef>
                  <a:buClr>
                    <a:srgbClr val="081DE8"/>
                  </a:buClr>
                  <a:buSzPct val="76000"/>
                  <a:buBlip>
                    <a:blip r:embed="rId4"/>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8430" name="Oval 133"/>
              <p:cNvSpPr>
                <a:spLocks noChangeArrowheads="1"/>
              </p:cNvSpPr>
              <p:nvPr/>
            </p:nvSpPr>
            <p:spPr bwMode="auto">
              <a:xfrm>
                <a:off x="158" y="2250"/>
                <a:ext cx="137" cy="137"/>
              </a:xfrm>
              <a:prstGeom prst="ellipse">
                <a:avLst/>
              </a:prstGeom>
              <a:solidFill>
                <a:srgbClr val="800080"/>
              </a:solidFill>
              <a:ln w="19050">
                <a:solidFill>
                  <a:schemeClr val="tx1"/>
                </a:solidFill>
                <a:round/>
                <a:headEnd/>
                <a:tailEnd/>
              </a:ln>
            </p:spPr>
            <p:txBody>
              <a:bodyPr lIns="90000" tIns="46800" rIns="90000" bIns="46800" anchor="ctr">
                <a:spAutoFit/>
              </a:bodyPr>
              <a:lstStyle>
                <a:lvl1pPr latinLnBrk="1">
                  <a:spcBef>
                    <a:spcPts val="600"/>
                  </a:spcBef>
                  <a:buClr>
                    <a:srgbClr val="081DE8"/>
                  </a:buClr>
                  <a:buSzPct val="76000"/>
                  <a:buBlip>
                    <a:blip r:embed="rId4"/>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8431" name="Oval 134"/>
              <p:cNvSpPr>
                <a:spLocks noChangeArrowheads="1"/>
              </p:cNvSpPr>
              <p:nvPr/>
            </p:nvSpPr>
            <p:spPr bwMode="auto">
              <a:xfrm>
                <a:off x="474" y="1933"/>
                <a:ext cx="137" cy="137"/>
              </a:xfrm>
              <a:prstGeom prst="ellipse">
                <a:avLst/>
              </a:prstGeom>
              <a:solidFill>
                <a:srgbClr val="800080"/>
              </a:solidFill>
              <a:ln w="19050">
                <a:solidFill>
                  <a:schemeClr val="tx1"/>
                </a:solidFill>
                <a:round/>
                <a:headEnd/>
                <a:tailEnd/>
              </a:ln>
            </p:spPr>
            <p:txBody>
              <a:bodyPr lIns="90000" tIns="46800" rIns="90000" bIns="46800" anchor="ctr">
                <a:spAutoFit/>
              </a:bodyPr>
              <a:lstStyle>
                <a:lvl1pPr latinLnBrk="1">
                  <a:spcBef>
                    <a:spcPts val="600"/>
                  </a:spcBef>
                  <a:buClr>
                    <a:srgbClr val="081DE8"/>
                  </a:buClr>
                  <a:buSzPct val="76000"/>
                  <a:buBlip>
                    <a:blip r:embed="rId4"/>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grpSp>
      <p:grpSp>
        <p:nvGrpSpPr>
          <p:cNvPr id="5" name="Group 207"/>
          <p:cNvGrpSpPr>
            <a:grpSpLocks/>
          </p:cNvGrpSpPr>
          <p:nvPr/>
        </p:nvGrpSpPr>
        <p:grpSpPr bwMode="auto">
          <a:xfrm>
            <a:off x="98425" y="4205288"/>
            <a:ext cx="4400550" cy="1851025"/>
            <a:chOff x="62" y="2704"/>
            <a:chExt cx="2772" cy="1166"/>
          </a:xfrm>
        </p:grpSpPr>
        <p:grpSp>
          <p:nvGrpSpPr>
            <p:cNvPr id="58409" name="Group 204"/>
            <p:cNvGrpSpPr>
              <a:grpSpLocks/>
            </p:cNvGrpSpPr>
            <p:nvPr/>
          </p:nvGrpSpPr>
          <p:grpSpPr bwMode="auto">
            <a:xfrm>
              <a:off x="793" y="2704"/>
              <a:ext cx="2041" cy="1166"/>
              <a:chOff x="793" y="2704"/>
              <a:chExt cx="2041" cy="1166"/>
            </a:xfrm>
          </p:grpSpPr>
          <p:pic>
            <p:nvPicPr>
              <p:cNvPr id="58424" name="Picture 203" descr="bridge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3" y="2704"/>
                <a:ext cx="2041" cy="1166"/>
              </a:xfrm>
              <a:prstGeom prst="rect">
                <a:avLst/>
              </a:prstGeom>
              <a:solidFill>
                <a:srgbClr val="336600"/>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8425" name="Freeform 128"/>
              <p:cNvSpPr>
                <a:spLocks/>
              </p:cNvSpPr>
              <p:nvPr/>
            </p:nvSpPr>
            <p:spPr bwMode="auto">
              <a:xfrm>
                <a:off x="895" y="3210"/>
                <a:ext cx="123" cy="178"/>
              </a:xfrm>
              <a:custGeom>
                <a:avLst/>
                <a:gdLst>
                  <a:gd name="T0" fmla="*/ 0 w 123"/>
                  <a:gd name="T1" fmla="*/ 16 h 178"/>
                  <a:gd name="T2" fmla="*/ 123 w 123"/>
                  <a:gd name="T3" fmla="*/ 0 h 178"/>
                  <a:gd name="T4" fmla="*/ 123 w 123"/>
                  <a:gd name="T5" fmla="*/ 178 h 178"/>
                  <a:gd name="T6" fmla="*/ 11 w 123"/>
                  <a:gd name="T7" fmla="*/ 167 h 178"/>
                  <a:gd name="T8" fmla="*/ 0 w 123"/>
                  <a:gd name="T9" fmla="*/ 16 h 178"/>
                  <a:gd name="T10" fmla="*/ 0 60000 65536"/>
                  <a:gd name="T11" fmla="*/ 0 60000 65536"/>
                  <a:gd name="T12" fmla="*/ 0 60000 65536"/>
                  <a:gd name="T13" fmla="*/ 0 60000 65536"/>
                  <a:gd name="T14" fmla="*/ 0 60000 65536"/>
                  <a:gd name="T15" fmla="*/ 0 w 123"/>
                  <a:gd name="T16" fmla="*/ 0 h 178"/>
                  <a:gd name="T17" fmla="*/ 123 w 123"/>
                  <a:gd name="T18" fmla="*/ 178 h 178"/>
                </a:gdLst>
                <a:ahLst/>
                <a:cxnLst>
                  <a:cxn ang="T10">
                    <a:pos x="T0" y="T1"/>
                  </a:cxn>
                  <a:cxn ang="T11">
                    <a:pos x="T2" y="T3"/>
                  </a:cxn>
                  <a:cxn ang="T12">
                    <a:pos x="T4" y="T5"/>
                  </a:cxn>
                  <a:cxn ang="T13">
                    <a:pos x="T6" y="T7"/>
                  </a:cxn>
                  <a:cxn ang="T14">
                    <a:pos x="T8" y="T9"/>
                  </a:cxn>
                </a:cxnLst>
                <a:rect l="T15" t="T16" r="T17" b="T18"/>
                <a:pathLst>
                  <a:path w="123" h="178">
                    <a:moveTo>
                      <a:pt x="0" y="16"/>
                    </a:moveTo>
                    <a:lnTo>
                      <a:pt x="123" y="0"/>
                    </a:lnTo>
                    <a:lnTo>
                      <a:pt x="123" y="178"/>
                    </a:lnTo>
                    <a:lnTo>
                      <a:pt x="11" y="167"/>
                    </a:lnTo>
                    <a:lnTo>
                      <a:pt x="0" y="16"/>
                    </a:lnTo>
                    <a:close/>
                  </a:path>
                </a:pathLst>
              </a:custGeom>
              <a:solidFill>
                <a:srgbClr val="FFFF00"/>
              </a:solidFill>
              <a:ln w="9525">
                <a:solidFill>
                  <a:srgbClr val="0000FF"/>
                </a:solidFill>
                <a:round/>
                <a:headEnd/>
                <a:tailEnd/>
              </a:ln>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grpSp>
          <p:nvGrpSpPr>
            <p:cNvPr id="58410" name="Group 202"/>
            <p:cNvGrpSpPr>
              <a:grpSpLocks/>
            </p:cNvGrpSpPr>
            <p:nvPr/>
          </p:nvGrpSpPr>
          <p:grpSpPr bwMode="auto">
            <a:xfrm>
              <a:off x="62" y="2885"/>
              <a:ext cx="549" cy="772"/>
              <a:chOff x="62" y="2885"/>
              <a:chExt cx="549" cy="772"/>
            </a:xfrm>
          </p:grpSpPr>
          <p:grpSp>
            <p:nvGrpSpPr>
              <p:cNvPr id="58411" name="Group 201"/>
              <p:cNvGrpSpPr>
                <a:grpSpLocks/>
              </p:cNvGrpSpPr>
              <p:nvPr/>
            </p:nvGrpSpPr>
            <p:grpSpPr bwMode="auto">
              <a:xfrm>
                <a:off x="62" y="2976"/>
                <a:ext cx="459" cy="591"/>
                <a:chOff x="62" y="2976"/>
                <a:chExt cx="459" cy="591"/>
              </a:xfrm>
            </p:grpSpPr>
            <p:sp>
              <p:nvSpPr>
                <p:cNvPr id="58417" name="Freeform 183"/>
                <p:cNvSpPr>
                  <a:spLocks/>
                </p:cNvSpPr>
                <p:nvPr/>
              </p:nvSpPr>
              <p:spPr bwMode="auto">
                <a:xfrm>
                  <a:off x="62" y="2976"/>
                  <a:ext cx="142" cy="590"/>
                </a:xfrm>
                <a:custGeom>
                  <a:avLst/>
                  <a:gdLst>
                    <a:gd name="T0" fmla="*/ 142 w 142"/>
                    <a:gd name="T1" fmla="*/ 590 h 590"/>
                    <a:gd name="T2" fmla="*/ 0 w 142"/>
                    <a:gd name="T3" fmla="*/ 290 h 590"/>
                    <a:gd name="T4" fmla="*/ 142 w 142"/>
                    <a:gd name="T5" fmla="*/ 0 h 590"/>
                    <a:gd name="T6" fmla="*/ 0 60000 65536"/>
                    <a:gd name="T7" fmla="*/ 0 60000 65536"/>
                    <a:gd name="T8" fmla="*/ 0 60000 65536"/>
                    <a:gd name="T9" fmla="*/ 0 w 142"/>
                    <a:gd name="T10" fmla="*/ 0 h 590"/>
                    <a:gd name="T11" fmla="*/ 142 w 142"/>
                    <a:gd name="T12" fmla="*/ 590 h 590"/>
                  </a:gdLst>
                  <a:ahLst/>
                  <a:cxnLst>
                    <a:cxn ang="T6">
                      <a:pos x="T0" y="T1"/>
                    </a:cxn>
                    <a:cxn ang="T7">
                      <a:pos x="T2" y="T3"/>
                    </a:cxn>
                    <a:cxn ang="T8">
                      <a:pos x="T4" y="T5"/>
                    </a:cxn>
                  </a:cxnLst>
                  <a:rect l="T9" t="T10" r="T11" b="T12"/>
                  <a:pathLst>
                    <a:path w="142" h="590">
                      <a:moveTo>
                        <a:pt x="142" y="590"/>
                      </a:moveTo>
                      <a:cubicBezTo>
                        <a:pt x="71" y="489"/>
                        <a:pt x="0" y="388"/>
                        <a:pt x="0" y="290"/>
                      </a:cubicBezTo>
                      <a:cubicBezTo>
                        <a:pt x="0" y="192"/>
                        <a:pt x="71" y="96"/>
                        <a:pt x="142" y="0"/>
                      </a:cubicBezTo>
                    </a:path>
                  </a:pathLst>
                </a:cu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8418" name="Line 145"/>
                <p:cNvSpPr>
                  <a:spLocks noChangeShapeType="1"/>
                </p:cNvSpPr>
                <p:nvPr/>
              </p:nvSpPr>
              <p:spPr bwMode="auto">
                <a:xfrm>
                  <a:off x="204" y="2976"/>
                  <a:ext cx="0" cy="273"/>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8419" name="Line 146"/>
                <p:cNvSpPr>
                  <a:spLocks noChangeShapeType="1"/>
                </p:cNvSpPr>
                <p:nvPr/>
              </p:nvSpPr>
              <p:spPr bwMode="auto">
                <a:xfrm>
                  <a:off x="249" y="2976"/>
                  <a:ext cx="0" cy="273"/>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8420" name="Line 147"/>
                <p:cNvSpPr>
                  <a:spLocks noChangeShapeType="1"/>
                </p:cNvSpPr>
                <p:nvPr/>
              </p:nvSpPr>
              <p:spPr bwMode="auto">
                <a:xfrm>
                  <a:off x="204" y="3294"/>
                  <a:ext cx="0" cy="273"/>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8421" name="Line 148"/>
                <p:cNvSpPr>
                  <a:spLocks noChangeShapeType="1"/>
                </p:cNvSpPr>
                <p:nvPr/>
              </p:nvSpPr>
              <p:spPr bwMode="auto">
                <a:xfrm>
                  <a:off x="249" y="3294"/>
                  <a:ext cx="0" cy="273"/>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8422" name="Line 149"/>
                <p:cNvSpPr>
                  <a:spLocks noChangeShapeType="1"/>
                </p:cNvSpPr>
                <p:nvPr/>
              </p:nvSpPr>
              <p:spPr bwMode="auto">
                <a:xfrm flipV="1">
                  <a:off x="249" y="3294"/>
                  <a:ext cx="272" cy="272"/>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8423" name="Line 150"/>
                <p:cNvSpPr>
                  <a:spLocks noChangeShapeType="1"/>
                </p:cNvSpPr>
                <p:nvPr/>
              </p:nvSpPr>
              <p:spPr bwMode="auto">
                <a:xfrm>
                  <a:off x="249" y="2976"/>
                  <a:ext cx="272" cy="273"/>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grpSp>
            <p:nvGrpSpPr>
              <p:cNvPr id="58412" name="Group 200"/>
              <p:cNvGrpSpPr>
                <a:grpSpLocks/>
              </p:cNvGrpSpPr>
              <p:nvPr/>
            </p:nvGrpSpPr>
            <p:grpSpPr bwMode="auto">
              <a:xfrm>
                <a:off x="158" y="2885"/>
                <a:ext cx="453" cy="772"/>
                <a:chOff x="158" y="2885"/>
                <a:chExt cx="453" cy="772"/>
              </a:xfrm>
            </p:grpSpPr>
            <p:sp>
              <p:nvSpPr>
                <p:cNvPr id="58413" name="Oval 153"/>
                <p:cNvSpPr>
                  <a:spLocks noChangeArrowheads="1"/>
                </p:cNvSpPr>
                <p:nvPr/>
              </p:nvSpPr>
              <p:spPr bwMode="auto">
                <a:xfrm>
                  <a:off x="158" y="2885"/>
                  <a:ext cx="137" cy="137"/>
                </a:xfrm>
                <a:prstGeom prst="ellipse">
                  <a:avLst/>
                </a:prstGeom>
                <a:solidFill>
                  <a:srgbClr val="808000"/>
                </a:solidFill>
                <a:ln w="19050">
                  <a:solidFill>
                    <a:schemeClr val="tx1"/>
                  </a:solidFill>
                  <a:round/>
                  <a:headEnd/>
                  <a:tailEnd/>
                </a:ln>
              </p:spPr>
              <p:txBody>
                <a:bodyPr lIns="90000" tIns="46800" rIns="90000" bIns="46800" anchor="ctr">
                  <a:spAutoFit/>
                </a:bodyPr>
                <a:lstStyle>
                  <a:lvl1pPr latinLnBrk="1">
                    <a:spcBef>
                      <a:spcPts val="600"/>
                    </a:spcBef>
                    <a:buClr>
                      <a:srgbClr val="081DE8"/>
                    </a:buClr>
                    <a:buSzPct val="76000"/>
                    <a:buBlip>
                      <a:blip r:embed="rId4"/>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8414" name="Oval 154"/>
                <p:cNvSpPr>
                  <a:spLocks noChangeArrowheads="1"/>
                </p:cNvSpPr>
                <p:nvPr/>
              </p:nvSpPr>
              <p:spPr bwMode="auto">
                <a:xfrm>
                  <a:off x="158" y="3203"/>
                  <a:ext cx="137" cy="137"/>
                </a:xfrm>
                <a:prstGeom prst="ellipse">
                  <a:avLst/>
                </a:prstGeom>
                <a:solidFill>
                  <a:srgbClr val="808000"/>
                </a:solidFill>
                <a:ln w="19050">
                  <a:solidFill>
                    <a:schemeClr val="tx1"/>
                  </a:solidFill>
                  <a:round/>
                  <a:headEnd/>
                  <a:tailEnd/>
                </a:ln>
              </p:spPr>
              <p:txBody>
                <a:bodyPr lIns="90000" tIns="46800" rIns="90000" bIns="46800" anchor="ctr">
                  <a:spAutoFit/>
                </a:bodyPr>
                <a:lstStyle>
                  <a:lvl1pPr latinLnBrk="1">
                    <a:spcBef>
                      <a:spcPts val="600"/>
                    </a:spcBef>
                    <a:buClr>
                      <a:srgbClr val="081DE8"/>
                    </a:buClr>
                    <a:buSzPct val="76000"/>
                    <a:buBlip>
                      <a:blip r:embed="rId4"/>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8415" name="Oval 155"/>
                <p:cNvSpPr>
                  <a:spLocks noChangeArrowheads="1"/>
                </p:cNvSpPr>
                <p:nvPr/>
              </p:nvSpPr>
              <p:spPr bwMode="auto">
                <a:xfrm>
                  <a:off x="158" y="3520"/>
                  <a:ext cx="137" cy="137"/>
                </a:xfrm>
                <a:prstGeom prst="ellipse">
                  <a:avLst/>
                </a:prstGeom>
                <a:solidFill>
                  <a:srgbClr val="808000"/>
                </a:solidFill>
                <a:ln w="19050">
                  <a:solidFill>
                    <a:schemeClr val="tx1"/>
                  </a:solidFill>
                  <a:round/>
                  <a:headEnd/>
                  <a:tailEnd/>
                </a:ln>
              </p:spPr>
              <p:txBody>
                <a:bodyPr lIns="90000" tIns="46800" rIns="90000" bIns="46800" anchor="ctr">
                  <a:spAutoFit/>
                </a:bodyPr>
                <a:lstStyle>
                  <a:lvl1pPr latinLnBrk="1">
                    <a:spcBef>
                      <a:spcPts val="600"/>
                    </a:spcBef>
                    <a:buClr>
                      <a:srgbClr val="081DE8"/>
                    </a:buClr>
                    <a:buSzPct val="76000"/>
                    <a:buBlip>
                      <a:blip r:embed="rId4"/>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8416" name="Oval 156"/>
                <p:cNvSpPr>
                  <a:spLocks noChangeArrowheads="1"/>
                </p:cNvSpPr>
                <p:nvPr/>
              </p:nvSpPr>
              <p:spPr bwMode="auto">
                <a:xfrm>
                  <a:off x="474" y="3203"/>
                  <a:ext cx="137" cy="137"/>
                </a:xfrm>
                <a:prstGeom prst="ellipse">
                  <a:avLst/>
                </a:prstGeom>
                <a:solidFill>
                  <a:srgbClr val="808000"/>
                </a:solidFill>
                <a:ln w="19050">
                  <a:solidFill>
                    <a:schemeClr val="tx1"/>
                  </a:solidFill>
                  <a:round/>
                  <a:headEnd/>
                  <a:tailEnd/>
                </a:ln>
              </p:spPr>
              <p:txBody>
                <a:bodyPr lIns="90000" tIns="46800" rIns="90000" bIns="46800" anchor="ctr">
                  <a:spAutoFit/>
                </a:bodyPr>
                <a:lstStyle>
                  <a:lvl1pPr latinLnBrk="1">
                    <a:spcBef>
                      <a:spcPts val="600"/>
                    </a:spcBef>
                    <a:buClr>
                      <a:srgbClr val="081DE8"/>
                    </a:buClr>
                    <a:buSzPct val="76000"/>
                    <a:buBlip>
                      <a:blip r:embed="rId4"/>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grpSp>
      </p:grpSp>
      <p:grpSp>
        <p:nvGrpSpPr>
          <p:cNvPr id="10" name="Group 205"/>
          <p:cNvGrpSpPr>
            <a:grpSpLocks/>
          </p:cNvGrpSpPr>
          <p:nvPr/>
        </p:nvGrpSpPr>
        <p:grpSpPr bwMode="auto">
          <a:xfrm>
            <a:off x="4643438" y="2205038"/>
            <a:ext cx="4248150" cy="1851025"/>
            <a:chOff x="2925" y="1444"/>
            <a:chExt cx="2676" cy="1166"/>
          </a:xfrm>
        </p:grpSpPr>
        <p:pic>
          <p:nvPicPr>
            <p:cNvPr id="58395" name="Picture 122" descr="bridge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25" y="1444"/>
              <a:ext cx="2041" cy="1166"/>
            </a:xfrm>
            <a:prstGeom prst="rect">
              <a:avLst/>
            </a:prstGeom>
            <a:solidFill>
              <a:srgbClr val="336600"/>
            </a:solidFill>
            <a:ln>
              <a:noFill/>
            </a:ln>
            <a:extLst>
              <a:ext uri="{91240B29-F687-4F45-9708-019B960494DF}">
                <a14:hiddenLine xmlns:a14="http://schemas.microsoft.com/office/drawing/2010/main" w="9525">
                  <a:solidFill>
                    <a:srgbClr val="000000"/>
                  </a:solidFill>
                  <a:miter lim="800000"/>
                  <a:headEnd/>
                  <a:tailEnd/>
                </a14:hiddenLine>
              </a:ext>
            </a:extLst>
          </p:spPr>
        </p:pic>
        <p:grpSp>
          <p:nvGrpSpPr>
            <p:cNvPr id="58396" name="Group 195"/>
            <p:cNvGrpSpPr>
              <a:grpSpLocks/>
            </p:cNvGrpSpPr>
            <p:nvPr/>
          </p:nvGrpSpPr>
          <p:grpSpPr bwMode="auto">
            <a:xfrm>
              <a:off x="5148" y="1616"/>
              <a:ext cx="453" cy="772"/>
              <a:chOff x="5148" y="1616"/>
              <a:chExt cx="453" cy="772"/>
            </a:xfrm>
          </p:grpSpPr>
          <p:grpSp>
            <p:nvGrpSpPr>
              <p:cNvPr id="58397" name="Group 186"/>
              <p:cNvGrpSpPr>
                <a:grpSpLocks/>
              </p:cNvGrpSpPr>
              <p:nvPr/>
            </p:nvGrpSpPr>
            <p:grpSpPr bwMode="auto">
              <a:xfrm>
                <a:off x="5194" y="1707"/>
                <a:ext cx="317" cy="591"/>
                <a:chOff x="5194" y="1707"/>
                <a:chExt cx="317" cy="591"/>
              </a:xfrm>
            </p:grpSpPr>
            <p:sp>
              <p:nvSpPr>
                <p:cNvPr id="58403" name="Line 158"/>
                <p:cNvSpPr>
                  <a:spLocks noChangeShapeType="1"/>
                </p:cNvSpPr>
                <p:nvPr/>
              </p:nvSpPr>
              <p:spPr bwMode="auto">
                <a:xfrm>
                  <a:off x="5194" y="1707"/>
                  <a:ext cx="0" cy="273"/>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8404" name="Line 159"/>
                <p:cNvSpPr>
                  <a:spLocks noChangeShapeType="1"/>
                </p:cNvSpPr>
                <p:nvPr/>
              </p:nvSpPr>
              <p:spPr bwMode="auto">
                <a:xfrm>
                  <a:off x="5239" y="1707"/>
                  <a:ext cx="0" cy="273"/>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8405" name="Line 160"/>
                <p:cNvSpPr>
                  <a:spLocks noChangeShapeType="1"/>
                </p:cNvSpPr>
                <p:nvPr/>
              </p:nvSpPr>
              <p:spPr bwMode="auto">
                <a:xfrm>
                  <a:off x="5194" y="2025"/>
                  <a:ext cx="0" cy="273"/>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8406" name="Line 161"/>
                <p:cNvSpPr>
                  <a:spLocks noChangeShapeType="1"/>
                </p:cNvSpPr>
                <p:nvPr/>
              </p:nvSpPr>
              <p:spPr bwMode="auto">
                <a:xfrm>
                  <a:off x="5239" y="2025"/>
                  <a:ext cx="0" cy="273"/>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8407" name="Line 162"/>
                <p:cNvSpPr>
                  <a:spLocks noChangeShapeType="1"/>
                </p:cNvSpPr>
                <p:nvPr/>
              </p:nvSpPr>
              <p:spPr bwMode="auto">
                <a:xfrm flipV="1">
                  <a:off x="5239" y="2025"/>
                  <a:ext cx="272" cy="272"/>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8408" name="Line 163"/>
                <p:cNvSpPr>
                  <a:spLocks noChangeShapeType="1"/>
                </p:cNvSpPr>
                <p:nvPr/>
              </p:nvSpPr>
              <p:spPr bwMode="auto">
                <a:xfrm>
                  <a:off x="5239" y="1707"/>
                  <a:ext cx="272" cy="273"/>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grpSp>
            <p:nvGrpSpPr>
              <p:cNvPr id="58398" name="Group 194"/>
              <p:cNvGrpSpPr>
                <a:grpSpLocks/>
              </p:cNvGrpSpPr>
              <p:nvPr/>
            </p:nvGrpSpPr>
            <p:grpSpPr bwMode="auto">
              <a:xfrm>
                <a:off x="5148" y="1616"/>
                <a:ext cx="453" cy="772"/>
                <a:chOff x="5148" y="1616"/>
                <a:chExt cx="453" cy="772"/>
              </a:xfrm>
            </p:grpSpPr>
            <p:sp>
              <p:nvSpPr>
                <p:cNvPr id="58399" name="Oval 166"/>
                <p:cNvSpPr>
                  <a:spLocks noChangeArrowheads="1"/>
                </p:cNvSpPr>
                <p:nvPr/>
              </p:nvSpPr>
              <p:spPr bwMode="auto">
                <a:xfrm>
                  <a:off x="5148" y="1616"/>
                  <a:ext cx="137" cy="137"/>
                </a:xfrm>
                <a:prstGeom prst="ellipse">
                  <a:avLst/>
                </a:prstGeom>
                <a:solidFill>
                  <a:srgbClr val="800080"/>
                </a:solidFill>
                <a:ln w="19050">
                  <a:solidFill>
                    <a:schemeClr val="tx1"/>
                  </a:solidFill>
                  <a:round/>
                  <a:headEnd/>
                  <a:tailEnd/>
                </a:ln>
              </p:spPr>
              <p:txBody>
                <a:bodyPr lIns="90000" tIns="46800" rIns="90000" bIns="46800" anchor="ctr">
                  <a:spAutoFit/>
                </a:bodyPr>
                <a:lstStyle>
                  <a:lvl1pPr latinLnBrk="1">
                    <a:spcBef>
                      <a:spcPts val="600"/>
                    </a:spcBef>
                    <a:buClr>
                      <a:srgbClr val="081DE8"/>
                    </a:buClr>
                    <a:buSzPct val="76000"/>
                    <a:buBlip>
                      <a:blip r:embed="rId4"/>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8400" name="Oval 167"/>
                <p:cNvSpPr>
                  <a:spLocks noChangeArrowheads="1"/>
                </p:cNvSpPr>
                <p:nvPr/>
              </p:nvSpPr>
              <p:spPr bwMode="auto">
                <a:xfrm>
                  <a:off x="5148" y="1934"/>
                  <a:ext cx="137" cy="137"/>
                </a:xfrm>
                <a:prstGeom prst="ellipse">
                  <a:avLst/>
                </a:prstGeom>
                <a:solidFill>
                  <a:srgbClr val="808000"/>
                </a:solidFill>
                <a:ln w="19050">
                  <a:solidFill>
                    <a:schemeClr val="tx1"/>
                  </a:solidFill>
                  <a:round/>
                  <a:headEnd/>
                  <a:tailEnd/>
                </a:ln>
              </p:spPr>
              <p:txBody>
                <a:bodyPr lIns="90000" tIns="46800" rIns="90000" bIns="46800" anchor="ctr">
                  <a:spAutoFit/>
                </a:bodyPr>
                <a:lstStyle>
                  <a:lvl1pPr latinLnBrk="1">
                    <a:spcBef>
                      <a:spcPts val="600"/>
                    </a:spcBef>
                    <a:buClr>
                      <a:srgbClr val="081DE8"/>
                    </a:buClr>
                    <a:buSzPct val="76000"/>
                    <a:buBlip>
                      <a:blip r:embed="rId4"/>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8401" name="Oval 168"/>
                <p:cNvSpPr>
                  <a:spLocks noChangeArrowheads="1"/>
                </p:cNvSpPr>
                <p:nvPr/>
              </p:nvSpPr>
              <p:spPr bwMode="auto">
                <a:xfrm>
                  <a:off x="5148" y="2251"/>
                  <a:ext cx="137" cy="137"/>
                </a:xfrm>
                <a:prstGeom prst="ellipse">
                  <a:avLst/>
                </a:prstGeom>
                <a:solidFill>
                  <a:srgbClr val="800080"/>
                </a:solidFill>
                <a:ln w="19050">
                  <a:solidFill>
                    <a:schemeClr val="tx1"/>
                  </a:solidFill>
                  <a:round/>
                  <a:headEnd/>
                  <a:tailEnd/>
                </a:ln>
              </p:spPr>
              <p:txBody>
                <a:bodyPr lIns="90000" tIns="46800" rIns="90000" bIns="46800" anchor="ctr">
                  <a:spAutoFit/>
                </a:bodyPr>
                <a:lstStyle>
                  <a:lvl1pPr latinLnBrk="1">
                    <a:spcBef>
                      <a:spcPts val="600"/>
                    </a:spcBef>
                    <a:buClr>
                      <a:srgbClr val="081DE8"/>
                    </a:buClr>
                    <a:buSzPct val="76000"/>
                    <a:buBlip>
                      <a:blip r:embed="rId4"/>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8402" name="Oval 169"/>
                <p:cNvSpPr>
                  <a:spLocks noChangeArrowheads="1"/>
                </p:cNvSpPr>
                <p:nvPr/>
              </p:nvSpPr>
              <p:spPr bwMode="auto">
                <a:xfrm>
                  <a:off x="5464" y="1934"/>
                  <a:ext cx="137" cy="137"/>
                </a:xfrm>
                <a:prstGeom prst="ellipse">
                  <a:avLst/>
                </a:prstGeom>
                <a:solidFill>
                  <a:srgbClr val="808000"/>
                </a:solidFill>
                <a:ln w="19050">
                  <a:solidFill>
                    <a:schemeClr val="tx1"/>
                  </a:solidFill>
                  <a:round/>
                  <a:headEnd/>
                  <a:tailEnd/>
                </a:ln>
              </p:spPr>
              <p:txBody>
                <a:bodyPr lIns="90000" tIns="46800" rIns="90000" bIns="46800" anchor="ctr">
                  <a:spAutoFit/>
                </a:bodyPr>
                <a:lstStyle>
                  <a:lvl1pPr latinLnBrk="1">
                    <a:spcBef>
                      <a:spcPts val="600"/>
                    </a:spcBef>
                    <a:buClr>
                      <a:srgbClr val="081DE8"/>
                    </a:buClr>
                    <a:buSzPct val="76000"/>
                    <a:buBlip>
                      <a:blip r:embed="rId4"/>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grpSp>
      </p:grpSp>
      <p:grpSp>
        <p:nvGrpSpPr>
          <p:cNvPr id="14" name="Group 206"/>
          <p:cNvGrpSpPr>
            <a:grpSpLocks/>
          </p:cNvGrpSpPr>
          <p:nvPr/>
        </p:nvGrpSpPr>
        <p:grpSpPr bwMode="auto">
          <a:xfrm>
            <a:off x="4643438" y="4205288"/>
            <a:ext cx="4248150" cy="1851025"/>
            <a:chOff x="2925" y="2704"/>
            <a:chExt cx="2676" cy="1166"/>
          </a:xfrm>
        </p:grpSpPr>
        <p:grpSp>
          <p:nvGrpSpPr>
            <p:cNvPr id="58380" name="Group 123"/>
            <p:cNvGrpSpPr>
              <a:grpSpLocks/>
            </p:cNvGrpSpPr>
            <p:nvPr/>
          </p:nvGrpSpPr>
          <p:grpSpPr bwMode="auto">
            <a:xfrm>
              <a:off x="2925" y="2704"/>
              <a:ext cx="2041" cy="1166"/>
              <a:chOff x="2426" y="1207"/>
              <a:chExt cx="2041" cy="1166"/>
            </a:xfrm>
          </p:grpSpPr>
          <p:pic>
            <p:nvPicPr>
              <p:cNvPr id="58392" name="Picture 124" descr="bridge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26" y="1207"/>
                <a:ext cx="2041" cy="1166"/>
              </a:xfrm>
              <a:prstGeom prst="rect">
                <a:avLst/>
              </a:prstGeom>
              <a:solidFill>
                <a:srgbClr val="336600"/>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8393" name="Freeform 125"/>
              <p:cNvSpPr>
                <a:spLocks/>
              </p:cNvSpPr>
              <p:nvPr/>
            </p:nvSpPr>
            <p:spPr bwMode="auto">
              <a:xfrm>
                <a:off x="3154" y="1454"/>
                <a:ext cx="173" cy="185"/>
              </a:xfrm>
              <a:custGeom>
                <a:avLst/>
                <a:gdLst>
                  <a:gd name="T0" fmla="*/ 0 w 173"/>
                  <a:gd name="T1" fmla="*/ 22 h 185"/>
                  <a:gd name="T2" fmla="*/ 45 w 173"/>
                  <a:gd name="T3" fmla="*/ 11 h 185"/>
                  <a:gd name="T4" fmla="*/ 78 w 173"/>
                  <a:gd name="T5" fmla="*/ 0 h 185"/>
                  <a:gd name="T6" fmla="*/ 117 w 173"/>
                  <a:gd name="T7" fmla="*/ 0 h 185"/>
                  <a:gd name="T8" fmla="*/ 151 w 173"/>
                  <a:gd name="T9" fmla="*/ 0 h 185"/>
                  <a:gd name="T10" fmla="*/ 173 w 173"/>
                  <a:gd name="T11" fmla="*/ 168 h 185"/>
                  <a:gd name="T12" fmla="*/ 129 w 173"/>
                  <a:gd name="T13" fmla="*/ 168 h 185"/>
                  <a:gd name="T14" fmla="*/ 89 w 173"/>
                  <a:gd name="T15" fmla="*/ 179 h 185"/>
                  <a:gd name="T16" fmla="*/ 39 w 173"/>
                  <a:gd name="T17" fmla="*/ 185 h 185"/>
                  <a:gd name="T18" fmla="*/ 11 w 173"/>
                  <a:gd name="T19" fmla="*/ 117 h 185"/>
                  <a:gd name="T20" fmla="*/ 0 w 173"/>
                  <a:gd name="T21" fmla="*/ 22 h 18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3"/>
                  <a:gd name="T34" fmla="*/ 0 h 185"/>
                  <a:gd name="T35" fmla="*/ 173 w 173"/>
                  <a:gd name="T36" fmla="*/ 185 h 18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3" h="185">
                    <a:moveTo>
                      <a:pt x="0" y="22"/>
                    </a:moveTo>
                    <a:lnTo>
                      <a:pt x="45" y="11"/>
                    </a:lnTo>
                    <a:lnTo>
                      <a:pt x="78" y="0"/>
                    </a:lnTo>
                    <a:lnTo>
                      <a:pt x="117" y="0"/>
                    </a:lnTo>
                    <a:lnTo>
                      <a:pt x="151" y="0"/>
                    </a:lnTo>
                    <a:lnTo>
                      <a:pt x="173" y="168"/>
                    </a:lnTo>
                    <a:lnTo>
                      <a:pt x="129" y="168"/>
                    </a:lnTo>
                    <a:lnTo>
                      <a:pt x="89" y="179"/>
                    </a:lnTo>
                    <a:lnTo>
                      <a:pt x="39" y="185"/>
                    </a:lnTo>
                    <a:lnTo>
                      <a:pt x="11" y="117"/>
                    </a:lnTo>
                    <a:lnTo>
                      <a:pt x="0" y="22"/>
                    </a:lnTo>
                    <a:close/>
                  </a:path>
                </a:pathLst>
              </a:custGeom>
              <a:solidFill>
                <a:srgbClr val="2929FF"/>
              </a:solidFill>
              <a:ln>
                <a:noFill/>
              </a:ln>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8394" name="Freeform 126"/>
              <p:cNvSpPr>
                <a:spLocks/>
              </p:cNvSpPr>
              <p:nvPr/>
            </p:nvSpPr>
            <p:spPr bwMode="auto">
              <a:xfrm>
                <a:off x="3081" y="1952"/>
                <a:ext cx="230" cy="218"/>
              </a:xfrm>
              <a:custGeom>
                <a:avLst/>
                <a:gdLst>
                  <a:gd name="T0" fmla="*/ 67 w 230"/>
                  <a:gd name="T1" fmla="*/ 0 h 218"/>
                  <a:gd name="T2" fmla="*/ 146 w 230"/>
                  <a:gd name="T3" fmla="*/ 22 h 218"/>
                  <a:gd name="T4" fmla="*/ 196 w 230"/>
                  <a:gd name="T5" fmla="*/ 28 h 218"/>
                  <a:gd name="T6" fmla="*/ 230 w 230"/>
                  <a:gd name="T7" fmla="*/ 39 h 218"/>
                  <a:gd name="T8" fmla="*/ 162 w 230"/>
                  <a:gd name="T9" fmla="*/ 218 h 218"/>
                  <a:gd name="T10" fmla="*/ 118 w 230"/>
                  <a:gd name="T11" fmla="*/ 201 h 218"/>
                  <a:gd name="T12" fmla="*/ 62 w 230"/>
                  <a:gd name="T13" fmla="*/ 190 h 218"/>
                  <a:gd name="T14" fmla="*/ 28 w 230"/>
                  <a:gd name="T15" fmla="*/ 167 h 218"/>
                  <a:gd name="T16" fmla="*/ 0 w 230"/>
                  <a:gd name="T17" fmla="*/ 151 h 218"/>
                  <a:gd name="T18" fmla="*/ 67 w 230"/>
                  <a:gd name="T19" fmla="*/ 0 h 2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0"/>
                  <a:gd name="T31" fmla="*/ 0 h 218"/>
                  <a:gd name="T32" fmla="*/ 230 w 230"/>
                  <a:gd name="T33" fmla="*/ 218 h 2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0" h="218">
                    <a:moveTo>
                      <a:pt x="67" y="0"/>
                    </a:moveTo>
                    <a:lnTo>
                      <a:pt x="146" y="22"/>
                    </a:lnTo>
                    <a:lnTo>
                      <a:pt x="196" y="28"/>
                    </a:lnTo>
                    <a:lnTo>
                      <a:pt x="230" y="39"/>
                    </a:lnTo>
                    <a:lnTo>
                      <a:pt x="162" y="218"/>
                    </a:lnTo>
                    <a:lnTo>
                      <a:pt x="118" y="201"/>
                    </a:lnTo>
                    <a:lnTo>
                      <a:pt x="62" y="190"/>
                    </a:lnTo>
                    <a:lnTo>
                      <a:pt x="28" y="167"/>
                    </a:lnTo>
                    <a:lnTo>
                      <a:pt x="0" y="151"/>
                    </a:lnTo>
                    <a:lnTo>
                      <a:pt x="67" y="0"/>
                    </a:lnTo>
                    <a:close/>
                  </a:path>
                </a:pathLst>
              </a:custGeom>
              <a:solidFill>
                <a:srgbClr val="2929FF"/>
              </a:solidFill>
              <a:ln>
                <a:noFill/>
              </a:ln>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grpSp>
          <p:nvGrpSpPr>
            <p:cNvPr id="58381" name="Group 199"/>
            <p:cNvGrpSpPr>
              <a:grpSpLocks/>
            </p:cNvGrpSpPr>
            <p:nvPr/>
          </p:nvGrpSpPr>
          <p:grpSpPr bwMode="auto">
            <a:xfrm>
              <a:off x="5148" y="2886"/>
              <a:ext cx="453" cy="772"/>
              <a:chOff x="5148" y="2886"/>
              <a:chExt cx="453" cy="772"/>
            </a:xfrm>
          </p:grpSpPr>
          <p:grpSp>
            <p:nvGrpSpPr>
              <p:cNvPr id="58382" name="Group 188"/>
              <p:cNvGrpSpPr>
                <a:grpSpLocks/>
              </p:cNvGrpSpPr>
              <p:nvPr/>
            </p:nvGrpSpPr>
            <p:grpSpPr bwMode="auto">
              <a:xfrm>
                <a:off x="5218" y="2977"/>
                <a:ext cx="293" cy="591"/>
                <a:chOff x="5218" y="2977"/>
                <a:chExt cx="293" cy="591"/>
              </a:xfrm>
            </p:grpSpPr>
            <p:sp>
              <p:nvSpPr>
                <p:cNvPr id="58388" name="Line 171"/>
                <p:cNvSpPr>
                  <a:spLocks noChangeShapeType="1"/>
                </p:cNvSpPr>
                <p:nvPr/>
              </p:nvSpPr>
              <p:spPr bwMode="auto">
                <a:xfrm>
                  <a:off x="5218" y="2977"/>
                  <a:ext cx="0" cy="273"/>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8389" name="Line 173"/>
                <p:cNvSpPr>
                  <a:spLocks noChangeShapeType="1"/>
                </p:cNvSpPr>
                <p:nvPr/>
              </p:nvSpPr>
              <p:spPr bwMode="auto">
                <a:xfrm>
                  <a:off x="5218" y="3295"/>
                  <a:ext cx="0" cy="273"/>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8390" name="Line 175"/>
                <p:cNvSpPr>
                  <a:spLocks noChangeShapeType="1"/>
                </p:cNvSpPr>
                <p:nvPr/>
              </p:nvSpPr>
              <p:spPr bwMode="auto">
                <a:xfrm flipV="1">
                  <a:off x="5239" y="3295"/>
                  <a:ext cx="272" cy="272"/>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8391" name="Line 176"/>
                <p:cNvSpPr>
                  <a:spLocks noChangeShapeType="1"/>
                </p:cNvSpPr>
                <p:nvPr/>
              </p:nvSpPr>
              <p:spPr bwMode="auto">
                <a:xfrm>
                  <a:off x="5239" y="2977"/>
                  <a:ext cx="272" cy="273"/>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grpSp>
            <p:nvGrpSpPr>
              <p:cNvPr id="58383" name="Group 198"/>
              <p:cNvGrpSpPr>
                <a:grpSpLocks/>
              </p:cNvGrpSpPr>
              <p:nvPr/>
            </p:nvGrpSpPr>
            <p:grpSpPr bwMode="auto">
              <a:xfrm>
                <a:off x="5148" y="2886"/>
                <a:ext cx="453" cy="772"/>
                <a:chOff x="5148" y="2886"/>
                <a:chExt cx="453" cy="772"/>
              </a:xfrm>
            </p:grpSpPr>
            <p:sp>
              <p:nvSpPr>
                <p:cNvPr id="58384" name="Oval 179"/>
                <p:cNvSpPr>
                  <a:spLocks noChangeArrowheads="1"/>
                </p:cNvSpPr>
                <p:nvPr/>
              </p:nvSpPr>
              <p:spPr bwMode="auto">
                <a:xfrm>
                  <a:off x="5148" y="2886"/>
                  <a:ext cx="137" cy="137"/>
                </a:xfrm>
                <a:prstGeom prst="ellipse">
                  <a:avLst/>
                </a:prstGeom>
                <a:solidFill>
                  <a:srgbClr val="808000"/>
                </a:solidFill>
                <a:ln w="19050">
                  <a:solidFill>
                    <a:schemeClr val="tx1"/>
                  </a:solidFill>
                  <a:round/>
                  <a:headEnd/>
                  <a:tailEnd/>
                </a:ln>
              </p:spPr>
              <p:txBody>
                <a:bodyPr lIns="90000" tIns="46800" rIns="90000" bIns="46800" anchor="ctr">
                  <a:spAutoFit/>
                </a:bodyPr>
                <a:lstStyle>
                  <a:lvl1pPr latinLnBrk="1">
                    <a:spcBef>
                      <a:spcPts val="600"/>
                    </a:spcBef>
                    <a:buClr>
                      <a:srgbClr val="081DE8"/>
                    </a:buClr>
                    <a:buSzPct val="76000"/>
                    <a:buBlip>
                      <a:blip r:embed="rId4"/>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8385" name="Oval 180"/>
                <p:cNvSpPr>
                  <a:spLocks noChangeArrowheads="1"/>
                </p:cNvSpPr>
                <p:nvPr/>
              </p:nvSpPr>
              <p:spPr bwMode="auto">
                <a:xfrm>
                  <a:off x="5148" y="3204"/>
                  <a:ext cx="137" cy="137"/>
                </a:xfrm>
                <a:prstGeom prst="ellipse">
                  <a:avLst/>
                </a:prstGeom>
                <a:solidFill>
                  <a:srgbClr val="808000"/>
                </a:solidFill>
                <a:ln w="19050">
                  <a:solidFill>
                    <a:schemeClr val="tx1"/>
                  </a:solidFill>
                  <a:round/>
                  <a:headEnd/>
                  <a:tailEnd/>
                </a:ln>
              </p:spPr>
              <p:txBody>
                <a:bodyPr lIns="90000" tIns="46800" rIns="90000" bIns="46800" anchor="ctr">
                  <a:spAutoFit/>
                </a:bodyPr>
                <a:lstStyle>
                  <a:lvl1pPr latinLnBrk="1">
                    <a:spcBef>
                      <a:spcPts val="600"/>
                    </a:spcBef>
                    <a:buClr>
                      <a:srgbClr val="081DE8"/>
                    </a:buClr>
                    <a:buSzPct val="76000"/>
                    <a:buBlip>
                      <a:blip r:embed="rId4"/>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8386" name="Oval 181"/>
                <p:cNvSpPr>
                  <a:spLocks noChangeArrowheads="1"/>
                </p:cNvSpPr>
                <p:nvPr/>
              </p:nvSpPr>
              <p:spPr bwMode="auto">
                <a:xfrm>
                  <a:off x="5148" y="3521"/>
                  <a:ext cx="137" cy="137"/>
                </a:xfrm>
                <a:prstGeom prst="ellipse">
                  <a:avLst/>
                </a:prstGeom>
                <a:solidFill>
                  <a:srgbClr val="808000"/>
                </a:solidFill>
                <a:ln w="19050">
                  <a:solidFill>
                    <a:schemeClr val="tx1"/>
                  </a:solidFill>
                  <a:round/>
                  <a:headEnd/>
                  <a:tailEnd/>
                </a:ln>
              </p:spPr>
              <p:txBody>
                <a:bodyPr lIns="90000" tIns="46800" rIns="90000" bIns="46800" anchor="ctr">
                  <a:spAutoFit/>
                </a:bodyPr>
                <a:lstStyle>
                  <a:lvl1pPr latinLnBrk="1">
                    <a:spcBef>
                      <a:spcPts val="600"/>
                    </a:spcBef>
                    <a:buClr>
                      <a:srgbClr val="081DE8"/>
                    </a:buClr>
                    <a:buSzPct val="76000"/>
                    <a:buBlip>
                      <a:blip r:embed="rId4"/>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58387" name="Oval 182"/>
                <p:cNvSpPr>
                  <a:spLocks noChangeArrowheads="1"/>
                </p:cNvSpPr>
                <p:nvPr/>
              </p:nvSpPr>
              <p:spPr bwMode="auto">
                <a:xfrm>
                  <a:off x="5464" y="3204"/>
                  <a:ext cx="137" cy="137"/>
                </a:xfrm>
                <a:prstGeom prst="ellipse">
                  <a:avLst/>
                </a:prstGeom>
                <a:solidFill>
                  <a:srgbClr val="808000"/>
                </a:solidFill>
                <a:ln w="19050">
                  <a:solidFill>
                    <a:schemeClr val="tx1"/>
                  </a:solidFill>
                  <a:round/>
                  <a:headEnd/>
                  <a:tailEnd/>
                </a:ln>
              </p:spPr>
              <p:txBody>
                <a:bodyPr lIns="90000" tIns="46800" rIns="90000" bIns="46800" anchor="ctr">
                  <a:spAutoFit/>
                </a:bodyPr>
                <a:lstStyle>
                  <a:lvl1pPr latinLnBrk="1">
                    <a:spcBef>
                      <a:spcPts val="600"/>
                    </a:spcBef>
                    <a:buClr>
                      <a:srgbClr val="081DE8"/>
                    </a:buClr>
                    <a:buSzPct val="76000"/>
                    <a:buBlip>
                      <a:blip r:embed="rId4"/>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grpSp>
      </p:grpSp>
      <p:sp>
        <p:nvSpPr>
          <p:cNvPr id="435408" name="Freeform 208"/>
          <p:cNvSpPr>
            <a:spLocks/>
          </p:cNvSpPr>
          <p:nvPr/>
        </p:nvSpPr>
        <p:spPr bwMode="auto">
          <a:xfrm>
            <a:off x="5726113" y="2246313"/>
            <a:ext cx="1830387" cy="1751012"/>
          </a:xfrm>
          <a:custGeom>
            <a:avLst/>
            <a:gdLst>
              <a:gd name="T0" fmla="*/ 2147483646 w 1153"/>
              <a:gd name="T1" fmla="*/ 2147483646 h 1103"/>
              <a:gd name="T2" fmla="*/ 2147483646 w 1153"/>
              <a:gd name="T3" fmla="*/ 2147483646 h 1103"/>
              <a:gd name="T4" fmla="*/ 2147483646 w 1153"/>
              <a:gd name="T5" fmla="*/ 2147483646 h 1103"/>
              <a:gd name="T6" fmla="*/ 2147483646 w 1153"/>
              <a:gd name="T7" fmla="*/ 2147483646 h 1103"/>
              <a:gd name="T8" fmla="*/ 2147483646 w 1153"/>
              <a:gd name="T9" fmla="*/ 2147483646 h 1103"/>
              <a:gd name="T10" fmla="*/ 2147483646 w 1153"/>
              <a:gd name="T11" fmla="*/ 2147483646 h 1103"/>
              <a:gd name="T12" fmla="*/ 2147483646 w 1153"/>
              <a:gd name="T13" fmla="*/ 2147483646 h 1103"/>
              <a:gd name="T14" fmla="*/ 2147483646 w 1153"/>
              <a:gd name="T15" fmla="*/ 2147483646 h 1103"/>
              <a:gd name="T16" fmla="*/ 2147483646 w 1153"/>
              <a:gd name="T17" fmla="*/ 2147483646 h 1103"/>
              <a:gd name="T18" fmla="*/ 2147483646 w 1153"/>
              <a:gd name="T19" fmla="*/ 2147483646 h 1103"/>
              <a:gd name="T20" fmla="*/ 0 w 1153"/>
              <a:gd name="T21" fmla="*/ 2147483646 h 11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53"/>
              <a:gd name="T34" fmla="*/ 0 h 1103"/>
              <a:gd name="T35" fmla="*/ 1153 w 1153"/>
              <a:gd name="T36" fmla="*/ 1103 h 11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53" h="1103">
                <a:moveTo>
                  <a:pt x="89" y="100"/>
                </a:moveTo>
                <a:cubicBezTo>
                  <a:pt x="103" y="163"/>
                  <a:pt x="119" y="410"/>
                  <a:pt x="173" y="476"/>
                </a:cubicBezTo>
                <a:cubicBezTo>
                  <a:pt x="227" y="542"/>
                  <a:pt x="347" y="544"/>
                  <a:pt x="414" y="493"/>
                </a:cubicBezTo>
                <a:cubicBezTo>
                  <a:pt x="481" y="442"/>
                  <a:pt x="471" y="241"/>
                  <a:pt x="576" y="169"/>
                </a:cubicBezTo>
                <a:cubicBezTo>
                  <a:pt x="681" y="97"/>
                  <a:pt x="950" y="0"/>
                  <a:pt x="1046" y="62"/>
                </a:cubicBezTo>
                <a:cubicBezTo>
                  <a:pt x="1142" y="124"/>
                  <a:pt x="1153" y="378"/>
                  <a:pt x="1152" y="538"/>
                </a:cubicBezTo>
                <a:cubicBezTo>
                  <a:pt x="1151" y="698"/>
                  <a:pt x="1132" y="945"/>
                  <a:pt x="1040" y="1024"/>
                </a:cubicBezTo>
                <a:cubicBezTo>
                  <a:pt x="948" y="1103"/>
                  <a:pt x="699" y="1070"/>
                  <a:pt x="598" y="1013"/>
                </a:cubicBezTo>
                <a:cubicBezTo>
                  <a:pt x="497" y="956"/>
                  <a:pt x="499" y="743"/>
                  <a:pt x="431" y="683"/>
                </a:cubicBezTo>
                <a:cubicBezTo>
                  <a:pt x="363" y="623"/>
                  <a:pt x="262" y="598"/>
                  <a:pt x="190" y="655"/>
                </a:cubicBezTo>
                <a:cubicBezTo>
                  <a:pt x="118" y="712"/>
                  <a:pt x="59" y="868"/>
                  <a:pt x="0" y="1024"/>
                </a:cubicBezTo>
              </a:path>
            </a:pathLst>
          </a:custGeom>
          <a:noFill/>
          <a:ln w="28575">
            <a:solidFill>
              <a:srgbClr val="FF3300"/>
            </a:solidFill>
            <a:round/>
            <a:headEnd/>
            <a:tailEnd type="triangle" w="med" len="me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435409" name="Freeform 209"/>
          <p:cNvSpPr>
            <a:spLocks/>
          </p:cNvSpPr>
          <p:nvPr/>
        </p:nvSpPr>
        <p:spPr bwMode="auto">
          <a:xfrm>
            <a:off x="6400800" y="4244975"/>
            <a:ext cx="1193800" cy="1692275"/>
          </a:xfrm>
          <a:custGeom>
            <a:avLst/>
            <a:gdLst>
              <a:gd name="T0" fmla="*/ 2147483646 w 752"/>
              <a:gd name="T1" fmla="*/ 2147483646 h 1066"/>
              <a:gd name="T2" fmla="*/ 2147483646 w 752"/>
              <a:gd name="T3" fmla="*/ 2147483646 h 1066"/>
              <a:gd name="T4" fmla="*/ 2147483646 w 752"/>
              <a:gd name="T5" fmla="*/ 2147483646 h 1066"/>
              <a:gd name="T6" fmla="*/ 2147483646 w 752"/>
              <a:gd name="T7" fmla="*/ 2147483646 h 1066"/>
              <a:gd name="T8" fmla="*/ 2147483646 w 752"/>
              <a:gd name="T9" fmla="*/ 2147483646 h 1066"/>
              <a:gd name="T10" fmla="*/ 2147483646 w 752"/>
              <a:gd name="T11" fmla="*/ 2147483646 h 1066"/>
              <a:gd name="T12" fmla="*/ 2147483646 w 752"/>
              <a:gd name="T13" fmla="*/ 2147483646 h 1066"/>
              <a:gd name="T14" fmla="*/ 0 60000 65536"/>
              <a:gd name="T15" fmla="*/ 0 60000 65536"/>
              <a:gd name="T16" fmla="*/ 0 60000 65536"/>
              <a:gd name="T17" fmla="*/ 0 60000 65536"/>
              <a:gd name="T18" fmla="*/ 0 60000 65536"/>
              <a:gd name="T19" fmla="*/ 0 60000 65536"/>
              <a:gd name="T20" fmla="*/ 0 60000 65536"/>
              <a:gd name="T21" fmla="*/ 0 w 752"/>
              <a:gd name="T22" fmla="*/ 0 h 1066"/>
              <a:gd name="T23" fmla="*/ 752 w 752"/>
              <a:gd name="T24" fmla="*/ 1066 h 1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2" h="1066">
                <a:moveTo>
                  <a:pt x="118" y="202"/>
                </a:moveTo>
                <a:cubicBezTo>
                  <a:pt x="99" y="266"/>
                  <a:pt x="0" y="455"/>
                  <a:pt x="6" y="587"/>
                </a:cubicBezTo>
                <a:cubicBezTo>
                  <a:pt x="12" y="719"/>
                  <a:pt x="59" y="928"/>
                  <a:pt x="157" y="995"/>
                </a:cubicBezTo>
                <a:cubicBezTo>
                  <a:pt x="255" y="1062"/>
                  <a:pt x="495" y="1066"/>
                  <a:pt x="593" y="990"/>
                </a:cubicBezTo>
                <a:cubicBezTo>
                  <a:pt x="691" y="914"/>
                  <a:pt x="736" y="691"/>
                  <a:pt x="744" y="537"/>
                </a:cubicBezTo>
                <a:cubicBezTo>
                  <a:pt x="752" y="383"/>
                  <a:pt x="732" y="134"/>
                  <a:pt x="643" y="67"/>
                </a:cubicBezTo>
                <a:cubicBezTo>
                  <a:pt x="554" y="0"/>
                  <a:pt x="380" y="67"/>
                  <a:pt x="207" y="134"/>
                </a:cubicBezTo>
              </a:path>
            </a:pathLst>
          </a:custGeom>
          <a:noFill/>
          <a:ln w="28575">
            <a:solidFill>
              <a:srgbClr val="FF3300"/>
            </a:solidFill>
            <a:round/>
            <a:headEnd/>
            <a:tailEnd type="triangle" w="med" len="me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435410" name="Freeform 210"/>
          <p:cNvSpPr>
            <a:spLocks/>
          </p:cNvSpPr>
          <p:nvPr/>
        </p:nvSpPr>
        <p:spPr bwMode="auto">
          <a:xfrm>
            <a:off x="1463675" y="4275138"/>
            <a:ext cx="2735263" cy="1682750"/>
          </a:xfrm>
          <a:custGeom>
            <a:avLst/>
            <a:gdLst>
              <a:gd name="T0" fmla="*/ 2147483646 w 1723"/>
              <a:gd name="T1" fmla="*/ 2147483646 h 1060"/>
              <a:gd name="T2" fmla="*/ 2147483646 w 1723"/>
              <a:gd name="T3" fmla="*/ 2147483646 h 1060"/>
              <a:gd name="T4" fmla="*/ 2147483646 w 1723"/>
              <a:gd name="T5" fmla="*/ 2147483646 h 1060"/>
              <a:gd name="T6" fmla="*/ 2147483646 w 1723"/>
              <a:gd name="T7" fmla="*/ 2147483646 h 1060"/>
              <a:gd name="T8" fmla="*/ 2147483646 w 1723"/>
              <a:gd name="T9" fmla="*/ 2147483646 h 1060"/>
              <a:gd name="T10" fmla="*/ 2147483646 w 1723"/>
              <a:gd name="T11" fmla="*/ 2147483646 h 1060"/>
              <a:gd name="T12" fmla="*/ 2147483646 w 1723"/>
              <a:gd name="T13" fmla="*/ 2147483646 h 1060"/>
              <a:gd name="T14" fmla="*/ 2147483646 w 1723"/>
              <a:gd name="T15" fmla="*/ 2147483646 h 1060"/>
              <a:gd name="T16" fmla="*/ 2147483646 w 1723"/>
              <a:gd name="T17" fmla="*/ 2147483646 h 1060"/>
              <a:gd name="T18" fmla="*/ 2147483646 w 1723"/>
              <a:gd name="T19" fmla="*/ 2147483646 h 1060"/>
              <a:gd name="T20" fmla="*/ 2147483646 w 1723"/>
              <a:gd name="T21" fmla="*/ 2147483646 h 1060"/>
              <a:gd name="T22" fmla="*/ 2147483646 w 1723"/>
              <a:gd name="T23" fmla="*/ 2147483646 h 1060"/>
              <a:gd name="T24" fmla="*/ 2147483646 w 1723"/>
              <a:gd name="T25" fmla="*/ 2147483646 h 1060"/>
              <a:gd name="T26" fmla="*/ 2147483646 w 1723"/>
              <a:gd name="T27" fmla="*/ 2147483646 h 1060"/>
              <a:gd name="T28" fmla="*/ 2147483646 w 1723"/>
              <a:gd name="T29" fmla="*/ 2147483646 h 106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723"/>
              <a:gd name="T46" fmla="*/ 0 h 1060"/>
              <a:gd name="T47" fmla="*/ 1723 w 1723"/>
              <a:gd name="T48" fmla="*/ 1060 h 106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723" h="1060">
                <a:moveTo>
                  <a:pt x="189" y="183"/>
                </a:moveTo>
                <a:cubicBezTo>
                  <a:pt x="165" y="217"/>
                  <a:pt x="63" y="294"/>
                  <a:pt x="45" y="389"/>
                </a:cubicBezTo>
                <a:cubicBezTo>
                  <a:pt x="27" y="484"/>
                  <a:pt x="0" y="660"/>
                  <a:pt x="79" y="753"/>
                </a:cubicBezTo>
                <a:cubicBezTo>
                  <a:pt x="158" y="846"/>
                  <a:pt x="415" y="965"/>
                  <a:pt x="521" y="948"/>
                </a:cubicBezTo>
                <a:cubicBezTo>
                  <a:pt x="627" y="931"/>
                  <a:pt x="641" y="698"/>
                  <a:pt x="717" y="652"/>
                </a:cubicBezTo>
                <a:cubicBezTo>
                  <a:pt x="793" y="606"/>
                  <a:pt x="906" y="617"/>
                  <a:pt x="979" y="674"/>
                </a:cubicBezTo>
                <a:cubicBezTo>
                  <a:pt x="1052" y="731"/>
                  <a:pt x="1050" y="944"/>
                  <a:pt x="1153" y="993"/>
                </a:cubicBezTo>
                <a:cubicBezTo>
                  <a:pt x="1256" y="1042"/>
                  <a:pt x="1501" y="1060"/>
                  <a:pt x="1595" y="971"/>
                </a:cubicBezTo>
                <a:cubicBezTo>
                  <a:pt x="1689" y="882"/>
                  <a:pt x="1723" y="611"/>
                  <a:pt x="1718" y="456"/>
                </a:cubicBezTo>
                <a:cubicBezTo>
                  <a:pt x="1713" y="301"/>
                  <a:pt x="1666" y="86"/>
                  <a:pt x="1567" y="43"/>
                </a:cubicBezTo>
                <a:cubicBezTo>
                  <a:pt x="1468" y="0"/>
                  <a:pt x="1225" y="127"/>
                  <a:pt x="1125" y="199"/>
                </a:cubicBezTo>
                <a:cubicBezTo>
                  <a:pt x="1025" y="271"/>
                  <a:pt x="1033" y="436"/>
                  <a:pt x="968" y="473"/>
                </a:cubicBezTo>
                <a:cubicBezTo>
                  <a:pt x="903" y="510"/>
                  <a:pt x="789" y="481"/>
                  <a:pt x="733" y="423"/>
                </a:cubicBezTo>
                <a:cubicBezTo>
                  <a:pt x="677" y="365"/>
                  <a:pt x="707" y="173"/>
                  <a:pt x="633" y="126"/>
                </a:cubicBezTo>
                <a:cubicBezTo>
                  <a:pt x="559" y="79"/>
                  <a:pt x="422" y="111"/>
                  <a:pt x="286" y="143"/>
                </a:cubicBezTo>
              </a:path>
            </a:pathLst>
          </a:custGeom>
          <a:noFill/>
          <a:ln w="28575">
            <a:solidFill>
              <a:srgbClr val="FF3300"/>
            </a:solidFill>
            <a:round/>
            <a:headEnd/>
            <a:tailEnd type="triangle" w="med" len="me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Tree>
    <p:extLst>
      <p:ext uri="{BB962C8B-B14F-4D97-AF65-F5344CB8AC3E}">
        <p14:creationId xmlns:p14="http://schemas.microsoft.com/office/powerpoint/2010/main" val="191242697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435408"/>
                                        </p:tgtEl>
                                        <p:attrNameLst>
                                          <p:attrName>style.visibility</p:attrName>
                                        </p:attrNameLst>
                                      </p:cBhvr>
                                      <p:to>
                                        <p:strVal val="visible"/>
                                      </p:to>
                                    </p:set>
                                    <p:animEffect transition="in" filter="box(in)">
                                      <p:cBhvr>
                                        <p:cTn id="12" dur="500"/>
                                        <p:tgtEl>
                                          <p:spTgt spid="43540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2"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right)">
                                      <p:cBhvr>
                                        <p:cTn id="17" dur="500"/>
                                        <p:tgtEl>
                                          <p:spTgt spid="1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435409"/>
                                        </p:tgtEl>
                                        <p:attrNameLst>
                                          <p:attrName>style.visibility</p:attrName>
                                        </p:attrNameLst>
                                      </p:cBhvr>
                                      <p:to>
                                        <p:strVal val="visible"/>
                                      </p:to>
                                    </p:set>
                                    <p:animEffect transition="in" filter="box(in)">
                                      <p:cBhvr>
                                        <p:cTn id="22" dur="500"/>
                                        <p:tgtEl>
                                          <p:spTgt spid="43540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2"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right)">
                                      <p:cBhvr>
                                        <p:cTn id="27" dur="500"/>
                                        <p:tgtEl>
                                          <p:spTgt spid="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nodeType="clickEffect">
                                  <p:stCondLst>
                                    <p:cond delay="0"/>
                                  </p:stCondLst>
                                  <p:childTnLst>
                                    <p:set>
                                      <p:cBhvr>
                                        <p:cTn id="31" dur="1" fill="hold">
                                          <p:stCondLst>
                                            <p:cond delay="0"/>
                                          </p:stCondLst>
                                        </p:cTn>
                                        <p:tgtEl>
                                          <p:spTgt spid="435410"/>
                                        </p:tgtEl>
                                        <p:attrNameLst>
                                          <p:attrName>style.visibility</p:attrName>
                                        </p:attrNameLst>
                                      </p:cBhvr>
                                      <p:to>
                                        <p:strVal val="visible"/>
                                      </p:to>
                                    </p:set>
                                    <p:animEffect transition="in" filter="box(in)">
                                      <p:cBhvr>
                                        <p:cTn id="32" dur="500"/>
                                        <p:tgtEl>
                                          <p:spTgt spid="4354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p:cNvSpPr>
          <p:nvPr>
            <p:ph type="title"/>
          </p:nvPr>
        </p:nvSpPr>
        <p:spPr>
          <a:xfrm>
            <a:off x="1000125" y="0"/>
            <a:ext cx="8015288" cy="990600"/>
          </a:xfrm>
        </p:spPr>
        <p:txBody>
          <a:bodyPr/>
          <a:lstStyle/>
          <a:p>
            <a:r>
              <a:rPr altLang="ko-KR" smtClean="0">
                <a:ea typeface="굴림" panose="020B0600000101010101" pitchFamily="50" charset="-127"/>
              </a:rPr>
              <a:t>Degrees in directed graphs</a:t>
            </a:r>
          </a:p>
        </p:txBody>
      </p:sp>
      <p:sp>
        <p:nvSpPr>
          <p:cNvPr id="60419" name="Rectangle 3"/>
          <p:cNvSpPr>
            <a:spLocks noGrp="1"/>
          </p:cNvSpPr>
          <p:nvPr>
            <p:ph type="body" idx="1"/>
          </p:nvPr>
        </p:nvSpPr>
        <p:spPr>
          <a:xfrm>
            <a:off x="357188" y="1214438"/>
            <a:ext cx="8280400" cy="2438400"/>
          </a:xfrm>
        </p:spPr>
        <p:txBody>
          <a:bodyPr/>
          <a:lstStyle/>
          <a:p>
            <a:pPr indent="-323850">
              <a:spcBef>
                <a:spcPct val="0"/>
              </a:spcBef>
            </a:pPr>
            <a:r>
              <a:rPr lang="en-US" altLang="ko-KR" sz="2400" i="1" smtClean="0">
                <a:latin typeface="Bookman Old Style" panose="02050604050505020204" pitchFamily="18" charset="0"/>
              </a:rPr>
              <a:t> id</a:t>
            </a:r>
            <a:r>
              <a:rPr lang="en-US" altLang="ko-KR" sz="2400" smtClean="0"/>
              <a:t>(</a:t>
            </a:r>
            <a:r>
              <a:rPr lang="en-US" altLang="ko-KR" sz="2400" i="1" smtClean="0">
                <a:latin typeface="Bookman Old Style" panose="02050604050505020204" pitchFamily="18" charset="0"/>
              </a:rPr>
              <a:t>v</a:t>
            </a:r>
            <a:r>
              <a:rPr lang="en-US" altLang="ko-KR" sz="2400" smtClean="0"/>
              <a:t>) &amp; </a:t>
            </a:r>
            <a:r>
              <a:rPr lang="en-US" altLang="ko-KR" sz="2400" i="1" smtClean="0">
                <a:latin typeface="Bookman Old Style" panose="02050604050505020204" pitchFamily="18" charset="0"/>
              </a:rPr>
              <a:t>od</a:t>
            </a:r>
            <a:r>
              <a:rPr lang="en-US" altLang="ko-KR" sz="2400" smtClean="0"/>
              <a:t>(</a:t>
            </a:r>
            <a:r>
              <a:rPr lang="en-US" altLang="ko-KR" sz="2400" i="1" smtClean="0">
                <a:latin typeface="Bookman Old Style" panose="02050604050505020204" pitchFamily="18" charset="0"/>
              </a:rPr>
              <a:t>v</a:t>
            </a:r>
            <a:r>
              <a:rPr lang="en-US" altLang="ko-KR" sz="2400" smtClean="0"/>
              <a:t>)</a:t>
            </a:r>
          </a:p>
          <a:p>
            <a:pPr lvl="1" indent="-287338">
              <a:buFont typeface="Wingdings" panose="05000000000000000000" pitchFamily="2" charset="2"/>
              <a:buNone/>
            </a:pPr>
            <a:r>
              <a:rPr lang="en-US" altLang="ko-KR" sz="2000">
                <a:ea typeface="굴림" panose="020B0600000101010101" pitchFamily="50" charset="-127"/>
              </a:rPr>
              <a:t>Let </a:t>
            </a:r>
            <a:r>
              <a:rPr lang="en-US" altLang="ko-KR" sz="2000" i="1">
                <a:latin typeface="Bookman Old Style" panose="02050604050505020204" pitchFamily="18" charset="0"/>
                <a:ea typeface="굴림" panose="020B0600000101010101" pitchFamily="50" charset="-127"/>
              </a:rPr>
              <a:t>G </a:t>
            </a:r>
            <a:r>
              <a:rPr lang="en-US" altLang="ko-KR" sz="2000">
                <a:ea typeface="굴림" panose="020B0600000101010101" pitchFamily="50" charset="-127"/>
              </a:rPr>
              <a:t>a directed graph or multigraph. For each </a:t>
            </a:r>
            <a:r>
              <a:rPr lang="en-US" altLang="ko-KR" sz="2000" i="1">
                <a:latin typeface="Bookman Old Style" panose="02050604050505020204" pitchFamily="18" charset="0"/>
                <a:ea typeface="굴림" panose="020B0600000101010101" pitchFamily="50" charset="-127"/>
              </a:rPr>
              <a:t>v </a:t>
            </a:r>
            <a:r>
              <a:rPr lang="en-US" altLang="ko-KR" sz="2000">
                <a:latin typeface="Bookman Old Style" panose="02050604050505020204" pitchFamily="18" charset="0"/>
                <a:ea typeface="굴림" panose="020B0600000101010101" pitchFamily="50" charset="-127"/>
                <a:sym typeface="Symbol" panose="05050102010706020507" pitchFamily="18" charset="2"/>
              </a:rPr>
              <a:t></a:t>
            </a:r>
            <a:r>
              <a:rPr lang="en-US" altLang="ko-KR" sz="2000" i="1">
                <a:latin typeface="Bookman Old Style" panose="02050604050505020204" pitchFamily="18" charset="0"/>
                <a:ea typeface="굴림" panose="020B0600000101010101" pitchFamily="50" charset="-127"/>
                <a:sym typeface="Symbol" panose="05050102010706020507" pitchFamily="18" charset="2"/>
              </a:rPr>
              <a:t> V</a:t>
            </a:r>
            <a:r>
              <a:rPr lang="en-US" altLang="ko-KR" sz="2000">
                <a:ea typeface="굴림" panose="020B0600000101010101" pitchFamily="50" charset="-127"/>
                <a:sym typeface="Symbol" panose="05050102010706020507" pitchFamily="18" charset="2"/>
              </a:rPr>
              <a:t>,</a:t>
            </a:r>
          </a:p>
          <a:p>
            <a:pPr lvl="1" indent="-287338">
              <a:buFont typeface="Wingdings" panose="05000000000000000000" pitchFamily="2" charset="2"/>
              <a:buNone/>
            </a:pPr>
            <a:r>
              <a:rPr lang="en-US" altLang="ko-KR" sz="2000">
                <a:ea typeface="굴림" panose="020B0600000101010101" pitchFamily="50" charset="-127"/>
                <a:sym typeface="Symbol" panose="05050102010706020507" pitchFamily="18" charset="2"/>
              </a:rPr>
              <a:t>The </a:t>
            </a:r>
            <a:r>
              <a:rPr lang="en-US" altLang="ko-KR" sz="2000">
                <a:solidFill>
                  <a:srgbClr val="C00000"/>
                </a:solidFill>
                <a:ea typeface="굴림" panose="020B0600000101010101" pitchFamily="50" charset="-127"/>
                <a:sym typeface="Symbol" panose="05050102010706020507" pitchFamily="18" charset="2"/>
              </a:rPr>
              <a:t>indegree</a:t>
            </a:r>
            <a:r>
              <a:rPr lang="en-US" altLang="ko-KR" sz="2000">
                <a:ea typeface="굴림" panose="020B0600000101010101" pitchFamily="50" charset="-127"/>
                <a:sym typeface="Symbol" panose="05050102010706020507" pitchFamily="18" charset="2"/>
              </a:rPr>
              <a:t> of a vertex </a:t>
            </a:r>
            <a:r>
              <a:rPr lang="en-US" altLang="ko-KR" sz="2000" i="1">
                <a:solidFill>
                  <a:srgbClr val="0099FF"/>
                </a:solidFill>
                <a:latin typeface="Bookman Old Style" panose="02050604050505020204" pitchFamily="18" charset="0"/>
                <a:ea typeface="굴림" panose="020B0600000101010101" pitchFamily="50" charset="-127"/>
              </a:rPr>
              <a:t>v </a:t>
            </a:r>
            <a:r>
              <a:rPr lang="en-US" altLang="ko-KR" sz="2000">
                <a:ea typeface="굴림" panose="020B0600000101010101" pitchFamily="50" charset="-127"/>
                <a:sym typeface="Symbol" panose="05050102010706020507" pitchFamily="18" charset="2"/>
              </a:rPr>
              <a:t>in a graph is the number of edge directed to </a:t>
            </a:r>
            <a:r>
              <a:rPr lang="en-US" altLang="ko-KR" sz="2000" i="1">
                <a:solidFill>
                  <a:srgbClr val="0099FF"/>
                </a:solidFill>
                <a:latin typeface="Bookman Old Style" panose="02050604050505020204" pitchFamily="18" charset="0"/>
                <a:ea typeface="굴림" panose="020B0600000101010101" pitchFamily="50" charset="-127"/>
              </a:rPr>
              <a:t>v;</a:t>
            </a:r>
            <a:r>
              <a:rPr lang="en-US" altLang="ko-KR" sz="2000">
                <a:ea typeface="굴림" panose="020B0600000101010101" pitchFamily="50" charset="-127"/>
                <a:sym typeface="Symbol" panose="05050102010706020507" pitchFamily="18" charset="2"/>
              </a:rPr>
              <a:t> The </a:t>
            </a:r>
            <a:r>
              <a:rPr lang="en-US" altLang="ko-KR" sz="2000">
                <a:solidFill>
                  <a:srgbClr val="C00000"/>
                </a:solidFill>
                <a:ea typeface="굴림" panose="020B0600000101010101" pitchFamily="50" charset="-127"/>
                <a:sym typeface="Symbol" panose="05050102010706020507" pitchFamily="18" charset="2"/>
              </a:rPr>
              <a:t>outdegree</a:t>
            </a:r>
            <a:r>
              <a:rPr lang="en-US" altLang="ko-KR" sz="2000">
                <a:ea typeface="굴림" panose="020B0600000101010101" pitchFamily="50" charset="-127"/>
                <a:sym typeface="Symbol" panose="05050102010706020507" pitchFamily="18" charset="2"/>
              </a:rPr>
              <a:t> of a vertex </a:t>
            </a:r>
            <a:r>
              <a:rPr lang="en-US" altLang="ko-KR" sz="2000" i="1">
                <a:solidFill>
                  <a:srgbClr val="0099FF"/>
                </a:solidFill>
                <a:latin typeface="Bookman Old Style" panose="02050604050505020204" pitchFamily="18" charset="0"/>
                <a:ea typeface="굴림" panose="020B0600000101010101" pitchFamily="50" charset="-127"/>
              </a:rPr>
              <a:t>v </a:t>
            </a:r>
            <a:r>
              <a:rPr lang="en-US" altLang="ko-KR" sz="2000">
                <a:ea typeface="굴림" panose="020B0600000101010101" pitchFamily="50" charset="-127"/>
                <a:sym typeface="Symbol" panose="05050102010706020507" pitchFamily="18" charset="2"/>
              </a:rPr>
              <a:t>is the number of edges directed from </a:t>
            </a:r>
            <a:r>
              <a:rPr lang="en-US" altLang="ko-KR" sz="2000" i="1">
                <a:solidFill>
                  <a:srgbClr val="0099FF"/>
                </a:solidFill>
                <a:latin typeface="Bookman Old Style" panose="02050604050505020204" pitchFamily="18" charset="0"/>
                <a:ea typeface="굴림" panose="020B0600000101010101" pitchFamily="50" charset="-127"/>
              </a:rPr>
              <a:t>v.</a:t>
            </a:r>
            <a:endParaRPr lang="en-US" altLang="ko-KR" sz="2000">
              <a:ea typeface="굴림" panose="020B0600000101010101" pitchFamily="50" charset="-127"/>
              <a:sym typeface="Symbol" panose="05050102010706020507" pitchFamily="18" charset="2"/>
            </a:endParaRPr>
          </a:p>
          <a:p>
            <a:pPr lvl="1" indent="-287338">
              <a:buFont typeface="Wingdings" panose="05000000000000000000" pitchFamily="2" charset="2"/>
              <a:buNone/>
            </a:pPr>
            <a:r>
              <a:rPr lang="en-US" altLang="ko-KR" sz="2000">
                <a:ea typeface="굴림" panose="020B0600000101010101" pitchFamily="50" charset="-127"/>
              </a:rPr>
              <a:t> </a:t>
            </a:r>
            <a:r>
              <a:rPr lang="en-US" altLang="ko-KR" sz="2000">
                <a:solidFill>
                  <a:srgbClr val="0099FF"/>
                </a:solidFill>
                <a:ea typeface="굴림" panose="020B0600000101010101" pitchFamily="50" charset="-127"/>
              </a:rPr>
              <a:t>(a)</a:t>
            </a:r>
            <a:r>
              <a:rPr lang="en-US" altLang="ko-KR" sz="2000">
                <a:solidFill>
                  <a:srgbClr val="00FFFF"/>
                </a:solidFill>
                <a:ea typeface="굴림" panose="020B0600000101010101" pitchFamily="50" charset="-127"/>
              </a:rPr>
              <a:t> </a:t>
            </a:r>
            <a:r>
              <a:rPr lang="en-US" altLang="ko-KR" sz="2000" i="1">
                <a:solidFill>
                  <a:srgbClr val="FF3300"/>
                </a:solidFill>
                <a:latin typeface="Bookman Old Style" panose="02050604050505020204" pitchFamily="18" charset="0"/>
                <a:ea typeface="굴림" panose="020B0600000101010101" pitchFamily="50" charset="-127"/>
              </a:rPr>
              <a:t>id</a:t>
            </a:r>
            <a:r>
              <a:rPr lang="en-US" altLang="ko-KR" sz="2000">
                <a:solidFill>
                  <a:srgbClr val="FF3300"/>
                </a:solidFill>
                <a:ea typeface="굴림" panose="020B0600000101010101" pitchFamily="50" charset="-127"/>
              </a:rPr>
              <a:t>(</a:t>
            </a:r>
            <a:r>
              <a:rPr lang="en-US" altLang="ko-KR" sz="2000" i="1">
                <a:solidFill>
                  <a:srgbClr val="FF3300"/>
                </a:solidFill>
                <a:latin typeface="Bookman Old Style" panose="02050604050505020204" pitchFamily="18" charset="0"/>
                <a:ea typeface="굴림" panose="020B0600000101010101" pitchFamily="50" charset="-127"/>
              </a:rPr>
              <a:t>v</a:t>
            </a:r>
            <a:r>
              <a:rPr lang="en-US" altLang="ko-KR" sz="2000">
                <a:solidFill>
                  <a:srgbClr val="FF3300"/>
                </a:solidFill>
                <a:ea typeface="굴림" panose="020B0600000101010101" pitchFamily="50" charset="-127"/>
              </a:rPr>
              <a:t>)</a:t>
            </a:r>
            <a:r>
              <a:rPr lang="en-US" altLang="ko-KR" sz="2000" i="1">
                <a:solidFill>
                  <a:srgbClr val="FF9966"/>
                </a:solidFill>
                <a:ea typeface="굴림" panose="020B0600000101010101" pitchFamily="50" charset="-127"/>
              </a:rPr>
              <a:t> </a:t>
            </a:r>
            <a:r>
              <a:rPr lang="en-US" altLang="ko-KR" sz="2000">
                <a:solidFill>
                  <a:srgbClr val="0099FF"/>
                </a:solidFill>
                <a:ea typeface="굴림" panose="020B0600000101010101" pitchFamily="50" charset="-127"/>
              </a:rPr>
              <a:t>: the</a:t>
            </a:r>
            <a:r>
              <a:rPr lang="en-US" altLang="ko-KR" sz="2000">
                <a:solidFill>
                  <a:srgbClr val="00FFFF"/>
                </a:solidFill>
                <a:ea typeface="굴림" panose="020B0600000101010101" pitchFamily="50" charset="-127"/>
              </a:rPr>
              <a:t> </a:t>
            </a:r>
            <a:r>
              <a:rPr lang="en-US" altLang="ko-KR" sz="2000">
                <a:solidFill>
                  <a:srgbClr val="FF3300"/>
                </a:solidFill>
                <a:ea typeface="굴림" panose="020B0600000101010101" pitchFamily="50" charset="-127"/>
              </a:rPr>
              <a:t>incoming</a:t>
            </a:r>
            <a:r>
              <a:rPr lang="en-US" altLang="ko-KR" sz="2000">
                <a:solidFill>
                  <a:srgbClr val="0099FF"/>
                </a:solidFill>
                <a:ea typeface="굴림" panose="020B0600000101010101" pitchFamily="50" charset="-127"/>
              </a:rPr>
              <a:t>, or indegree of </a:t>
            </a:r>
            <a:r>
              <a:rPr lang="en-US" altLang="ko-KR" sz="2000" i="1">
                <a:solidFill>
                  <a:srgbClr val="0099FF"/>
                </a:solidFill>
                <a:latin typeface="Bookman Old Style" panose="02050604050505020204" pitchFamily="18" charset="0"/>
                <a:ea typeface="굴림" panose="020B0600000101010101" pitchFamily="50" charset="-127"/>
              </a:rPr>
              <a:t>v</a:t>
            </a:r>
            <a:r>
              <a:rPr lang="en-US" altLang="ko-KR" sz="2000">
                <a:solidFill>
                  <a:srgbClr val="00FFFF"/>
                </a:solidFill>
                <a:ea typeface="굴림" panose="020B0600000101010101" pitchFamily="50" charset="-127"/>
              </a:rPr>
              <a:t> </a:t>
            </a:r>
          </a:p>
          <a:p>
            <a:pPr lvl="1" indent="-287338">
              <a:buFont typeface="Wingdings" panose="05000000000000000000" pitchFamily="2" charset="2"/>
              <a:buNone/>
            </a:pPr>
            <a:r>
              <a:rPr lang="en-US" altLang="ko-KR" sz="2000">
                <a:solidFill>
                  <a:srgbClr val="00FFFF"/>
                </a:solidFill>
                <a:ea typeface="굴림" panose="020B0600000101010101" pitchFamily="50" charset="-127"/>
              </a:rPr>
              <a:t> </a:t>
            </a:r>
            <a:r>
              <a:rPr lang="en-US" altLang="ko-KR" sz="2000">
                <a:solidFill>
                  <a:srgbClr val="0099FF"/>
                </a:solidFill>
                <a:ea typeface="굴림" panose="020B0600000101010101" pitchFamily="50" charset="-127"/>
              </a:rPr>
              <a:t>(b)</a:t>
            </a:r>
            <a:r>
              <a:rPr lang="en-US" altLang="ko-KR" sz="2000">
                <a:solidFill>
                  <a:srgbClr val="00FFFF"/>
                </a:solidFill>
                <a:ea typeface="굴림" panose="020B0600000101010101" pitchFamily="50" charset="-127"/>
              </a:rPr>
              <a:t> </a:t>
            </a:r>
            <a:r>
              <a:rPr lang="en-US" altLang="ko-KR" sz="2000" i="1">
                <a:solidFill>
                  <a:srgbClr val="FF3300"/>
                </a:solidFill>
                <a:latin typeface="Bookman Old Style" panose="02050604050505020204" pitchFamily="18" charset="0"/>
                <a:ea typeface="굴림" panose="020B0600000101010101" pitchFamily="50" charset="-127"/>
              </a:rPr>
              <a:t>od</a:t>
            </a:r>
            <a:r>
              <a:rPr lang="en-US" altLang="ko-KR" sz="2000">
                <a:solidFill>
                  <a:srgbClr val="FF3300"/>
                </a:solidFill>
                <a:ea typeface="굴림" panose="020B0600000101010101" pitchFamily="50" charset="-127"/>
              </a:rPr>
              <a:t>(</a:t>
            </a:r>
            <a:r>
              <a:rPr lang="en-US" altLang="ko-KR" sz="2000" i="1">
                <a:solidFill>
                  <a:srgbClr val="FF3300"/>
                </a:solidFill>
                <a:latin typeface="Bookman Old Style" panose="02050604050505020204" pitchFamily="18" charset="0"/>
                <a:ea typeface="굴림" panose="020B0600000101010101" pitchFamily="50" charset="-127"/>
              </a:rPr>
              <a:t>v</a:t>
            </a:r>
            <a:r>
              <a:rPr lang="en-US" altLang="ko-KR" sz="2000">
                <a:solidFill>
                  <a:srgbClr val="FF3300"/>
                </a:solidFill>
                <a:ea typeface="굴림" panose="020B0600000101010101" pitchFamily="50" charset="-127"/>
              </a:rPr>
              <a:t>)</a:t>
            </a:r>
            <a:r>
              <a:rPr lang="en-US" altLang="ko-KR" sz="2000" i="1">
                <a:solidFill>
                  <a:srgbClr val="FF9966"/>
                </a:solidFill>
                <a:ea typeface="굴림" panose="020B0600000101010101" pitchFamily="50" charset="-127"/>
              </a:rPr>
              <a:t> </a:t>
            </a:r>
            <a:r>
              <a:rPr lang="en-US" altLang="ko-KR" sz="2000">
                <a:solidFill>
                  <a:srgbClr val="0099FF"/>
                </a:solidFill>
                <a:ea typeface="굴림" panose="020B0600000101010101" pitchFamily="50" charset="-127"/>
              </a:rPr>
              <a:t>: the</a:t>
            </a:r>
            <a:r>
              <a:rPr lang="en-US" altLang="ko-KR" sz="2000">
                <a:solidFill>
                  <a:srgbClr val="00FFFF"/>
                </a:solidFill>
                <a:ea typeface="굴림" panose="020B0600000101010101" pitchFamily="50" charset="-127"/>
              </a:rPr>
              <a:t> </a:t>
            </a:r>
            <a:r>
              <a:rPr lang="en-US" altLang="ko-KR" sz="2000">
                <a:solidFill>
                  <a:srgbClr val="FF3300"/>
                </a:solidFill>
                <a:ea typeface="굴림" panose="020B0600000101010101" pitchFamily="50" charset="-127"/>
              </a:rPr>
              <a:t>outgoing</a:t>
            </a:r>
            <a:r>
              <a:rPr lang="en-US" altLang="ko-KR" sz="2000">
                <a:solidFill>
                  <a:srgbClr val="0099FF"/>
                </a:solidFill>
                <a:ea typeface="굴림" panose="020B0600000101010101" pitchFamily="50" charset="-127"/>
              </a:rPr>
              <a:t>, or outdegree of </a:t>
            </a:r>
            <a:r>
              <a:rPr lang="en-US" altLang="ko-KR" sz="2000" i="1">
                <a:solidFill>
                  <a:srgbClr val="0099FF"/>
                </a:solidFill>
                <a:latin typeface="Bookman Old Style" panose="02050604050505020204" pitchFamily="18" charset="0"/>
                <a:ea typeface="굴림" panose="020B0600000101010101" pitchFamily="50" charset="-127"/>
              </a:rPr>
              <a:t>v</a:t>
            </a:r>
            <a:endParaRPr lang="en-US" altLang="ko-KR" sz="2000">
              <a:solidFill>
                <a:srgbClr val="0099FF"/>
              </a:solidFill>
              <a:latin typeface="Bookman Old Style" panose="02050604050505020204" pitchFamily="18" charset="0"/>
              <a:ea typeface="굴림" panose="020B0600000101010101" pitchFamily="50" charset="-127"/>
            </a:endParaRPr>
          </a:p>
        </p:txBody>
      </p:sp>
      <p:grpSp>
        <p:nvGrpSpPr>
          <p:cNvPr id="2" name="Group 57"/>
          <p:cNvGrpSpPr>
            <a:grpSpLocks/>
          </p:cNvGrpSpPr>
          <p:nvPr/>
        </p:nvGrpSpPr>
        <p:grpSpPr bwMode="auto">
          <a:xfrm>
            <a:off x="971550" y="3989388"/>
            <a:ext cx="7361238" cy="2032000"/>
            <a:chOff x="912" y="2496"/>
            <a:chExt cx="4637" cy="1280"/>
          </a:xfrm>
        </p:grpSpPr>
        <p:sp>
          <p:nvSpPr>
            <p:cNvPr id="60421" name="Text Box 5"/>
            <p:cNvSpPr txBox="1">
              <a:spLocks noChangeArrowheads="1"/>
            </p:cNvSpPr>
            <p:nvPr/>
          </p:nvSpPr>
          <p:spPr bwMode="gray">
            <a:xfrm>
              <a:off x="3024" y="2640"/>
              <a:ext cx="2525" cy="1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2000" b="1" i="0" u="none" strike="noStrike" kern="1200" cap="none" spc="0" normalizeH="0" baseline="0" noProof="0" smtClean="0">
                  <a:ln>
                    <a:noFill/>
                  </a:ln>
                  <a:solidFill>
                    <a:srgbClr val="008000"/>
                  </a:solidFill>
                  <a:effectLst/>
                  <a:uLnTx/>
                  <a:uFillTx/>
                  <a:latin typeface="Verdana" panose="020B0604030504040204" pitchFamily="34" charset="0"/>
                  <a:ea typeface="궁서체" panose="02030609000101010101" pitchFamily="17" charset="-127"/>
                  <a:cs typeface="+mn-cs"/>
                </a:rPr>
                <a:t>Indegree and Outdegree</a:t>
              </a:r>
            </a:p>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en-US" altLang="ko-KR" sz="2000" b="1" i="0" u="none" strike="noStrike" kern="1200" cap="none" spc="0" normalizeH="0" baseline="0" noProof="0" smtClean="0">
                <a:ln>
                  <a:noFill/>
                </a:ln>
                <a:solidFill>
                  <a:srgbClr val="000099"/>
                </a:solidFill>
                <a:effectLst/>
                <a:uLnTx/>
                <a:uFillTx/>
                <a:latin typeface="Verdana" panose="020B0604030504040204" pitchFamily="34" charset="0"/>
                <a:ea typeface="궁서체" panose="02030609000101010101" pitchFamily="17" charset="-127"/>
                <a:cs typeface="+mn-cs"/>
              </a:endParaRPr>
            </a:p>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2000" b="1" i="0" u="none" strike="noStrike" kern="1200" cap="none" spc="0" normalizeH="0" baseline="0" noProof="0" smtClean="0">
                  <a:ln>
                    <a:noFill/>
                  </a:ln>
                  <a:solidFill>
                    <a:srgbClr val="0099FF"/>
                  </a:solidFill>
                  <a:effectLst/>
                  <a:uLnTx/>
                  <a:uFillTx/>
                  <a:latin typeface="Verdana" panose="020B0604030504040204" pitchFamily="34" charset="0"/>
                  <a:ea typeface="궁서체" panose="02030609000101010101" pitchFamily="17" charset="-127"/>
                  <a:cs typeface="+mn-cs"/>
                </a:rPr>
                <a:t>id(a) = 0, od(a) = 3</a:t>
              </a:r>
            </a:p>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2000" b="1" i="0" u="none" strike="noStrike" kern="1200" cap="none" spc="0" normalizeH="0" baseline="0" noProof="0" smtClean="0">
                  <a:ln>
                    <a:noFill/>
                  </a:ln>
                  <a:solidFill>
                    <a:srgbClr val="0099FF"/>
                  </a:solidFill>
                  <a:effectLst/>
                  <a:uLnTx/>
                  <a:uFillTx/>
                  <a:latin typeface="Verdana" panose="020B0604030504040204" pitchFamily="34" charset="0"/>
                  <a:ea typeface="궁서체" panose="02030609000101010101" pitchFamily="17" charset="-127"/>
                  <a:cs typeface="+mn-cs"/>
                </a:rPr>
                <a:t>id(b) = 1, od(b) = 2</a:t>
              </a:r>
            </a:p>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2000" b="1" i="0" u="none" strike="noStrike" kern="1200" cap="none" spc="0" normalizeH="0" baseline="0" noProof="0" smtClean="0">
                <a:ln>
                  <a:noFill/>
                </a:ln>
                <a:solidFill>
                  <a:srgbClr val="00FFFF"/>
                </a:solidFill>
                <a:effectLst/>
                <a:uLnTx/>
                <a:uFillTx/>
                <a:latin typeface="Verdana" panose="020B0604030504040204" pitchFamily="34" charset="0"/>
                <a:ea typeface="궁서체" panose="02030609000101010101" pitchFamily="17" charset="-127"/>
                <a:cs typeface="+mn-cs"/>
              </a:endParaRPr>
            </a:p>
          </p:txBody>
        </p:sp>
        <p:grpSp>
          <p:nvGrpSpPr>
            <p:cNvPr id="60422" name="Group 29"/>
            <p:cNvGrpSpPr>
              <a:grpSpLocks/>
            </p:cNvGrpSpPr>
            <p:nvPr/>
          </p:nvGrpSpPr>
          <p:grpSpPr bwMode="auto">
            <a:xfrm>
              <a:off x="912" y="2496"/>
              <a:ext cx="1984" cy="1280"/>
              <a:chOff x="3240" y="1104"/>
              <a:chExt cx="1984" cy="1280"/>
            </a:xfrm>
          </p:grpSpPr>
          <p:sp>
            <p:nvSpPr>
              <p:cNvPr id="60423" name="Line 30"/>
              <p:cNvSpPr>
                <a:spLocks noChangeShapeType="1"/>
              </p:cNvSpPr>
              <p:nvPr/>
            </p:nvSpPr>
            <p:spPr bwMode="gray">
              <a:xfrm flipH="1">
                <a:off x="3688" y="1392"/>
                <a:ext cx="576" cy="0"/>
              </a:xfrm>
              <a:prstGeom prst="line">
                <a:avLst/>
              </a:prstGeom>
              <a:noFill/>
              <a:ln w="25400">
                <a:solidFill>
                  <a:srgbClr val="000099"/>
                </a:solidFill>
                <a:round/>
                <a:headEnd type="stealth" w="lg" len="lg"/>
                <a:tailEnd type="none" w="lg" len="lg"/>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0424" name="Text Box 31"/>
              <p:cNvSpPr txBox="1">
                <a:spLocks noChangeArrowheads="1"/>
              </p:cNvSpPr>
              <p:nvPr/>
            </p:nvSpPr>
            <p:spPr bwMode="gray">
              <a:xfrm>
                <a:off x="3240" y="1560"/>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1" u="none" strike="noStrike" kern="1200" cap="none" spc="0" normalizeH="0" baseline="0" noProof="0" smtClean="0">
                    <a:ln>
                      <a:noFill/>
                    </a:ln>
                    <a:solidFill>
                      <a:srgbClr val="008000"/>
                    </a:solidFill>
                    <a:effectLst/>
                    <a:uLnTx/>
                    <a:uFillTx/>
                    <a:latin typeface="Bookman Old Style" panose="02050604050505020204" pitchFamily="18" charset="0"/>
                    <a:ea typeface="궁서체" panose="02030609000101010101" pitchFamily="17" charset="-127"/>
                    <a:cs typeface="+mn-cs"/>
                  </a:rPr>
                  <a:t>e</a:t>
                </a:r>
                <a:r>
                  <a:rPr kumimoji="1" lang="en-US" altLang="ko-KR" sz="1800" b="1" i="1" u="none" strike="noStrike" kern="1200" cap="none" spc="0" normalizeH="0" baseline="-25000" noProof="0" smtClean="0">
                    <a:ln>
                      <a:noFill/>
                    </a:ln>
                    <a:solidFill>
                      <a:srgbClr val="008000"/>
                    </a:solidFill>
                    <a:effectLst/>
                    <a:uLnTx/>
                    <a:uFillTx/>
                    <a:latin typeface="Bookman Old Style" panose="02050604050505020204" pitchFamily="18" charset="0"/>
                    <a:ea typeface="궁서체" panose="02030609000101010101" pitchFamily="17" charset="-127"/>
                    <a:cs typeface="+mn-cs"/>
                  </a:rPr>
                  <a:t>1</a:t>
                </a:r>
              </a:p>
            </p:txBody>
          </p:sp>
          <p:grpSp>
            <p:nvGrpSpPr>
              <p:cNvPr id="60425" name="Group 32"/>
              <p:cNvGrpSpPr>
                <a:grpSpLocks/>
              </p:cNvGrpSpPr>
              <p:nvPr/>
            </p:nvGrpSpPr>
            <p:grpSpPr bwMode="auto">
              <a:xfrm>
                <a:off x="4984" y="1248"/>
                <a:ext cx="240" cy="288"/>
                <a:chOff x="768" y="960"/>
                <a:chExt cx="240" cy="288"/>
              </a:xfrm>
            </p:grpSpPr>
            <p:sp>
              <p:nvSpPr>
                <p:cNvPr id="60448" name="Oval 33"/>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0449" name="Text Box 34"/>
                <p:cNvSpPr txBox="1">
                  <a:spLocks noChangeArrowheads="1"/>
                </p:cNvSpPr>
                <p:nvPr/>
              </p:nvSpPr>
              <p:spPr bwMode="gray">
                <a:xfrm>
                  <a:off x="771" y="960"/>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1" u="none" strike="noStrike" kern="1200" cap="none" spc="0" normalizeH="0" baseline="0" noProof="0" smtClean="0">
                      <a:ln>
                        <a:noFill/>
                      </a:ln>
                      <a:solidFill>
                        <a:srgbClr val="66FFFF"/>
                      </a:solidFill>
                      <a:effectLst/>
                      <a:uLnTx/>
                      <a:uFillTx/>
                      <a:latin typeface="Bookman Old Style" panose="02050604050505020204" pitchFamily="18" charset="0"/>
                      <a:ea typeface="궁서체" panose="02030609000101010101" pitchFamily="17" charset="-127"/>
                      <a:cs typeface="+mn-cs"/>
                    </a:rPr>
                    <a:t>c</a:t>
                  </a:r>
                </a:p>
              </p:txBody>
            </p:sp>
          </p:grpSp>
          <p:grpSp>
            <p:nvGrpSpPr>
              <p:cNvPr id="60426" name="Group 35"/>
              <p:cNvGrpSpPr>
                <a:grpSpLocks/>
              </p:cNvGrpSpPr>
              <p:nvPr/>
            </p:nvGrpSpPr>
            <p:grpSpPr bwMode="auto">
              <a:xfrm>
                <a:off x="4264" y="2016"/>
                <a:ext cx="240" cy="288"/>
                <a:chOff x="768" y="960"/>
                <a:chExt cx="240" cy="288"/>
              </a:xfrm>
            </p:grpSpPr>
            <p:sp>
              <p:nvSpPr>
                <p:cNvPr id="60446" name="Oval 36"/>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0447" name="Text Box 37"/>
                <p:cNvSpPr txBox="1">
                  <a:spLocks noChangeArrowheads="1"/>
                </p:cNvSpPr>
                <p:nvPr/>
              </p:nvSpPr>
              <p:spPr bwMode="gray">
                <a:xfrm>
                  <a:off x="771" y="960"/>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1" u="none" strike="noStrike" kern="1200" cap="none" spc="0" normalizeH="0" baseline="0" noProof="0" smtClean="0">
                      <a:ln>
                        <a:noFill/>
                      </a:ln>
                      <a:solidFill>
                        <a:srgbClr val="66FFFF"/>
                      </a:solidFill>
                      <a:effectLst/>
                      <a:uLnTx/>
                      <a:uFillTx/>
                      <a:latin typeface="Bookman Old Style" panose="02050604050505020204" pitchFamily="18" charset="0"/>
                      <a:ea typeface="궁서체" panose="02030609000101010101" pitchFamily="17" charset="-127"/>
                      <a:cs typeface="+mn-cs"/>
                    </a:rPr>
                    <a:t>e</a:t>
                  </a:r>
                </a:p>
              </p:txBody>
            </p:sp>
          </p:grpSp>
          <p:grpSp>
            <p:nvGrpSpPr>
              <p:cNvPr id="60427" name="Group 38"/>
              <p:cNvGrpSpPr>
                <a:grpSpLocks/>
              </p:cNvGrpSpPr>
              <p:nvPr/>
            </p:nvGrpSpPr>
            <p:grpSpPr bwMode="auto">
              <a:xfrm>
                <a:off x="3424" y="2024"/>
                <a:ext cx="264" cy="288"/>
                <a:chOff x="888" y="2024"/>
                <a:chExt cx="264" cy="288"/>
              </a:xfrm>
            </p:grpSpPr>
            <p:sp>
              <p:nvSpPr>
                <p:cNvPr id="60444" name="Oval 39"/>
                <p:cNvSpPr>
                  <a:spLocks noChangeArrowheads="1"/>
                </p:cNvSpPr>
                <p:nvPr/>
              </p:nvSpPr>
              <p:spPr bwMode="gray">
                <a:xfrm>
                  <a:off x="912" y="2064"/>
                  <a:ext cx="240" cy="213"/>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0445" name="Text Box 40"/>
                <p:cNvSpPr txBox="1">
                  <a:spLocks noChangeArrowheads="1"/>
                </p:cNvSpPr>
                <p:nvPr/>
              </p:nvSpPr>
              <p:spPr bwMode="gray">
                <a:xfrm>
                  <a:off x="888" y="2024"/>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1" u="none" strike="noStrike" kern="1200" cap="none" spc="0" normalizeH="0" baseline="0" noProof="0" smtClean="0">
                      <a:ln>
                        <a:noFill/>
                      </a:ln>
                      <a:solidFill>
                        <a:srgbClr val="66FFFF"/>
                      </a:solidFill>
                      <a:effectLst/>
                      <a:uLnTx/>
                      <a:uFillTx/>
                      <a:latin typeface="Bookman Old Style" panose="02050604050505020204" pitchFamily="18" charset="0"/>
                      <a:ea typeface="궁서체" panose="02030609000101010101" pitchFamily="17" charset="-127"/>
                      <a:cs typeface="+mn-cs"/>
                    </a:rPr>
                    <a:t>d</a:t>
                  </a:r>
                </a:p>
              </p:txBody>
            </p:sp>
          </p:grpSp>
          <p:grpSp>
            <p:nvGrpSpPr>
              <p:cNvPr id="60428" name="Group 41"/>
              <p:cNvGrpSpPr>
                <a:grpSpLocks/>
              </p:cNvGrpSpPr>
              <p:nvPr/>
            </p:nvGrpSpPr>
            <p:grpSpPr bwMode="auto">
              <a:xfrm>
                <a:off x="3440" y="1248"/>
                <a:ext cx="248" cy="288"/>
                <a:chOff x="760" y="960"/>
                <a:chExt cx="248" cy="288"/>
              </a:xfrm>
            </p:grpSpPr>
            <p:sp>
              <p:nvSpPr>
                <p:cNvPr id="60442" name="Oval 42"/>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0443" name="Text Box 43"/>
                <p:cNvSpPr txBox="1">
                  <a:spLocks noChangeArrowheads="1"/>
                </p:cNvSpPr>
                <p:nvPr/>
              </p:nvSpPr>
              <p:spPr bwMode="gray">
                <a:xfrm>
                  <a:off x="760" y="960"/>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1" u="none" strike="noStrike" kern="1200" cap="none" spc="0" normalizeH="0" baseline="0" noProof="0" smtClean="0">
                      <a:ln>
                        <a:noFill/>
                      </a:ln>
                      <a:solidFill>
                        <a:srgbClr val="66FFFF"/>
                      </a:solidFill>
                      <a:effectLst/>
                      <a:uLnTx/>
                      <a:uFillTx/>
                      <a:latin typeface="Bookman Old Style" panose="02050604050505020204" pitchFamily="18" charset="0"/>
                      <a:ea typeface="궁서체" panose="02030609000101010101" pitchFamily="17" charset="-127"/>
                      <a:cs typeface="+mn-cs"/>
                    </a:rPr>
                    <a:t>a</a:t>
                  </a:r>
                </a:p>
              </p:txBody>
            </p:sp>
          </p:grpSp>
          <p:grpSp>
            <p:nvGrpSpPr>
              <p:cNvPr id="60429" name="Group 44"/>
              <p:cNvGrpSpPr>
                <a:grpSpLocks/>
              </p:cNvGrpSpPr>
              <p:nvPr/>
            </p:nvGrpSpPr>
            <p:grpSpPr bwMode="auto">
              <a:xfrm>
                <a:off x="4264" y="1256"/>
                <a:ext cx="240" cy="288"/>
                <a:chOff x="1728" y="1256"/>
                <a:chExt cx="240" cy="288"/>
              </a:xfrm>
            </p:grpSpPr>
            <p:sp>
              <p:nvSpPr>
                <p:cNvPr id="60440" name="Oval 45"/>
                <p:cNvSpPr>
                  <a:spLocks noChangeArrowheads="1"/>
                </p:cNvSpPr>
                <p:nvPr/>
              </p:nvSpPr>
              <p:spPr bwMode="gray">
                <a:xfrm>
                  <a:off x="1728" y="1296"/>
                  <a:ext cx="240" cy="213"/>
                </a:xfrm>
                <a:prstGeom prst="ellipse">
                  <a:avLst/>
                </a:prstGeom>
                <a:solidFill>
                  <a:srgbClr val="800080"/>
                </a:solidFill>
                <a:ln w="317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0441" name="Text Box 46"/>
                <p:cNvSpPr txBox="1">
                  <a:spLocks noChangeArrowheads="1"/>
                </p:cNvSpPr>
                <p:nvPr/>
              </p:nvSpPr>
              <p:spPr bwMode="gray">
                <a:xfrm>
                  <a:off x="1736" y="1256"/>
                  <a:ext cx="23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1" u="none" strike="noStrike" kern="1200" cap="none" spc="0" normalizeH="0" baseline="0" noProof="0" smtClean="0">
                      <a:ln>
                        <a:noFill/>
                      </a:ln>
                      <a:solidFill>
                        <a:srgbClr val="66FFFF"/>
                      </a:solidFill>
                      <a:effectLst/>
                      <a:uLnTx/>
                      <a:uFillTx/>
                      <a:latin typeface="Bookman Old Style" panose="02050604050505020204" pitchFamily="18" charset="0"/>
                      <a:ea typeface="궁서체" panose="02030609000101010101" pitchFamily="17" charset="-127"/>
                      <a:cs typeface="+mn-cs"/>
                    </a:rPr>
                    <a:t>b</a:t>
                  </a:r>
                </a:p>
              </p:txBody>
            </p:sp>
          </p:grpSp>
          <p:sp>
            <p:nvSpPr>
              <p:cNvPr id="60430" name="Line 47"/>
              <p:cNvSpPr>
                <a:spLocks noChangeShapeType="1"/>
              </p:cNvSpPr>
              <p:nvPr/>
            </p:nvSpPr>
            <p:spPr bwMode="gray">
              <a:xfrm flipH="1">
                <a:off x="3688" y="2160"/>
                <a:ext cx="576" cy="0"/>
              </a:xfrm>
              <a:prstGeom prst="line">
                <a:avLst/>
              </a:prstGeom>
              <a:noFill/>
              <a:ln w="25400">
                <a:solidFill>
                  <a:srgbClr val="000099"/>
                </a:solidFill>
                <a:round/>
                <a:headEnd type="stealth" w="lg" len="lg"/>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0431" name="Line 48"/>
              <p:cNvSpPr>
                <a:spLocks noChangeShapeType="1"/>
              </p:cNvSpPr>
              <p:nvPr/>
            </p:nvSpPr>
            <p:spPr bwMode="gray">
              <a:xfrm flipH="1">
                <a:off x="4392" y="1528"/>
                <a:ext cx="0" cy="528"/>
              </a:xfrm>
              <a:prstGeom prst="line">
                <a:avLst/>
              </a:prstGeom>
              <a:noFill/>
              <a:ln w="2540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0432" name="Line 49"/>
              <p:cNvSpPr>
                <a:spLocks noChangeShapeType="1"/>
              </p:cNvSpPr>
              <p:nvPr/>
            </p:nvSpPr>
            <p:spPr bwMode="gray">
              <a:xfrm flipH="1">
                <a:off x="4504" y="1392"/>
                <a:ext cx="480" cy="0"/>
              </a:xfrm>
              <a:prstGeom prst="line">
                <a:avLst/>
              </a:prstGeom>
              <a:noFill/>
              <a:ln w="25400">
                <a:solidFill>
                  <a:srgbClr val="000099"/>
                </a:solidFill>
                <a:round/>
                <a:headEnd type="stealth" w="lg" len="lg"/>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0433" name="Line 50"/>
              <p:cNvSpPr>
                <a:spLocks noChangeShapeType="1"/>
              </p:cNvSpPr>
              <p:nvPr/>
            </p:nvSpPr>
            <p:spPr bwMode="gray">
              <a:xfrm flipH="1">
                <a:off x="3568" y="1520"/>
                <a:ext cx="0" cy="528"/>
              </a:xfrm>
              <a:prstGeom prst="line">
                <a:avLst/>
              </a:prstGeom>
              <a:noFill/>
              <a:ln w="2540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0434" name="Line 51"/>
              <p:cNvSpPr>
                <a:spLocks noChangeShapeType="1"/>
              </p:cNvSpPr>
              <p:nvPr/>
            </p:nvSpPr>
            <p:spPr bwMode="gray">
              <a:xfrm flipH="1" flipV="1">
                <a:off x="3640" y="1488"/>
                <a:ext cx="672" cy="624"/>
              </a:xfrm>
              <a:prstGeom prst="line">
                <a:avLst/>
              </a:prstGeom>
              <a:noFill/>
              <a:ln w="25400">
                <a:solidFill>
                  <a:srgbClr val="000099"/>
                </a:solidFill>
                <a:round/>
                <a:headEnd type="stealth" w="lg" len="lg"/>
                <a:tailEnd/>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0435" name="Text Box 52"/>
              <p:cNvSpPr txBox="1">
                <a:spLocks noChangeArrowheads="1"/>
              </p:cNvSpPr>
              <p:nvPr/>
            </p:nvSpPr>
            <p:spPr bwMode="gray">
              <a:xfrm>
                <a:off x="3688" y="1680"/>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1" u="none" strike="noStrike" kern="1200" cap="none" spc="0" normalizeH="0" baseline="0" noProof="0" smtClean="0">
                    <a:ln>
                      <a:noFill/>
                    </a:ln>
                    <a:solidFill>
                      <a:srgbClr val="008000"/>
                    </a:solidFill>
                    <a:effectLst/>
                    <a:uLnTx/>
                    <a:uFillTx/>
                    <a:latin typeface="Bookman Old Style" panose="02050604050505020204" pitchFamily="18" charset="0"/>
                    <a:ea typeface="궁서체" panose="02030609000101010101" pitchFamily="17" charset="-127"/>
                    <a:cs typeface="+mn-cs"/>
                  </a:rPr>
                  <a:t>e</a:t>
                </a:r>
                <a:r>
                  <a:rPr kumimoji="1" lang="en-US" altLang="ko-KR" sz="1800" b="1" i="1" u="none" strike="noStrike" kern="1200" cap="none" spc="0" normalizeH="0" baseline="-25000" noProof="0" smtClean="0">
                    <a:ln>
                      <a:noFill/>
                    </a:ln>
                    <a:solidFill>
                      <a:srgbClr val="008000"/>
                    </a:solidFill>
                    <a:effectLst/>
                    <a:uLnTx/>
                    <a:uFillTx/>
                    <a:latin typeface="Bookman Old Style" panose="02050604050505020204" pitchFamily="18" charset="0"/>
                    <a:ea typeface="궁서체" panose="02030609000101010101" pitchFamily="17" charset="-127"/>
                    <a:cs typeface="+mn-cs"/>
                  </a:rPr>
                  <a:t>5</a:t>
                </a:r>
              </a:p>
            </p:txBody>
          </p:sp>
          <p:sp>
            <p:nvSpPr>
              <p:cNvPr id="60436" name="Text Box 53"/>
              <p:cNvSpPr txBox="1">
                <a:spLocks noChangeArrowheads="1"/>
              </p:cNvSpPr>
              <p:nvPr/>
            </p:nvSpPr>
            <p:spPr bwMode="gray">
              <a:xfrm>
                <a:off x="4320" y="1584"/>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1" u="none" strike="noStrike" kern="1200" cap="none" spc="0" normalizeH="0" baseline="0" noProof="0" smtClean="0">
                    <a:ln>
                      <a:noFill/>
                    </a:ln>
                    <a:solidFill>
                      <a:srgbClr val="008000"/>
                    </a:solidFill>
                    <a:effectLst/>
                    <a:uLnTx/>
                    <a:uFillTx/>
                    <a:latin typeface="Bookman Old Style" panose="02050604050505020204" pitchFamily="18" charset="0"/>
                    <a:ea typeface="궁서체" panose="02030609000101010101" pitchFamily="17" charset="-127"/>
                    <a:cs typeface="+mn-cs"/>
                  </a:rPr>
                  <a:t>e</a:t>
                </a:r>
                <a:r>
                  <a:rPr kumimoji="1" lang="en-US" altLang="ko-KR" sz="1800" b="1" i="1" u="none" strike="noStrike" kern="1200" cap="none" spc="0" normalizeH="0" baseline="-25000" noProof="0" smtClean="0">
                    <a:ln>
                      <a:noFill/>
                    </a:ln>
                    <a:solidFill>
                      <a:srgbClr val="008000"/>
                    </a:solidFill>
                    <a:effectLst/>
                    <a:uLnTx/>
                    <a:uFillTx/>
                    <a:latin typeface="Bookman Old Style" panose="02050604050505020204" pitchFamily="18" charset="0"/>
                    <a:ea typeface="궁서체" panose="02030609000101010101" pitchFamily="17" charset="-127"/>
                    <a:cs typeface="+mn-cs"/>
                  </a:rPr>
                  <a:t>4</a:t>
                </a:r>
              </a:p>
            </p:txBody>
          </p:sp>
          <p:sp>
            <p:nvSpPr>
              <p:cNvPr id="60437" name="Text Box 54"/>
              <p:cNvSpPr txBox="1">
                <a:spLocks noChangeArrowheads="1"/>
              </p:cNvSpPr>
              <p:nvPr/>
            </p:nvSpPr>
            <p:spPr bwMode="gray">
              <a:xfrm>
                <a:off x="3792" y="1112"/>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1" u="none" strike="noStrike" kern="1200" cap="none" spc="0" normalizeH="0" baseline="0" noProof="0" smtClean="0">
                    <a:ln>
                      <a:noFill/>
                    </a:ln>
                    <a:solidFill>
                      <a:srgbClr val="008000"/>
                    </a:solidFill>
                    <a:effectLst/>
                    <a:uLnTx/>
                    <a:uFillTx/>
                    <a:latin typeface="Bookman Old Style" panose="02050604050505020204" pitchFamily="18" charset="0"/>
                    <a:ea typeface="궁서체" panose="02030609000101010101" pitchFamily="17" charset="-127"/>
                    <a:cs typeface="+mn-cs"/>
                  </a:rPr>
                  <a:t>e</a:t>
                </a:r>
                <a:r>
                  <a:rPr kumimoji="1" lang="en-US" altLang="ko-KR" sz="1800" b="1" i="1" u="none" strike="noStrike" kern="1200" cap="none" spc="0" normalizeH="0" baseline="-25000" noProof="0" smtClean="0">
                    <a:ln>
                      <a:noFill/>
                    </a:ln>
                    <a:solidFill>
                      <a:srgbClr val="008000"/>
                    </a:solidFill>
                    <a:effectLst/>
                    <a:uLnTx/>
                    <a:uFillTx/>
                    <a:latin typeface="Bookman Old Style" panose="02050604050505020204" pitchFamily="18" charset="0"/>
                    <a:ea typeface="궁서체" panose="02030609000101010101" pitchFamily="17" charset="-127"/>
                    <a:cs typeface="+mn-cs"/>
                  </a:rPr>
                  <a:t>2</a:t>
                </a:r>
              </a:p>
            </p:txBody>
          </p:sp>
          <p:sp>
            <p:nvSpPr>
              <p:cNvPr id="60438" name="Text Box 55"/>
              <p:cNvSpPr txBox="1">
                <a:spLocks noChangeArrowheads="1"/>
              </p:cNvSpPr>
              <p:nvPr/>
            </p:nvSpPr>
            <p:spPr bwMode="gray">
              <a:xfrm>
                <a:off x="4552" y="1104"/>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1" u="none" strike="noStrike" kern="1200" cap="none" spc="0" normalizeH="0" baseline="0" noProof="0" smtClean="0">
                    <a:ln>
                      <a:noFill/>
                    </a:ln>
                    <a:solidFill>
                      <a:srgbClr val="008000"/>
                    </a:solidFill>
                    <a:effectLst/>
                    <a:uLnTx/>
                    <a:uFillTx/>
                    <a:latin typeface="Bookman Old Style" panose="02050604050505020204" pitchFamily="18" charset="0"/>
                    <a:ea typeface="궁서체" panose="02030609000101010101" pitchFamily="17" charset="-127"/>
                    <a:cs typeface="+mn-cs"/>
                  </a:rPr>
                  <a:t>e</a:t>
                </a:r>
                <a:r>
                  <a:rPr kumimoji="1" lang="en-US" altLang="ko-KR" sz="1800" b="1" i="1" u="none" strike="noStrike" kern="1200" cap="none" spc="0" normalizeH="0" baseline="-25000" noProof="0" smtClean="0">
                    <a:ln>
                      <a:noFill/>
                    </a:ln>
                    <a:solidFill>
                      <a:srgbClr val="008000"/>
                    </a:solidFill>
                    <a:effectLst/>
                    <a:uLnTx/>
                    <a:uFillTx/>
                    <a:latin typeface="Bookman Old Style" panose="02050604050505020204" pitchFamily="18" charset="0"/>
                    <a:ea typeface="궁서체" panose="02030609000101010101" pitchFamily="17" charset="-127"/>
                    <a:cs typeface="+mn-cs"/>
                  </a:rPr>
                  <a:t>6</a:t>
                </a:r>
              </a:p>
            </p:txBody>
          </p:sp>
          <p:sp>
            <p:nvSpPr>
              <p:cNvPr id="60439" name="Text Box 56"/>
              <p:cNvSpPr txBox="1">
                <a:spLocks noChangeArrowheads="1"/>
              </p:cNvSpPr>
              <p:nvPr/>
            </p:nvSpPr>
            <p:spPr bwMode="gray">
              <a:xfrm>
                <a:off x="3784" y="2096"/>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1800" b="1" i="1" u="none" strike="noStrike" kern="1200" cap="none" spc="0" normalizeH="0" baseline="0" noProof="0" smtClean="0">
                    <a:ln>
                      <a:noFill/>
                    </a:ln>
                    <a:solidFill>
                      <a:srgbClr val="008000"/>
                    </a:solidFill>
                    <a:effectLst/>
                    <a:uLnTx/>
                    <a:uFillTx/>
                    <a:latin typeface="Bookman Old Style" panose="02050604050505020204" pitchFamily="18" charset="0"/>
                    <a:ea typeface="궁서체" panose="02030609000101010101" pitchFamily="17" charset="-127"/>
                    <a:cs typeface="+mn-cs"/>
                  </a:rPr>
                  <a:t>e</a:t>
                </a:r>
                <a:r>
                  <a:rPr kumimoji="1" lang="en-US" altLang="ko-KR" sz="1800" b="1" i="1" u="none" strike="noStrike" kern="1200" cap="none" spc="0" normalizeH="0" baseline="-25000" noProof="0" smtClean="0">
                    <a:ln>
                      <a:noFill/>
                    </a:ln>
                    <a:solidFill>
                      <a:srgbClr val="008000"/>
                    </a:solidFill>
                    <a:effectLst/>
                    <a:uLnTx/>
                    <a:uFillTx/>
                    <a:latin typeface="Bookman Old Style" panose="02050604050505020204" pitchFamily="18" charset="0"/>
                    <a:ea typeface="궁서체" panose="02030609000101010101" pitchFamily="17" charset="-127"/>
                    <a:cs typeface="+mn-cs"/>
                  </a:rPr>
                  <a:t>3</a:t>
                </a:r>
              </a:p>
            </p:txBody>
          </p:sp>
        </p:grpSp>
      </p:grpSp>
    </p:spTree>
    <p:extLst>
      <p:ext uri="{BB962C8B-B14F-4D97-AF65-F5344CB8AC3E}">
        <p14:creationId xmlns:p14="http://schemas.microsoft.com/office/powerpoint/2010/main" val="268837615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p:nvPr>
        </p:nvSpPr>
        <p:spPr>
          <a:xfrm>
            <a:off x="1000125" y="0"/>
            <a:ext cx="8015288" cy="990600"/>
          </a:xfrm>
        </p:spPr>
        <p:txBody>
          <a:bodyPr/>
          <a:lstStyle/>
          <a:p>
            <a:r>
              <a:rPr altLang="ko-KR" smtClean="0">
                <a:ea typeface="굴림" panose="020B0600000101010101" pitchFamily="50" charset="-127"/>
              </a:rPr>
              <a:t>Theorem 11.4</a:t>
            </a:r>
          </a:p>
        </p:txBody>
      </p:sp>
      <p:sp>
        <p:nvSpPr>
          <p:cNvPr id="62467" name="Rectangle 3"/>
          <p:cNvSpPr>
            <a:spLocks noGrp="1"/>
          </p:cNvSpPr>
          <p:nvPr>
            <p:ph type="body" idx="1"/>
          </p:nvPr>
        </p:nvSpPr>
        <p:spPr>
          <a:xfrm>
            <a:off x="323850" y="1268413"/>
            <a:ext cx="8458200" cy="2057400"/>
          </a:xfrm>
          <a:noFill/>
        </p:spPr>
        <p:txBody>
          <a:bodyPr/>
          <a:lstStyle/>
          <a:p>
            <a:pPr indent="-323850">
              <a:spcBef>
                <a:spcPct val="0"/>
              </a:spcBef>
            </a:pPr>
            <a:r>
              <a:rPr lang="en-US" altLang="ko-KR" smtClean="0"/>
              <a:t> Directed graphs : Euler circuit </a:t>
            </a:r>
          </a:p>
          <a:p>
            <a:pPr lvl="1" indent="-287338">
              <a:buFont typeface="Wingdings" panose="05000000000000000000" pitchFamily="2" charset="2"/>
              <a:buNone/>
            </a:pPr>
            <a:r>
              <a:rPr lang="en-US" altLang="ko-KR">
                <a:ea typeface="굴림" panose="020B0600000101010101" pitchFamily="50" charset="-127"/>
              </a:rPr>
              <a:t>Let </a:t>
            </a:r>
            <a:r>
              <a:rPr lang="en-US" altLang="ko-KR" i="1">
                <a:latin typeface="Bookman Old Style" panose="02050604050505020204" pitchFamily="18" charset="0"/>
                <a:ea typeface="굴림" panose="020B0600000101010101" pitchFamily="50" charset="-127"/>
              </a:rPr>
              <a:t>G=</a:t>
            </a:r>
            <a:r>
              <a:rPr lang="en-US" altLang="ko-KR">
                <a:ea typeface="굴림" panose="020B0600000101010101" pitchFamily="50" charset="-127"/>
              </a:rPr>
              <a:t>(</a:t>
            </a:r>
            <a:r>
              <a:rPr lang="en-US" altLang="ko-KR" i="1">
                <a:latin typeface="Bookman Old Style" panose="02050604050505020204" pitchFamily="18" charset="0"/>
                <a:ea typeface="굴림" panose="020B0600000101010101" pitchFamily="50" charset="-127"/>
              </a:rPr>
              <a:t>V,E</a:t>
            </a:r>
            <a:r>
              <a:rPr lang="en-US" altLang="ko-KR">
                <a:ea typeface="굴림" panose="020B0600000101010101" pitchFamily="50" charset="-127"/>
              </a:rPr>
              <a:t>) is a directed graph with no isolated vertices. The graph </a:t>
            </a:r>
            <a:r>
              <a:rPr lang="en-US" altLang="ko-KR" i="1">
                <a:latin typeface="Bookman Old Style" panose="02050604050505020204" pitchFamily="18" charset="0"/>
                <a:ea typeface="굴림" panose="020B0600000101010101" pitchFamily="50" charset="-127"/>
              </a:rPr>
              <a:t>G</a:t>
            </a:r>
            <a:r>
              <a:rPr lang="en-US" altLang="ko-KR">
                <a:latin typeface="Bookman Old Style" panose="02050604050505020204" pitchFamily="18" charset="0"/>
                <a:ea typeface="굴림" panose="020B0600000101010101" pitchFamily="50" charset="-127"/>
              </a:rPr>
              <a:t> </a:t>
            </a:r>
            <a:r>
              <a:rPr lang="en-US" altLang="ko-KR">
                <a:ea typeface="굴림" panose="020B0600000101010101" pitchFamily="50" charset="-127"/>
              </a:rPr>
              <a:t> has a </a:t>
            </a:r>
            <a:r>
              <a:rPr lang="en-US" altLang="ko-KR">
                <a:solidFill>
                  <a:srgbClr val="C00000"/>
                </a:solidFill>
                <a:ea typeface="굴림" panose="020B0600000101010101" pitchFamily="50" charset="-127"/>
              </a:rPr>
              <a:t>directed Euler circuit </a:t>
            </a:r>
          </a:p>
          <a:p>
            <a:pPr lvl="1" indent="-287338">
              <a:buFont typeface="Wingdings" panose="05000000000000000000" pitchFamily="2" charset="2"/>
              <a:buNone/>
            </a:pPr>
            <a:r>
              <a:rPr lang="en-US" altLang="ko-KR">
                <a:ea typeface="굴림" panose="020B0600000101010101" pitchFamily="50" charset="-127"/>
                <a:sym typeface="Wingdings" panose="05000000000000000000" pitchFamily="2" charset="2"/>
              </a:rPr>
              <a:t>     </a:t>
            </a:r>
            <a:r>
              <a:rPr lang="en-US" altLang="ko-KR" i="1">
                <a:latin typeface="Bookman Old Style" panose="02050604050505020204" pitchFamily="18" charset="0"/>
                <a:ea typeface="굴림" panose="020B0600000101010101" pitchFamily="50" charset="-127"/>
              </a:rPr>
              <a:t>G </a:t>
            </a:r>
            <a:r>
              <a:rPr lang="en-US" altLang="ko-KR">
                <a:ea typeface="굴림" panose="020B0600000101010101" pitchFamily="50" charset="-127"/>
              </a:rPr>
              <a:t> is connected and </a:t>
            </a:r>
            <a:r>
              <a:rPr lang="en-US" altLang="ko-KR" i="1">
                <a:solidFill>
                  <a:srgbClr val="FF3300"/>
                </a:solidFill>
                <a:latin typeface="Bookman Old Style" panose="02050604050505020204" pitchFamily="18" charset="0"/>
                <a:ea typeface="굴림" panose="020B0600000101010101" pitchFamily="50" charset="-127"/>
              </a:rPr>
              <a:t>id(v) = od(v)</a:t>
            </a:r>
            <a:r>
              <a:rPr lang="en-US" altLang="ko-KR">
                <a:ea typeface="굴림" panose="020B0600000101010101" pitchFamily="50" charset="-127"/>
              </a:rPr>
              <a:t> for all </a:t>
            </a:r>
            <a:r>
              <a:rPr lang="en-US" altLang="ko-KR" i="1">
                <a:latin typeface="Bookman Old Style" panose="02050604050505020204" pitchFamily="18" charset="0"/>
                <a:ea typeface="굴림" panose="020B0600000101010101" pitchFamily="50" charset="-127"/>
              </a:rPr>
              <a:t>v </a:t>
            </a:r>
            <a:r>
              <a:rPr lang="en-US" altLang="ko-KR">
                <a:latin typeface="Bookman Old Style" panose="02050604050505020204" pitchFamily="18" charset="0"/>
                <a:ea typeface="굴림" panose="020B0600000101010101" pitchFamily="50" charset="-127"/>
                <a:sym typeface="Symbol" panose="05050102010706020507" pitchFamily="18" charset="2"/>
              </a:rPr>
              <a:t></a:t>
            </a:r>
            <a:r>
              <a:rPr lang="en-US" altLang="ko-KR" i="1">
                <a:latin typeface="Bookman Old Style" panose="02050604050505020204" pitchFamily="18" charset="0"/>
                <a:ea typeface="굴림" panose="020B0600000101010101" pitchFamily="50" charset="-127"/>
              </a:rPr>
              <a:t> V</a:t>
            </a:r>
            <a:r>
              <a:rPr lang="en-US" altLang="ko-KR">
                <a:ea typeface="굴림" panose="020B0600000101010101" pitchFamily="50" charset="-127"/>
              </a:rPr>
              <a:t>. </a:t>
            </a:r>
          </a:p>
        </p:txBody>
      </p:sp>
      <p:sp>
        <p:nvSpPr>
          <p:cNvPr id="62468" name="Text Box 20"/>
          <p:cNvSpPr txBox="1">
            <a:spLocks noChangeArrowheads="1"/>
          </p:cNvSpPr>
          <p:nvPr/>
        </p:nvSpPr>
        <p:spPr bwMode="auto">
          <a:xfrm>
            <a:off x="395288" y="5526088"/>
            <a:ext cx="22320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2000" b="1" i="0" u="none" strike="noStrike" kern="1200" cap="none" spc="0" normalizeH="0" baseline="0" noProof="0" smtClean="0">
                <a:ln>
                  <a:noFill/>
                </a:ln>
                <a:solidFill>
                  <a:srgbClr val="008000"/>
                </a:solidFill>
                <a:effectLst/>
                <a:uLnTx/>
                <a:uFillTx/>
                <a:latin typeface="Verdana" panose="020B0604030504040204" pitchFamily="34" charset="0"/>
                <a:ea typeface="궁서체" panose="02030609000101010101" pitchFamily="17" charset="-127"/>
                <a:cs typeface="+mn-cs"/>
              </a:rPr>
              <a:t>Directed</a:t>
            </a:r>
          </a:p>
          <a:p>
            <a:pPr marL="0" marR="0" lvl="0" indent="0" algn="l" defTabSz="914400" rtl="0" eaLnBrk="1" fontAlgn="base" latinLnBrk="1" hangingPunct="1">
              <a:lnSpc>
                <a:spcPct val="100000"/>
              </a:lnSpc>
              <a:spcBef>
                <a:spcPct val="0"/>
              </a:spcBef>
              <a:spcAft>
                <a:spcPct val="0"/>
              </a:spcAft>
              <a:buClrTx/>
              <a:buSzTx/>
              <a:buFontTx/>
              <a:buNone/>
              <a:tabLst/>
              <a:defRPr/>
            </a:pPr>
            <a:r>
              <a:rPr kumimoji="1" lang="en-US" altLang="ko-KR" sz="2000" b="1" i="0" u="none" strike="noStrike" kern="1200" cap="none" spc="0" normalizeH="0" baseline="0" noProof="0" smtClean="0">
                <a:ln>
                  <a:noFill/>
                </a:ln>
                <a:solidFill>
                  <a:srgbClr val="008000"/>
                </a:solidFill>
                <a:effectLst/>
                <a:uLnTx/>
                <a:uFillTx/>
                <a:latin typeface="Verdana" panose="020B0604030504040204" pitchFamily="34" charset="0"/>
                <a:ea typeface="궁서체" panose="02030609000101010101" pitchFamily="17" charset="-127"/>
                <a:cs typeface="+mn-cs"/>
              </a:rPr>
              <a:t>Euler Graph</a:t>
            </a:r>
            <a:endParaRPr kumimoji="1" lang="en-US" altLang="ko-KR" sz="1200" b="1" i="0" u="none" strike="noStrike" kern="1200" cap="none" spc="0" normalizeH="0" baseline="0" noProof="0" smtClean="0">
              <a:ln>
                <a:noFill/>
              </a:ln>
              <a:solidFill>
                <a:srgbClr val="008000"/>
              </a:solidFill>
              <a:effectLst/>
              <a:uLnTx/>
              <a:uFillTx/>
              <a:latin typeface="Verdana" panose="020B0604030504040204" pitchFamily="34" charset="0"/>
              <a:ea typeface="궁서체" panose="02030609000101010101" pitchFamily="17" charset="-127"/>
              <a:cs typeface="+mn-cs"/>
            </a:endParaRPr>
          </a:p>
        </p:txBody>
      </p:sp>
      <p:grpSp>
        <p:nvGrpSpPr>
          <p:cNvPr id="62469" name="Group 67"/>
          <p:cNvGrpSpPr>
            <a:grpSpLocks/>
          </p:cNvGrpSpPr>
          <p:nvPr/>
        </p:nvGrpSpPr>
        <p:grpSpPr bwMode="auto">
          <a:xfrm>
            <a:off x="1381125" y="3357563"/>
            <a:ext cx="3649663" cy="2439987"/>
            <a:chOff x="870" y="2115"/>
            <a:chExt cx="2299" cy="1537"/>
          </a:xfrm>
        </p:grpSpPr>
        <p:sp>
          <p:nvSpPr>
            <p:cNvPr id="62504" name="Line 6"/>
            <p:cNvSpPr>
              <a:spLocks noChangeShapeType="1"/>
            </p:cNvSpPr>
            <p:nvPr/>
          </p:nvSpPr>
          <p:spPr bwMode="auto">
            <a:xfrm flipH="1">
              <a:off x="1565" y="2205"/>
              <a:ext cx="212" cy="255"/>
            </a:xfrm>
            <a:prstGeom prst="line">
              <a:avLst/>
            </a:prstGeom>
            <a:noFill/>
            <a:ln w="1905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505" name="Line 10"/>
            <p:cNvSpPr>
              <a:spLocks noChangeShapeType="1"/>
            </p:cNvSpPr>
            <p:nvPr/>
          </p:nvSpPr>
          <p:spPr bwMode="auto">
            <a:xfrm flipH="1" flipV="1">
              <a:off x="1027" y="2534"/>
              <a:ext cx="443" cy="0"/>
            </a:xfrm>
            <a:prstGeom prst="line">
              <a:avLst/>
            </a:prstGeom>
            <a:noFill/>
            <a:ln w="1905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506" name="Line 21"/>
            <p:cNvSpPr>
              <a:spLocks noChangeShapeType="1"/>
            </p:cNvSpPr>
            <p:nvPr/>
          </p:nvSpPr>
          <p:spPr bwMode="auto">
            <a:xfrm>
              <a:off x="1009" y="2589"/>
              <a:ext cx="181" cy="267"/>
            </a:xfrm>
            <a:prstGeom prst="line">
              <a:avLst/>
            </a:prstGeom>
            <a:noFill/>
            <a:ln w="1905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507" name="Line 22"/>
            <p:cNvSpPr>
              <a:spLocks noChangeShapeType="1"/>
            </p:cNvSpPr>
            <p:nvPr/>
          </p:nvSpPr>
          <p:spPr bwMode="auto">
            <a:xfrm>
              <a:off x="1029" y="3211"/>
              <a:ext cx="399" cy="0"/>
            </a:xfrm>
            <a:prstGeom prst="line">
              <a:avLst/>
            </a:prstGeom>
            <a:noFill/>
            <a:ln w="1905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508" name="Line 23"/>
            <p:cNvSpPr>
              <a:spLocks noChangeShapeType="1"/>
            </p:cNvSpPr>
            <p:nvPr/>
          </p:nvSpPr>
          <p:spPr bwMode="auto">
            <a:xfrm flipH="1">
              <a:off x="1009" y="2973"/>
              <a:ext cx="181" cy="192"/>
            </a:xfrm>
            <a:prstGeom prst="line">
              <a:avLst/>
            </a:prstGeom>
            <a:noFill/>
            <a:ln w="1905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509" name="Line 24"/>
            <p:cNvSpPr>
              <a:spLocks noChangeShapeType="1"/>
            </p:cNvSpPr>
            <p:nvPr/>
          </p:nvSpPr>
          <p:spPr bwMode="auto">
            <a:xfrm>
              <a:off x="1278" y="2973"/>
              <a:ext cx="195" cy="205"/>
            </a:xfrm>
            <a:prstGeom prst="line">
              <a:avLst/>
            </a:prstGeom>
            <a:noFill/>
            <a:ln w="1905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510" name="Line 25"/>
            <p:cNvSpPr>
              <a:spLocks noChangeShapeType="1"/>
            </p:cNvSpPr>
            <p:nvPr/>
          </p:nvSpPr>
          <p:spPr bwMode="auto">
            <a:xfrm>
              <a:off x="1544" y="3300"/>
              <a:ext cx="222" cy="210"/>
            </a:xfrm>
            <a:prstGeom prst="line">
              <a:avLst/>
            </a:prstGeom>
            <a:noFill/>
            <a:ln w="1905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511" name="Line 26"/>
            <p:cNvSpPr>
              <a:spLocks noChangeShapeType="1"/>
            </p:cNvSpPr>
            <p:nvPr/>
          </p:nvSpPr>
          <p:spPr bwMode="auto">
            <a:xfrm>
              <a:off x="2132" y="3211"/>
              <a:ext cx="487" cy="0"/>
            </a:xfrm>
            <a:prstGeom prst="line">
              <a:avLst/>
            </a:prstGeom>
            <a:noFill/>
            <a:ln w="1905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512" name="Line 27"/>
            <p:cNvSpPr>
              <a:spLocks noChangeShapeType="1"/>
            </p:cNvSpPr>
            <p:nvPr/>
          </p:nvSpPr>
          <p:spPr bwMode="auto">
            <a:xfrm flipV="1">
              <a:off x="1801" y="3261"/>
              <a:ext cx="264" cy="249"/>
            </a:xfrm>
            <a:prstGeom prst="line">
              <a:avLst/>
            </a:prstGeom>
            <a:noFill/>
            <a:ln w="1905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513" name="Line 28"/>
            <p:cNvSpPr>
              <a:spLocks noChangeShapeType="1"/>
            </p:cNvSpPr>
            <p:nvPr/>
          </p:nvSpPr>
          <p:spPr bwMode="auto">
            <a:xfrm flipH="1">
              <a:off x="1278" y="2589"/>
              <a:ext cx="211" cy="267"/>
            </a:xfrm>
            <a:prstGeom prst="line">
              <a:avLst/>
            </a:prstGeom>
            <a:noFill/>
            <a:ln w="1905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514" name="Line 29"/>
            <p:cNvSpPr>
              <a:spLocks noChangeShapeType="1"/>
            </p:cNvSpPr>
            <p:nvPr/>
          </p:nvSpPr>
          <p:spPr bwMode="auto">
            <a:xfrm flipH="1" flipV="1">
              <a:off x="1601" y="2527"/>
              <a:ext cx="451" cy="7"/>
            </a:xfrm>
            <a:prstGeom prst="line">
              <a:avLst/>
            </a:prstGeom>
            <a:noFill/>
            <a:ln w="1905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515" name="Line 30"/>
            <p:cNvSpPr>
              <a:spLocks noChangeShapeType="1"/>
            </p:cNvSpPr>
            <p:nvPr/>
          </p:nvSpPr>
          <p:spPr bwMode="auto">
            <a:xfrm flipH="1" flipV="1">
              <a:off x="2161" y="2589"/>
              <a:ext cx="192" cy="288"/>
            </a:xfrm>
            <a:prstGeom prst="line">
              <a:avLst/>
            </a:prstGeom>
            <a:noFill/>
            <a:ln w="1905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516" name="Line 31"/>
            <p:cNvSpPr>
              <a:spLocks noChangeShapeType="1"/>
            </p:cNvSpPr>
            <p:nvPr/>
          </p:nvSpPr>
          <p:spPr bwMode="auto">
            <a:xfrm flipH="1" flipV="1">
              <a:off x="1861" y="2229"/>
              <a:ext cx="204" cy="216"/>
            </a:xfrm>
            <a:prstGeom prst="line">
              <a:avLst/>
            </a:prstGeom>
            <a:noFill/>
            <a:ln w="1905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517" name="Line 32"/>
            <p:cNvSpPr>
              <a:spLocks noChangeShapeType="1"/>
            </p:cNvSpPr>
            <p:nvPr/>
          </p:nvSpPr>
          <p:spPr bwMode="auto">
            <a:xfrm flipH="1" flipV="1">
              <a:off x="2183" y="2527"/>
              <a:ext cx="443" cy="0"/>
            </a:xfrm>
            <a:prstGeom prst="line">
              <a:avLst/>
            </a:prstGeom>
            <a:noFill/>
            <a:ln w="1905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518" name="Line 33"/>
            <p:cNvSpPr>
              <a:spLocks noChangeShapeType="1"/>
            </p:cNvSpPr>
            <p:nvPr/>
          </p:nvSpPr>
          <p:spPr bwMode="auto">
            <a:xfrm flipV="1">
              <a:off x="2465" y="2589"/>
              <a:ext cx="176" cy="240"/>
            </a:xfrm>
            <a:prstGeom prst="line">
              <a:avLst/>
            </a:prstGeom>
            <a:noFill/>
            <a:ln w="1905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519" name="Line 34"/>
            <p:cNvSpPr>
              <a:spLocks noChangeShapeType="1"/>
            </p:cNvSpPr>
            <p:nvPr/>
          </p:nvSpPr>
          <p:spPr bwMode="auto">
            <a:xfrm flipH="1" flipV="1">
              <a:off x="2465" y="2966"/>
              <a:ext cx="227" cy="181"/>
            </a:xfrm>
            <a:prstGeom prst="line">
              <a:avLst/>
            </a:prstGeom>
            <a:noFill/>
            <a:ln w="1905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520" name="Line 35"/>
            <p:cNvSpPr>
              <a:spLocks noChangeShapeType="1"/>
            </p:cNvSpPr>
            <p:nvPr/>
          </p:nvSpPr>
          <p:spPr bwMode="auto">
            <a:xfrm flipV="1">
              <a:off x="2148" y="2973"/>
              <a:ext cx="181" cy="210"/>
            </a:xfrm>
            <a:prstGeom prst="line">
              <a:avLst/>
            </a:prstGeom>
            <a:noFill/>
            <a:ln w="1905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521" name="Line 36"/>
            <p:cNvSpPr>
              <a:spLocks noChangeShapeType="1"/>
            </p:cNvSpPr>
            <p:nvPr/>
          </p:nvSpPr>
          <p:spPr bwMode="auto">
            <a:xfrm flipV="1">
              <a:off x="1565" y="3211"/>
              <a:ext cx="484" cy="2"/>
            </a:xfrm>
            <a:prstGeom prst="line">
              <a:avLst/>
            </a:prstGeom>
            <a:noFill/>
            <a:ln w="1905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522" name="Text Box 38"/>
            <p:cNvSpPr txBox="1">
              <a:spLocks noChangeArrowheads="1"/>
            </p:cNvSpPr>
            <p:nvPr/>
          </p:nvSpPr>
          <p:spPr bwMode="auto">
            <a:xfrm>
              <a:off x="2708" y="2501"/>
              <a:ext cx="46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ko-KR" altLang="en-US" sz="1800" b="1" i="0" u="none" strike="noStrike" kern="1200" cap="none" spc="0" normalizeH="0" baseline="0" noProof="0" smtClean="0">
                  <a:ln>
                    <a:noFill/>
                  </a:ln>
                  <a:solidFill>
                    <a:srgbClr val="006666"/>
                  </a:solidFill>
                  <a:effectLst/>
                  <a:uLnTx/>
                  <a:uFillTx/>
                  <a:latin typeface="Courier New" panose="02070309020205020404" pitchFamily="49" charset="0"/>
                  <a:ea typeface="궁서체" panose="02030609000101010101" pitchFamily="17" charset="-127"/>
                  <a:cs typeface="+mn-cs"/>
                </a:rPr>
                <a:t>1:1</a:t>
              </a:r>
            </a:p>
          </p:txBody>
        </p:sp>
        <p:sp>
          <p:nvSpPr>
            <p:cNvPr id="62523" name="Text Box 42"/>
            <p:cNvSpPr txBox="1">
              <a:spLocks noChangeArrowheads="1"/>
            </p:cNvSpPr>
            <p:nvPr/>
          </p:nvSpPr>
          <p:spPr bwMode="auto">
            <a:xfrm>
              <a:off x="2095" y="3261"/>
              <a:ext cx="46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ko-KR" altLang="en-US" sz="1800" b="1" i="0" u="none" strike="noStrike" kern="1200" cap="none" spc="0" normalizeH="0" baseline="0" noProof="0" smtClean="0">
                  <a:ln>
                    <a:noFill/>
                  </a:ln>
                  <a:solidFill>
                    <a:srgbClr val="006666"/>
                  </a:solidFill>
                  <a:effectLst/>
                  <a:uLnTx/>
                  <a:uFillTx/>
                  <a:latin typeface="Courier New" panose="02070309020205020404" pitchFamily="49" charset="0"/>
                  <a:ea typeface="궁서체" panose="02030609000101010101" pitchFamily="17" charset="-127"/>
                  <a:cs typeface="+mn-cs"/>
                </a:rPr>
                <a:t>2:2</a:t>
              </a:r>
            </a:p>
          </p:txBody>
        </p:sp>
        <p:sp>
          <p:nvSpPr>
            <p:cNvPr id="62524" name="Oval 49"/>
            <p:cNvSpPr>
              <a:spLocks noChangeArrowheads="1"/>
            </p:cNvSpPr>
            <p:nvPr/>
          </p:nvSpPr>
          <p:spPr bwMode="auto">
            <a:xfrm>
              <a:off x="2046" y="3138"/>
              <a:ext cx="144" cy="144"/>
            </a:xfrm>
            <a:prstGeom prst="ellipse">
              <a:avLst/>
            </a:prstGeom>
            <a:solidFill>
              <a:srgbClr val="800080"/>
            </a:solidFill>
            <a:ln w="190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525" name="Oval 50"/>
            <p:cNvSpPr>
              <a:spLocks noChangeArrowheads="1"/>
            </p:cNvSpPr>
            <p:nvPr/>
          </p:nvSpPr>
          <p:spPr bwMode="auto">
            <a:xfrm>
              <a:off x="2321" y="2822"/>
              <a:ext cx="144" cy="144"/>
            </a:xfrm>
            <a:prstGeom prst="ellipse">
              <a:avLst/>
            </a:prstGeom>
            <a:solidFill>
              <a:srgbClr val="800080"/>
            </a:solidFill>
            <a:ln w="190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526" name="Oval 51"/>
            <p:cNvSpPr>
              <a:spLocks noChangeArrowheads="1"/>
            </p:cNvSpPr>
            <p:nvPr/>
          </p:nvSpPr>
          <p:spPr bwMode="auto">
            <a:xfrm>
              <a:off x="1441" y="3138"/>
              <a:ext cx="144" cy="144"/>
            </a:xfrm>
            <a:prstGeom prst="ellipse">
              <a:avLst/>
            </a:prstGeom>
            <a:solidFill>
              <a:srgbClr val="800080"/>
            </a:solidFill>
            <a:ln w="190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527" name="Oval 52"/>
            <p:cNvSpPr>
              <a:spLocks noChangeArrowheads="1"/>
            </p:cNvSpPr>
            <p:nvPr/>
          </p:nvSpPr>
          <p:spPr bwMode="auto">
            <a:xfrm>
              <a:off x="870" y="3137"/>
              <a:ext cx="144" cy="144"/>
            </a:xfrm>
            <a:prstGeom prst="ellipse">
              <a:avLst/>
            </a:prstGeom>
            <a:solidFill>
              <a:srgbClr val="800080"/>
            </a:solidFill>
            <a:ln w="190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528" name="Oval 53"/>
            <p:cNvSpPr>
              <a:spLocks noChangeArrowheads="1"/>
            </p:cNvSpPr>
            <p:nvPr/>
          </p:nvSpPr>
          <p:spPr bwMode="auto">
            <a:xfrm>
              <a:off x="1153" y="2829"/>
              <a:ext cx="144" cy="144"/>
            </a:xfrm>
            <a:prstGeom prst="ellipse">
              <a:avLst/>
            </a:prstGeom>
            <a:solidFill>
              <a:srgbClr val="800080"/>
            </a:solidFill>
            <a:ln w="190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529" name="Oval 54"/>
            <p:cNvSpPr>
              <a:spLocks noChangeArrowheads="1"/>
            </p:cNvSpPr>
            <p:nvPr/>
          </p:nvSpPr>
          <p:spPr bwMode="auto">
            <a:xfrm>
              <a:off x="871" y="2459"/>
              <a:ext cx="144" cy="144"/>
            </a:xfrm>
            <a:prstGeom prst="ellipse">
              <a:avLst/>
            </a:prstGeom>
            <a:solidFill>
              <a:srgbClr val="800080"/>
            </a:solidFill>
            <a:ln w="190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530" name="Oval 55"/>
            <p:cNvSpPr>
              <a:spLocks noChangeArrowheads="1"/>
            </p:cNvSpPr>
            <p:nvPr/>
          </p:nvSpPr>
          <p:spPr bwMode="auto">
            <a:xfrm>
              <a:off x="2607" y="2445"/>
              <a:ext cx="144" cy="144"/>
            </a:xfrm>
            <a:prstGeom prst="ellipse">
              <a:avLst/>
            </a:prstGeom>
            <a:solidFill>
              <a:srgbClr val="800080"/>
            </a:solidFill>
            <a:ln w="190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531" name="Oval 56"/>
            <p:cNvSpPr>
              <a:spLocks noChangeArrowheads="1"/>
            </p:cNvSpPr>
            <p:nvPr/>
          </p:nvSpPr>
          <p:spPr bwMode="auto">
            <a:xfrm>
              <a:off x="1441" y="2445"/>
              <a:ext cx="144" cy="144"/>
            </a:xfrm>
            <a:prstGeom prst="ellipse">
              <a:avLst/>
            </a:prstGeom>
            <a:solidFill>
              <a:srgbClr val="800080"/>
            </a:solidFill>
            <a:ln w="190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532" name="Oval 57"/>
            <p:cNvSpPr>
              <a:spLocks noChangeArrowheads="1"/>
            </p:cNvSpPr>
            <p:nvPr/>
          </p:nvSpPr>
          <p:spPr bwMode="auto">
            <a:xfrm>
              <a:off x="2038" y="2458"/>
              <a:ext cx="144" cy="144"/>
            </a:xfrm>
            <a:prstGeom prst="ellipse">
              <a:avLst/>
            </a:prstGeom>
            <a:solidFill>
              <a:srgbClr val="800080"/>
            </a:solidFill>
            <a:ln w="190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533" name="Oval 58"/>
            <p:cNvSpPr>
              <a:spLocks noChangeArrowheads="1"/>
            </p:cNvSpPr>
            <p:nvPr/>
          </p:nvSpPr>
          <p:spPr bwMode="auto">
            <a:xfrm>
              <a:off x="1743" y="2115"/>
              <a:ext cx="144" cy="144"/>
            </a:xfrm>
            <a:prstGeom prst="ellipse">
              <a:avLst/>
            </a:prstGeom>
            <a:solidFill>
              <a:srgbClr val="800080"/>
            </a:solidFill>
            <a:ln w="190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534" name="Oval 60"/>
            <p:cNvSpPr>
              <a:spLocks noChangeArrowheads="1"/>
            </p:cNvSpPr>
            <p:nvPr/>
          </p:nvSpPr>
          <p:spPr bwMode="auto">
            <a:xfrm>
              <a:off x="1702" y="3508"/>
              <a:ext cx="144" cy="144"/>
            </a:xfrm>
            <a:prstGeom prst="ellipse">
              <a:avLst/>
            </a:prstGeom>
            <a:solidFill>
              <a:srgbClr val="800080"/>
            </a:solidFill>
            <a:ln w="190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535" name="Oval 61"/>
            <p:cNvSpPr>
              <a:spLocks noChangeArrowheads="1"/>
            </p:cNvSpPr>
            <p:nvPr/>
          </p:nvSpPr>
          <p:spPr bwMode="auto">
            <a:xfrm>
              <a:off x="2616" y="3131"/>
              <a:ext cx="144" cy="144"/>
            </a:xfrm>
            <a:prstGeom prst="ellipse">
              <a:avLst/>
            </a:prstGeom>
            <a:solidFill>
              <a:srgbClr val="800080"/>
            </a:solidFill>
            <a:ln w="190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sp>
        <p:nvSpPr>
          <p:cNvPr id="335938" name="Freeform 66"/>
          <p:cNvSpPr>
            <a:spLocks/>
          </p:cNvSpPr>
          <p:nvPr/>
        </p:nvSpPr>
        <p:spPr bwMode="auto">
          <a:xfrm>
            <a:off x="1187450" y="3482975"/>
            <a:ext cx="3425825" cy="2382838"/>
          </a:xfrm>
          <a:custGeom>
            <a:avLst/>
            <a:gdLst>
              <a:gd name="T0" fmla="*/ 2147483646 w 2158"/>
              <a:gd name="T1" fmla="*/ 0 h 1501"/>
              <a:gd name="T2" fmla="*/ 2147483646 w 2158"/>
              <a:gd name="T3" fmla="*/ 2147483646 h 1501"/>
              <a:gd name="T4" fmla="*/ 2147483646 w 2158"/>
              <a:gd name="T5" fmla="*/ 2147483646 h 1501"/>
              <a:gd name="T6" fmla="*/ 2147483646 w 2158"/>
              <a:gd name="T7" fmla="*/ 2147483646 h 1501"/>
              <a:gd name="T8" fmla="*/ 2147483646 w 2158"/>
              <a:gd name="T9" fmla="*/ 2147483646 h 1501"/>
              <a:gd name="T10" fmla="*/ 2147483646 w 2158"/>
              <a:gd name="T11" fmla="*/ 2147483646 h 1501"/>
              <a:gd name="T12" fmla="*/ 2147483646 w 2158"/>
              <a:gd name="T13" fmla="*/ 2147483646 h 1501"/>
              <a:gd name="T14" fmla="*/ 2147483646 w 2158"/>
              <a:gd name="T15" fmla="*/ 2147483646 h 1501"/>
              <a:gd name="T16" fmla="*/ 2147483646 w 2158"/>
              <a:gd name="T17" fmla="*/ 2147483646 h 1501"/>
              <a:gd name="T18" fmla="*/ 2147483646 w 2158"/>
              <a:gd name="T19" fmla="*/ 2147483646 h 1501"/>
              <a:gd name="T20" fmla="*/ 2147483646 w 2158"/>
              <a:gd name="T21" fmla="*/ 2147483646 h 1501"/>
              <a:gd name="T22" fmla="*/ 2147483646 w 2158"/>
              <a:gd name="T23" fmla="*/ 2147483646 h 1501"/>
              <a:gd name="T24" fmla="*/ 2147483646 w 2158"/>
              <a:gd name="T25" fmla="*/ 2147483646 h 1501"/>
              <a:gd name="T26" fmla="*/ 2147483646 w 2158"/>
              <a:gd name="T27" fmla="*/ 2147483646 h 1501"/>
              <a:gd name="T28" fmla="*/ 2147483646 w 2158"/>
              <a:gd name="T29" fmla="*/ 2147483646 h 1501"/>
              <a:gd name="T30" fmla="*/ 2147483646 w 2158"/>
              <a:gd name="T31" fmla="*/ 2147483646 h 1501"/>
              <a:gd name="T32" fmla="*/ 2147483646 w 2158"/>
              <a:gd name="T33" fmla="*/ 2147483646 h 1501"/>
              <a:gd name="T34" fmla="*/ 2147483646 w 2158"/>
              <a:gd name="T35" fmla="*/ 2147483646 h 1501"/>
              <a:gd name="T36" fmla="*/ 2147483646 w 2158"/>
              <a:gd name="T37" fmla="*/ 2147483646 h 150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158"/>
              <a:gd name="T58" fmla="*/ 0 h 1501"/>
              <a:gd name="T59" fmla="*/ 2158 w 2158"/>
              <a:gd name="T60" fmla="*/ 1501 h 150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158" h="1501">
                <a:moveTo>
                  <a:pt x="946" y="0"/>
                </a:moveTo>
                <a:cubicBezTo>
                  <a:pt x="899" y="96"/>
                  <a:pt x="853" y="193"/>
                  <a:pt x="709" y="231"/>
                </a:cubicBezTo>
                <a:cubicBezTo>
                  <a:pt x="565" y="269"/>
                  <a:pt x="140" y="153"/>
                  <a:pt x="83" y="231"/>
                </a:cubicBezTo>
                <a:cubicBezTo>
                  <a:pt x="26" y="309"/>
                  <a:pt x="373" y="559"/>
                  <a:pt x="368" y="701"/>
                </a:cubicBezTo>
                <a:cubicBezTo>
                  <a:pt x="363" y="843"/>
                  <a:pt x="0" y="1013"/>
                  <a:pt x="55" y="1081"/>
                </a:cubicBezTo>
                <a:cubicBezTo>
                  <a:pt x="110" y="1149"/>
                  <a:pt x="536" y="1039"/>
                  <a:pt x="698" y="1109"/>
                </a:cubicBezTo>
                <a:cubicBezTo>
                  <a:pt x="860" y="1179"/>
                  <a:pt x="903" y="1501"/>
                  <a:pt x="1028" y="1501"/>
                </a:cubicBezTo>
                <a:cubicBezTo>
                  <a:pt x="1153" y="1501"/>
                  <a:pt x="1268" y="1174"/>
                  <a:pt x="1447" y="1109"/>
                </a:cubicBezTo>
                <a:cubicBezTo>
                  <a:pt x="1626" y="1044"/>
                  <a:pt x="2044" y="1176"/>
                  <a:pt x="2101" y="1109"/>
                </a:cubicBezTo>
                <a:cubicBezTo>
                  <a:pt x="2158" y="1042"/>
                  <a:pt x="1791" y="849"/>
                  <a:pt x="1788" y="707"/>
                </a:cubicBezTo>
                <a:cubicBezTo>
                  <a:pt x="1785" y="565"/>
                  <a:pt x="2142" y="336"/>
                  <a:pt x="2085" y="259"/>
                </a:cubicBezTo>
                <a:cubicBezTo>
                  <a:pt x="2028" y="182"/>
                  <a:pt x="1656" y="221"/>
                  <a:pt x="1447" y="243"/>
                </a:cubicBezTo>
                <a:cubicBezTo>
                  <a:pt x="1238" y="265"/>
                  <a:pt x="974" y="318"/>
                  <a:pt x="832" y="394"/>
                </a:cubicBezTo>
                <a:cubicBezTo>
                  <a:pt x="690" y="470"/>
                  <a:pt x="605" y="616"/>
                  <a:pt x="597" y="701"/>
                </a:cubicBezTo>
                <a:cubicBezTo>
                  <a:pt x="589" y="786"/>
                  <a:pt x="664" y="865"/>
                  <a:pt x="782" y="902"/>
                </a:cubicBezTo>
                <a:cubicBezTo>
                  <a:pt x="900" y="939"/>
                  <a:pt x="1181" y="957"/>
                  <a:pt x="1307" y="925"/>
                </a:cubicBezTo>
                <a:cubicBezTo>
                  <a:pt x="1433" y="893"/>
                  <a:pt x="1541" y="798"/>
                  <a:pt x="1536" y="712"/>
                </a:cubicBezTo>
                <a:cubicBezTo>
                  <a:pt x="1531" y="626"/>
                  <a:pt x="1352" y="511"/>
                  <a:pt x="1279" y="410"/>
                </a:cubicBezTo>
                <a:cubicBezTo>
                  <a:pt x="1206" y="309"/>
                  <a:pt x="1153" y="206"/>
                  <a:pt x="1100" y="103"/>
                </a:cubicBezTo>
              </a:path>
            </a:pathLst>
          </a:custGeom>
          <a:noFill/>
          <a:ln w="19050">
            <a:solidFill>
              <a:srgbClr val="FF3300"/>
            </a:solidFill>
            <a:round/>
            <a:headEnd/>
            <a:tailEnd type="triangle" w="med" len="me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nvGrpSpPr>
          <p:cNvPr id="3" name="Group 101"/>
          <p:cNvGrpSpPr>
            <a:grpSpLocks/>
          </p:cNvGrpSpPr>
          <p:nvPr/>
        </p:nvGrpSpPr>
        <p:grpSpPr bwMode="auto">
          <a:xfrm>
            <a:off x="5316538" y="3355975"/>
            <a:ext cx="3000375" cy="2439988"/>
            <a:chOff x="3257" y="2114"/>
            <a:chExt cx="1890" cy="1537"/>
          </a:xfrm>
        </p:grpSpPr>
        <p:sp>
          <p:nvSpPr>
            <p:cNvPr id="62474" name="Line 69"/>
            <p:cNvSpPr>
              <a:spLocks noChangeShapeType="1"/>
            </p:cNvSpPr>
            <p:nvPr/>
          </p:nvSpPr>
          <p:spPr bwMode="auto">
            <a:xfrm flipH="1">
              <a:off x="3952" y="2204"/>
              <a:ext cx="212" cy="255"/>
            </a:xfrm>
            <a:prstGeom prst="line">
              <a:avLst/>
            </a:prstGeom>
            <a:noFill/>
            <a:ln w="1905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475" name="Line 70"/>
            <p:cNvSpPr>
              <a:spLocks noChangeShapeType="1"/>
            </p:cNvSpPr>
            <p:nvPr/>
          </p:nvSpPr>
          <p:spPr bwMode="auto">
            <a:xfrm flipH="1" flipV="1">
              <a:off x="3414" y="2533"/>
              <a:ext cx="443" cy="0"/>
            </a:xfrm>
            <a:prstGeom prst="line">
              <a:avLst/>
            </a:prstGeom>
            <a:noFill/>
            <a:ln w="1905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476" name="Line 71"/>
            <p:cNvSpPr>
              <a:spLocks noChangeShapeType="1"/>
            </p:cNvSpPr>
            <p:nvPr/>
          </p:nvSpPr>
          <p:spPr bwMode="auto">
            <a:xfrm>
              <a:off x="3396" y="2588"/>
              <a:ext cx="181" cy="267"/>
            </a:xfrm>
            <a:prstGeom prst="line">
              <a:avLst/>
            </a:prstGeom>
            <a:noFill/>
            <a:ln w="1905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477" name="Line 72"/>
            <p:cNvSpPr>
              <a:spLocks noChangeShapeType="1"/>
            </p:cNvSpPr>
            <p:nvPr/>
          </p:nvSpPr>
          <p:spPr bwMode="auto">
            <a:xfrm>
              <a:off x="3416" y="3210"/>
              <a:ext cx="399" cy="0"/>
            </a:xfrm>
            <a:prstGeom prst="line">
              <a:avLst/>
            </a:prstGeom>
            <a:noFill/>
            <a:ln w="1905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478" name="Line 73"/>
            <p:cNvSpPr>
              <a:spLocks noChangeShapeType="1"/>
            </p:cNvSpPr>
            <p:nvPr/>
          </p:nvSpPr>
          <p:spPr bwMode="auto">
            <a:xfrm flipH="1">
              <a:off x="3396" y="2972"/>
              <a:ext cx="181" cy="192"/>
            </a:xfrm>
            <a:prstGeom prst="line">
              <a:avLst/>
            </a:prstGeom>
            <a:noFill/>
            <a:ln w="1905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479" name="Line 74"/>
            <p:cNvSpPr>
              <a:spLocks noChangeShapeType="1"/>
            </p:cNvSpPr>
            <p:nvPr/>
          </p:nvSpPr>
          <p:spPr bwMode="auto">
            <a:xfrm>
              <a:off x="3665" y="2972"/>
              <a:ext cx="195" cy="205"/>
            </a:xfrm>
            <a:prstGeom prst="line">
              <a:avLst/>
            </a:prstGeom>
            <a:noFill/>
            <a:ln w="1905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480" name="Line 75"/>
            <p:cNvSpPr>
              <a:spLocks noChangeShapeType="1"/>
            </p:cNvSpPr>
            <p:nvPr/>
          </p:nvSpPr>
          <p:spPr bwMode="auto">
            <a:xfrm>
              <a:off x="3931" y="3299"/>
              <a:ext cx="222" cy="210"/>
            </a:xfrm>
            <a:prstGeom prst="line">
              <a:avLst/>
            </a:prstGeom>
            <a:noFill/>
            <a:ln w="1905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481" name="Line 76"/>
            <p:cNvSpPr>
              <a:spLocks noChangeShapeType="1"/>
            </p:cNvSpPr>
            <p:nvPr/>
          </p:nvSpPr>
          <p:spPr bwMode="auto">
            <a:xfrm>
              <a:off x="4519" y="3210"/>
              <a:ext cx="487" cy="0"/>
            </a:xfrm>
            <a:prstGeom prst="line">
              <a:avLst/>
            </a:prstGeom>
            <a:noFill/>
            <a:ln w="1905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482" name="Line 77"/>
            <p:cNvSpPr>
              <a:spLocks noChangeShapeType="1"/>
            </p:cNvSpPr>
            <p:nvPr/>
          </p:nvSpPr>
          <p:spPr bwMode="auto">
            <a:xfrm flipV="1">
              <a:off x="4188" y="3260"/>
              <a:ext cx="264" cy="249"/>
            </a:xfrm>
            <a:prstGeom prst="line">
              <a:avLst/>
            </a:prstGeom>
            <a:noFill/>
            <a:ln w="1905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483" name="Line 78"/>
            <p:cNvSpPr>
              <a:spLocks noChangeShapeType="1"/>
            </p:cNvSpPr>
            <p:nvPr/>
          </p:nvSpPr>
          <p:spPr bwMode="auto">
            <a:xfrm flipH="1">
              <a:off x="3665" y="2588"/>
              <a:ext cx="211" cy="267"/>
            </a:xfrm>
            <a:prstGeom prst="line">
              <a:avLst/>
            </a:prstGeom>
            <a:noFill/>
            <a:ln w="1905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484" name="Line 79"/>
            <p:cNvSpPr>
              <a:spLocks noChangeShapeType="1"/>
            </p:cNvSpPr>
            <p:nvPr/>
          </p:nvSpPr>
          <p:spPr bwMode="auto">
            <a:xfrm flipH="1" flipV="1">
              <a:off x="3988" y="2526"/>
              <a:ext cx="451" cy="7"/>
            </a:xfrm>
            <a:prstGeom prst="line">
              <a:avLst/>
            </a:prstGeom>
            <a:noFill/>
            <a:ln w="1905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485" name="Line 80"/>
            <p:cNvSpPr>
              <a:spLocks noChangeShapeType="1"/>
            </p:cNvSpPr>
            <p:nvPr/>
          </p:nvSpPr>
          <p:spPr bwMode="auto">
            <a:xfrm flipH="1" flipV="1">
              <a:off x="4548" y="2588"/>
              <a:ext cx="192" cy="288"/>
            </a:xfrm>
            <a:prstGeom prst="line">
              <a:avLst/>
            </a:prstGeom>
            <a:noFill/>
            <a:ln w="1905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486" name="Line 81"/>
            <p:cNvSpPr>
              <a:spLocks noChangeShapeType="1"/>
            </p:cNvSpPr>
            <p:nvPr/>
          </p:nvSpPr>
          <p:spPr bwMode="auto">
            <a:xfrm flipH="1" flipV="1">
              <a:off x="4248" y="2228"/>
              <a:ext cx="204" cy="216"/>
            </a:xfrm>
            <a:prstGeom prst="line">
              <a:avLst/>
            </a:prstGeom>
            <a:noFill/>
            <a:ln w="1905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487" name="Line 82"/>
            <p:cNvSpPr>
              <a:spLocks noChangeShapeType="1"/>
            </p:cNvSpPr>
            <p:nvPr/>
          </p:nvSpPr>
          <p:spPr bwMode="auto">
            <a:xfrm flipH="1" flipV="1">
              <a:off x="4570" y="2526"/>
              <a:ext cx="443" cy="0"/>
            </a:xfrm>
            <a:prstGeom prst="line">
              <a:avLst/>
            </a:prstGeom>
            <a:noFill/>
            <a:ln w="1905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488" name="Line 83"/>
            <p:cNvSpPr>
              <a:spLocks noChangeShapeType="1"/>
            </p:cNvSpPr>
            <p:nvPr/>
          </p:nvSpPr>
          <p:spPr bwMode="auto">
            <a:xfrm flipV="1">
              <a:off x="4852" y="2588"/>
              <a:ext cx="176" cy="240"/>
            </a:xfrm>
            <a:prstGeom prst="line">
              <a:avLst/>
            </a:prstGeom>
            <a:noFill/>
            <a:ln w="1905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489" name="Line 84"/>
            <p:cNvSpPr>
              <a:spLocks noChangeShapeType="1"/>
            </p:cNvSpPr>
            <p:nvPr/>
          </p:nvSpPr>
          <p:spPr bwMode="auto">
            <a:xfrm flipH="1" flipV="1">
              <a:off x="4852" y="2965"/>
              <a:ext cx="227" cy="181"/>
            </a:xfrm>
            <a:prstGeom prst="line">
              <a:avLst/>
            </a:prstGeom>
            <a:noFill/>
            <a:ln w="1905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490" name="Line 85"/>
            <p:cNvSpPr>
              <a:spLocks noChangeShapeType="1"/>
            </p:cNvSpPr>
            <p:nvPr/>
          </p:nvSpPr>
          <p:spPr bwMode="auto">
            <a:xfrm flipV="1">
              <a:off x="4535" y="2972"/>
              <a:ext cx="181" cy="210"/>
            </a:xfrm>
            <a:prstGeom prst="line">
              <a:avLst/>
            </a:prstGeom>
            <a:noFill/>
            <a:ln w="1905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491" name="Line 86"/>
            <p:cNvSpPr>
              <a:spLocks noChangeShapeType="1"/>
            </p:cNvSpPr>
            <p:nvPr/>
          </p:nvSpPr>
          <p:spPr bwMode="auto">
            <a:xfrm flipV="1">
              <a:off x="3952" y="3210"/>
              <a:ext cx="484" cy="2"/>
            </a:xfrm>
            <a:prstGeom prst="line">
              <a:avLst/>
            </a:prstGeom>
            <a:noFill/>
            <a:ln w="19050">
              <a:solidFill>
                <a:srgbClr val="000099"/>
              </a:solidFill>
              <a:round/>
              <a:headEnd/>
              <a:tailEnd type="stealth" w="lg" len="lg"/>
            </a:ln>
            <a:extLst>
              <a:ext uri="{909E8E84-426E-40DD-AFC4-6F175D3DCCD1}">
                <a14:hiddenFill xmlns:a14="http://schemas.microsoft.com/office/drawing/2010/main">
                  <a:noFill/>
                </a14:hiddenFill>
              </a:ext>
            </a:ex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492" name="Oval 89"/>
            <p:cNvSpPr>
              <a:spLocks noChangeArrowheads="1"/>
            </p:cNvSpPr>
            <p:nvPr/>
          </p:nvSpPr>
          <p:spPr bwMode="auto">
            <a:xfrm>
              <a:off x="4433" y="3137"/>
              <a:ext cx="144" cy="144"/>
            </a:xfrm>
            <a:prstGeom prst="ellipse">
              <a:avLst/>
            </a:prstGeom>
            <a:solidFill>
              <a:srgbClr val="800080"/>
            </a:solidFill>
            <a:ln w="190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493" name="Oval 90"/>
            <p:cNvSpPr>
              <a:spLocks noChangeArrowheads="1"/>
            </p:cNvSpPr>
            <p:nvPr/>
          </p:nvSpPr>
          <p:spPr bwMode="auto">
            <a:xfrm>
              <a:off x="4708" y="2821"/>
              <a:ext cx="144" cy="144"/>
            </a:xfrm>
            <a:prstGeom prst="ellipse">
              <a:avLst/>
            </a:prstGeom>
            <a:solidFill>
              <a:srgbClr val="800080"/>
            </a:solidFill>
            <a:ln w="190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494" name="Oval 91"/>
            <p:cNvSpPr>
              <a:spLocks noChangeArrowheads="1"/>
            </p:cNvSpPr>
            <p:nvPr/>
          </p:nvSpPr>
          <p:spPr bwMode="auto">
            <a:xfrm>
              <a:off x="3828" y="3137"/>
              <a:ext cx="144" cy="144"/>
            </a:xfrm>
            <a:prstGeom prst="ellipse">
              <a:avLst/>
            </a:prstGeom>
            <a:solidFill>
              <a:srgbClr val="800080"/>
            </a:solidFill>
            <a:ln w="190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495" name="Oval 92"/>
            <p:cNvSpPr>
              <a:spLocks noChangeArrowheads="1"/>
            </p:cNvSpPr>
            <p:nvPr/>
          </p:nvSpPr>
          <p:spPr bwMode="auto">
            <a:xfrm>
              <a:off x="3257" y="3136"/>
              <a:ext cx="144" cy="144"/>
            </a:xfrm>
            <a:prstGeom prst="ellipse">
              <a:avLst/>
            </a:prstGeom>
            <a:solidFill>
              <a:srgbClr val="800080"/>
            </a:solidFill>
            <a:ln w="190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496" name="Oval 93"/>
            <p:cNvSpPr>
              <a:spLocks noChangeArrowheads="1"/>
            </p:cNvSpPr>
            <p:nvPr/>
          </p:nvSpPr>
          <p:spPr bwMode="auto">
            <a:xfrm>
              <a:off x="3540" y="2828"/>
              <a:ext cx="144" cy="144"/>
            </a:xfrm>
            <a:prstGeom prst="ellipse">
              <a:avLst/>
            </a:prstGeom>
            <a:solidFill>
              <a:srgbClr val="800080"/>
            </a:solidFill>
            <a:ln w="190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497" name="Oval 94"/>
            <p:cNvSpPr>
              <a:spLocks noChangeArrowheads="1"/>
            </p:cNvSpPr>
            <p:nvPr/>
          </p:nvSpPr>
          <p:spPr bwMode="auto">
            <a:xfrm>
              <a:off x="3258" y="2458"/>
              <a:ext cx="144" cy="144"/>
            </a:xfrm>
            <a:prstGeom prst="ellipse">
              <a:avLst/>
            </a:prstGeom>
            <a:solidFill>
              <a:srgbClr val="800080"/>
            </a:solidFill>
            <a:ln w="190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498" name="Oval 95"/>
            <p:cNvSpPr>
              <a:spLocks noChangeArrowheads="1"/>
            </p:cNvSpPr>
            <p:nvPr/>
          </p:nvSpPr>
          <p:spPr bwMode="auto">
            <a:xfrm>
              <a:off x="4994" y="2444"/>
              <a:ext cx="144" cy="144"/>
            </a:xfrm>
            <a:prstGeom prst="ellipse">
              <a:avLst/>
            </a:prstGeom>
            <a:solidFill>
              <a:srgbClr val="800080"/>
            </a:solidFill>
            <a:ln w="190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499" name="Oval 96"/>
            <p:cNvSpPr>
              <a:spLocks noChangeArrowheads="1"/>
            </p:cNvSpPr>
            <p:nvPr/>
          </p:nvSpPr>
          <p:spPr bwMode="auto">
            <a:xfrm>
              <a:off x="3828" y="2444"/>
              <a:ext cx="144" cy="144"/>
            </a:xfrm>
            <a:prstGeom prst="ellipse">
              <a:avLst/>
            </a:prstGeom>
            <a:solidFill>
              <a:srgbClr val="800080"/>
            </a:solidFill>
            <a:ln w="190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500" name="Oval 97"/>
            <p:cNvSpPr>
              <a:spLocks noChangeArrowheads="1"/>
            </p:cNvSpPr>
            <p:nvPr/>
          </p:nvSpPr>
          <p:spPr bwMode="auto">
            <a:xfrm>
              <a:off x="4425" y="2457"/>
              <a:ext cx="144" cy="144"/>
            </a:xfrm>
            <a:prstGeom prst="ellipse">
              <a:avLst/>
            </a:prstGeom>
            <a:solidFill>
              <a:srgbClr val="800080"/>
            </a:solidFill>
            <a:ln w="190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501" name="Oval 98"/>
            <p:cNvSpPr>
              <a:spLocks noChangeArrowheads="1"/>
            </p:cNvSpPr>
            <p:nvPr/>
          </p:nvSpPr>
          <p:spPr bwMode="auto">
            <a:xfrm>
              <a:off x="4130" y="2114"/>
              <a:ext cx="144" cy="144"/>
            </a:xfrm>
            <a:prstGeom prst="ellipse">
              <a:avLst/>
            </a:prstGeom>
            <a:solidFill>
              <a:srgbClr val="800080"/>
            </a:solidFill>
            <a:ln w="190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502" name="Oval 99"/>
            <p:cNvSpPr>
              <a:spLocks noChangeArrowheads="1"/>
            </p:cNvSpPr>
            <p:nvPr/>
          </p:nvSpPr>
          <p:spPr bwMode="auto">
            <a:xfrm>
              <a:off x="4089" y="3507"/>
              <a:ext cx="144" cy="144"/>
            </a:xfrm>
            <a:prstGeom prst="ellipse">
              <a:avLst/>
            </a:prstGeom>
            <a:solidFill>
              <a:srgbClr val="800080"/>
            </a:solidFill>
            <a:ln w="190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62503" name="Oval 100"/>
            <p:cNvSpPr>
              <a:spLocks noChangeArrowheads="1"/>
            </p:cNvSpPr>
            <p:nvPr/>
          </p:nvSpPr>
          <p:spPr bwMode="auto">
            <a:xfrm>
              <a:off x="5003" y="3130"/>
              <a:ext cx="144" cy="144"/>
            </a:xfrm>
            <a:prstGeom prst="ellipse">
              <a:avLst/>
            </a:prstGeom>
            <a:solidFill>
              <a:srgbClr val="800080"/>
            </a:solidFill>
            <a:ln w="19050">
              <a:solidFill>
                <a:schemeClr val="tx1"/>
              </a:solidFill>
              <a:round/>
              <a:headEnd/>
              <a:tailEnd/>
            </a:ln>
          </p:spPr>
          <p:txBody>
            <a:bodyPr wrap="none" anchor="ctr"/>
            <a:lstStyle>
              <a:lvl1pPr latinLnBrk="1">
                <a:spcBef>
                  <a:spcPts val="600"/>
                </a:spcBef>
                <a:buClr>
                  <a:srgbClr val="081DE8"/>
                </a:buClr>
                <a:buSzPct val="76000"/>
                <a:buBlip>
                  <a:blip r:embed="rId3"/>
                </a:buBlip>
                <a:defRPr sz="3200">
                  <a:solidFill>
                    <a:schemeClr val="tx1"/>
                  </a:solidFill>
                  <a:latin typeface="Gill Sans MT" panose="020B0502020104020203" pitchFamily="34" charset="0"/>
                  <a:ea typeface="맑은 고딕" panose="020B0503020000020004" pitchFamily="50" charset="-127"/>
                </a:defRPr>
              </a:lvl1pPr>
              <a:lvl2pPr marL="742950" indent="-285750" latinLnBrk="1">
                <a:spcBef>
                  <a:spcPts val="500"/>
                </a:spcBef>
                <a:buClr>
                  <a:srgbClr val="0156FF"/>
                </a:buClr>
                <a:buSzPct val="76000"/>
                <a:buFont typeface="Wingdings" panose="05000000000000000000" pitchFamily="2" charset="2"/>
                <a:buChar char=""/>
                <a:defRPr sz="2800">
                  <a:solidFill>
                    <a:schemeClr val="tx1"/>
                  </a:solidFill>
                  <a:latin typeface="Gill Sans MT" panose="020B0502020104020203" pitchFamily="34" charset="0"/>
                  <a:ea typeface="맑은 고딕" panose="020B0503020000020004" pitchFamily="50" charset="-127"/>
                </a:defRPr>
              </a:lvl2pPr>
              <a:lvl3pPr marL="1143000" indent="-228600" latinLnBrk="1">
                <a:spcBef>
                  <a:spcPts val="500"/>
                </a:spcBef>
                <a:buClr>
                  <a:srgbClr val="00B0F0"/>
                </a:buClr>
                <a:buSzPct val="76000"/>
                <a:buFont typeface="Wingdings 3" panose="05040102010807070707" pitchFamily="18" charset="2"/>
                <a:buChar char=""/>
                <a:defRPr sz="2400">
                  <a:solidFill>
                    <a:schemeClr val="tx1"/>
                  </a:solidFill>
                  <a:latin typeface="Gill Sans MT" panose="020B0502020104020203" pitchFamily="34" charset="0"/>
                  <a:ea typeface="맑은 고딕" panose="020B0503020000020004" pitchFamily="50" charset="-127"/>
                </a:defRPr>
              </a:lvl3pPr>
              <a:lvl4pPr marL="1600200" indent="-228600" latinLnBrk="1">
                <a:spcBef>
                  <a:spcPts val="400"/>
                </a:spcBef>
                <a:buClr>
                  <a:srgbClr val="FFC000"/>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4pPr>
              <a:lvl5pPr marL="2057400" indent="-228600" latinLnBrk="1">
                <a:spcBef>
                  <a:spcPts val="300"/>
                </a:spcBef>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2000">
                  <a:solidFill>
                    <a:schemeClr val="tx1"/>
                  </a:solidFill>
                  <a:latin typeface="Gill Sans MT" panose="020B0502020104020203" pitchFamily="34" charset="0"/>
                  <a:ea typeface="맑은 고딕" panose="020B0503020000020004"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grpSp>
      <p:sp>
        <p:nvSpPr>
          <p:cNvPr id="335974" name="Freeform 102"/>
          <p:cNvSpPr>
            <a:spLocks/>
          </p:cNvSpPr>
          <p:nvPr/>
        </p:nvSpPr>
        <p:spPr bwMode="auto">
          <a:xfrm>
            <a:off x="4929188" y="3419475"/>
            <a:ext cx="3830637" cy="2470150"/>
          </a:xfrm>
          <a:custGeom>
            <a:avLst/>
            <a:gdLst>
              <a:gd name="T0" fmla="*/ 2147483646 w 2413"/>
              <a:gd name="T1" fmla="*/ 0 h 1556"/>
              <a:gd name="T2" fmla="*/ 2147483646 w 2413"/>
              <a:gd name="T3" fmla="*/ 2147483646 h 1556"/>
              <a:gd name="T4" fmla="*/ 2147483646 w 2413"/>
              <a:gd name="T5" fmla="*/ 2147483646 h 1556"/>
              <a:gd name="T6" fmla="*/ 2147483646 w 2413"/>
              <a:gd name="T7" fmla="*/ 2147483646 h 1556"/>
              <a:gd name="T8" fmla="*/ 2147483646 w 2413"/>
              <a:gd name="T9" fmla="*/ 2147483646 h 1556"/>
              <a:gd name="T10" fmla="*/ 2147483646 w 2413"/>
              <a:gd name="T11" fmla="*/ 2147483646 h 1556"/>
              <a:gd name="T12" fmla="*/ 2147483646 w 2413"/>
              <a:gd name="T13" fmla="*/ 2147483646 h 1556"/>
              <a:gd name="T14" fmla="*/ 2147483646 w 2413"/>
              <a:gd name="T15" fmla="*/ 2147483646 h 1556"/>
              <a:gd name="T16" fmla="*/ 2147483646 w 2413"/>
              <a:gd name="T17" fmla="*/ 2147483646 h 15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13"/>
              <a:gd name="T28" fmla="*/ 0 h 1556"/>
              <a:gd name="T29" fmla="*/ 2413 w 2413"/>
              <a:gd name="T30" fmla="*/ 1556 h 155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13" h="1556">
                <a:moveTo>
                  <a:pt x="1083" y="0"/>
                </a:moveTo>
                <a:cubicBezTo>
                  <a:pt x="933" y="182"/>
                  <a:pt x="0" y="905"/>
                  <a:pt x="183" y="1095"/>
                </a:cubicBezTo>
                <a:cubicBezTo>
                  <a:pt x="366" y="1285"/>
                  <a:pt x="1945" y="1246"/>
                  <a:pt x="2179" y="1140"/>
                </a:cubicBezTo>
                <a:cubicBezTo>
                  <a:pt x="2413" y="1034"/>
                  <a:pt x="1922" y="604"/>
                  <a:pt x="1589" y="460"/>
                </a:cubicBezTo>
                <a:cubicBezTo>
                  <a:pt x="1256" y="316"/>
                  <a:pt x="259" y="97"/>
                  <a:pt x="183" y="278"/>
                </a:cubicBezTo>
                <a:cubicBezTo>
                  <a:pt x="107" y="459"/>
                  <a:pt x="796" y="1540"/>
                  <a:pt x="1136" y="1548"/>
                </a:cubicBezTo>
                <a:cubicBezTo>
                  <a:pt x="1476" y="1556"/>
                  <a:pt x="2156" y="536"/>
                  <a:pt x="2224" y="324"/>
                </a:cubicBezTo>
                <a:cubicBezTo>
                  <a:pt x="2292" y="112"/>
                  <a:pt x="1696" y="331"/>
                  <a:pt x="1544" y="278"/>
                </a:cubicBezTo>
                <a:cubicBezTo>
                  <a:pt x="1392" y="225"/>
                  <a:pt x="1361" y="63"/>
                  <a:pt x="1313" y="6"/>
                </a:cubicBezTo>
              </a:path>
            </a:pathLst>
          </a:custGeom>
          <a:noFill/>
          <a:ln w="19050">
            <a:solidFill>
              <a:schemeClr val="accent1"/>
            </a:solidFill>
            <a:round/>
            <a:headEnd/>
            <a:tailEnd type="triangle" w="med" len="me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ko-KR" altLang="en-US" sz="1800" b="0" i="0" u="none" strike="noStrike" kern="1200" cap="none" spc="0" normalizeH="0" baseline="0" noProof="0" smtClean="0">
              <a:ln>
                <a:noFill/>
              </a:ln>
              <a:solidFill>
                <a:prstClr val="black"/>
              </a:solidFill>
              <a:effectLst/>
              <a:uLnTx/>
              <a:uFillTx/>
              <a:latin typeface="굴림" panose="020B0600000101010101" pitchFamily="50" charset="-127"/>
              <a:ea typeface="굴림" panose="020B0600000101010101" pitchFamily="50" charset="-127"/>
              <a:cs typeface="+mn-cs"/>
            </a:endParaRPr>
          </a:p>
        </p:txBody>
      </p:sp>
      <p:sp>
        <p:nvSpPr>
          <p:cNvPr id="71" name="왼쪽/오른쪽 화살표 70">
            <a:extLst>
              <a:ext uri="{FF2B5EF4-FFF2-40B4-BE49-F238E27FC236}">
                <a16:creationId xmlns:a16="http://schemas.microsoft.com/office/drawing/2014/main" id="{192A7D43-CB4B-448B-802A-1BDAAE2AA09B}"/>
              </a:ext>
            </a:extLst>
          </p:cNvPr>
          <p:cNvSpPr/>
          <p:nvPr/>
        </p:nvSpPr>
        <p:spPr>
          <a:xfrm>
            <a:off x="571500" y="2857500"/>
            <a:ext cx="500063" cy="285750"/>
          </a:xfrm>
          <a:prstGeom prst="lef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1" lang="ko-KR" altLang="en-US" sz="1800" b="0" i="0" u="none" strike="noStrike" kern="1200" cap="none" spc="0" normalizeH="0" baseline="0" noProof="0">
              <a:ln>
                <a:noFill/>
              </a:ln>
              <a:solidFill>
                <a:prstClr val="white"/>
              </a:solidFill>
              <a:effectLst/>
              <a:uLnTx/>
              <a:uFillTx/>
              <a:latin typeface="Gill Sans MT"/>
              <a:ea typeface="맑은 고딕" panose="020B0503020000020004" pitchFamily="50" charset="-127"/>
              <a:cs typeface="+mn-cs"/>
            </a:endParaRPr>
          </a:p>
        </p:txBody>
      </p:sp>
    </p:spTree>
    <p:extLst>
      <p:ext uri="{BB962C8B-B14F-4D97-AF65-F5344CB8AC3E}">
        <p14:creationId xmlns:p14="http://schemas.microsoft.com/office/powerpoint/2010/main" val="48335746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35938"/>
                                        </p:tgtEl>
                                        <p:attrNameLst>
                                          <p:attrName>style.visibility</p:attrName>
                                        </p:attrNameLst>
                                      </p:cBhvr>
                                      <p:to>
                                        <p:strVal val="visible"/>
                                      </p:to>
                                    </p:set>
                                    <p:animEffect transition="in" filter="box(in)">
                                      <p:cBhvr>
                                        <p:cTn id="7" dur="1000"/>
                                        <p:tgtEl>
                                          <p:spTgt spid="3359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par>
                          <p:cTn id="13" fill="hold" nodeType="afterGroup">
                            <p:stCondLst>
                              <p:cond delay="500"/>
                            </p:stCondLst>
                            <p:childTnLst>
                              <p:par>
                                <p:cTn id="14" presetID="4" presetClass="entr" presetSubtype="32" fill="hold" nodeType="afterEffect">
                                  <p:stCondLst>
                                    <p:cond delay="0"/>
                                  </p:stCondLst>
                                  <p:childTnLst>
                                    <p:set>
                                      <p:cBhvr>
                                        <p:cTn id="15" dur="1" fill="hold">
                                          <p:stCondLst>
                                            <p:cond delay="0"/>
                                          </p:stCondLst>
                                        </p:cTn>
                                        <p:tgtEl>
                                          <p:spTgt spid="335974"/>
                                        </p:tgtEl>
                                        <p:attrNameLst>
                                          <p:attrName>style.visibility</p:attrName>
                                        </p:attrNameLst>
                                      </p:cBhvr>
                                      <p:to>
                                        <p:strVal val="visible"/>
                                      </p:to>
                                    </p:set>
                                    <p:animEffect transition="in" filter="box(out)">
                                      <p:cBhvr>
                                        <p:cTn id="16" dur="1000"/>
                                        <p:tgtEl>
                                          <p:spTgt spid="3359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spcBef>
                <a:spcPct val="0"/>
              </a:spcBef>
              <a:buClrTx/>
              <a:buSzTx/>
              <a:buFontTx/>
              <a:buNone/>
            </a:pPr>
            <a:fld id="{69F892B5-F251-4BCE-8ACA-162DECE54ABD}" type="slidenum">
              <a:rPr lang="en-US" altLang="zh-TW" sz="1000" smtClean="0"/>
              <a:pPr>
                <a:spcBef>
                  <a:spcPct val="0"/>
                </a:spcBef>
                <a:buClrTx/>
                <a:buSzTx/>
                <a:buFontTx/>
                <a:buNone/>
              </a:pPr>
              <a:t>6</a:t>
            </a:fld>
            <a:endParaRPr lang="en-US" altLang="zh-TW" sz="1000" smtClean="0"/>
          </a:p>
        </p:txBody>
      </p:sp>
      <p:sp>
        <p:nvSpPr>
          <p:cNvPr id="15363" name="Rectangle 2"/>
          <p:cNvSpPr>
            <a:spLocks noGrp="1" noChangeArrowheads="1"/>
          </p:cNvSpPr>
          <p:nvPr>
            <p:ph type="title"/>
          </p:nvPr>
        </p:nvSpPr>
        <p:spPr/>
        <p:txBody>
          <a:bodyPr/>
          <a:lstStyle/>
          <a:p>
            <a:r>
              <a:rPr lang="en-US" altLang="zh-TW" smtClean="0">
                <a:ea typeface="新細明體" pitchFamily="18" charset="-120"/>
              </a:rPr>
              <a:t>Walk</a:t>
            </a:r>
          </a:p>
        </p:txBody>
      </p:sp>
      <p:sp>
        <p:nvSpPr>
          <p:cNvPr id="15364" name="Rectangle 3"/>
          <p:cNvSpPr>
            <a:spLocks noGrp="1" noChangeArrowheads="1"/>
          </p:cNvSpPr>
          <p:nvPr>
            <p:ph type="body" idx="1"/>
          </p:nvPr>
        </p:nvSpPr>
        <p:spPr>
          <a:xfrm>
            <a:off x="685800" y="1295400"/>
            <a:ext cx="7772400" cy="5157788"/>
          </a:xfrm>
          <a:solidFill>
            <a:schemeClr val="bg1"/>
          </a:solidFill>
        </p:spPr>
        <p:txBody>
          <a:bodyPr/>
          <a:lstStyle/>
          <a:p>
            <a:pPr>
              <a:lnSpc>
                <a:spcPct val="90000"/>
              </a:lnSpc>
            </a:pPr>
            <a:r>
              <a:rPr lang="en-US" altLang="zh-TW" sz="2400" smtClean="0">
                <a:ea typeface="新細明體" pitchFamily="18" charset="-120"/>
              </a:rPr>
              <a:t>Let </a:t>
            </a:r>
            <a:r>
              <a:rPr lang="en-US" altLang="zh-TW" sz="2400" i="1" smtClean="0">
                <a:ea typeface="新細明體" pitchFamily="18" charset="-120"/>
              </a:rPr>
              <a:t>x, y </a:t>
            </a:r>
            <a:r>
              <a:rPr lang="en-US" altLang="zh-TW" sz="2400" smtClean="0">
                <a:ea typeface="新細明體" pitchFamily="18" charset="-120"/>
              </a:rPr>
              <a:t>be (not necessarily distinct) vertices in an undirected graph </a:t>
            </a:r>
            <a:r>
              <a:rPr lang="en-US" altLang="zh-TW" sz="2400" i="1" smtClean="0">
                <a:ea typeface="新細明體" pitchFamily="18" charset="-120"/>
              </a:rPr>
              <a:t>G </a:t>
            </a:r>
            <a:r>
              <a:rPr lang="en-US" altLang="zh-TW" sz="2400" smtClean="0">
                <a:ea typeface="新細明體" pitchFamily="18" charset="-120"/>
              </a:rPr>
              <a:t>=(</a:t>
            </a:r>
            <a:r>
              <a:rPr lang="en-US" altLang="zh-TW" sz="2400" i="1" smtClean="0">
                <a:ea typeface="新細明體" pitchFamily="18" charset="-120"/>
              </a:rPr>
              <a:t>V , E</a:t>
            </a:r>
            <a:r>
              <a:rPr lang="en-US" altLang="zh-TW" sz="2400" smtClean="0">
                <a:ea typeface="新細明體" pitchFamily="18" charset="-120"/>
              </a:rPr>
              <a:t>). An </a:t>
            </a:r>
            <a:r>
              <a:rPr lang="en-US" altLang="zh-TW" sz="2400" i="1" smtClean="0">
                <a:solidFill>
                  <a:schemeClr val="hlink"/>
                </a:solidFill>
                <a:ea typeface="新細明體" pitchFamily="18" charset="-120"/>
              </a:rPr>
              <a:t>x</a:t>
            </a:r>
            <a:r>
              <a:rPr lang="en-US" altLang="zh-TW" sz="2400" smtClean="0">
                <a:solidFill>
                  <a:schemeClr val="hlink"/>
                </a:solidFill>
                <a:ea typeface="新細明體" pitchFamily="18" charset="-120"/>
              </a:rPr>
              <a:t>-</a:t>
            </a:r>
            <a:r>
              <a:rPr lang="en-US" altLang="zh-TW" sz="2400" i="1" smtClean="0">
                <a:solidFill>
                  <a:schemeClr val="hlink"/>
                </a:solidFill>
                <a:ea typeface="新細明體" pitchFamily="18" charset="-120"/>
              </a:rPr>
              <a:t>y walk</a:t>
            </a:r>
            <a:r>
              <a:rPr lang="en-US" altLang="zh-TW" sz="2400" i="1" smtClean="0">
                <a:ea typeface="新細明體" pitchFamily="18" charset="-120"/>
              </a:rPr>
              <a:t> </a:t>
            </a:r>
            <a:r>
              <a:rPr lang="en-US" altLang="zh-TW" sz="2400" smtClean="0">
                <a:ea typeface="新細明體" pitchFamily="18" charset="-120"/>
              </a:rPr>
              <a:t>in </a:t>
            </a:r>
            <a:r>
              <a:rPr lang="en-US" altLang="zh-TW" sz="2400" i="1" smtClean="0">
                <a:ea typeface="新細明體" pitchFamily="18" charset="-120"/>
              </a:rPr>
              <a:t>G </a:t>
            </a:r>
            <a:r>
              <a:rPr lang="en-US" altLang="zh-TW" sz="2400" smtClean="0">
                <a:solidFill>
                  <a:srgbClr val="FF0000"/>
                </a:solidFill>
                <a:ea typeface="新細明體" pitchFamily="18" charset="-120"/>
              </a:rPr>
              <a:t>is a </a:t>
            </a:r>
            <a:r>
              <a:rPr lang="en-US" altLang="zh-TW" sz="2400" smtClean="0">
                <a:solidFill>
                  <a:srgbClr val="00B050"/>
                </a:solidFill>
                <a:ea typeface="新細明體" pitchFamily="18" charset="-120"/>
              </a:rPr>
              <a:t>(loop-free) </a:t>
            </a:r>
            <a:r>
              <a:rPr lang="en-US" altLang="zh-TW" sz="2400" smtClean="0">
                <a:solidFill>
                  <a:srgbClr val="FF0000"/>
                </a:solidFill>
                <a:ea typeface="新細明體" pitchFamily="18" charset="-120"/>
              </a:rPr>
              <a:t>finite alternating sequence</a:t>
            </a:r>
            <a:r>
              <a:rPr lang="en-US" altLang="ko-KR" sz="2400" smtClean="0">
                <a:solidFill>
                  <a:srgbClr val="FF0000"/>
                </a:solidFill>
                <a:ea typeface="新細明體" pitchFamily="18" charset="-120"/>
              </a:rPr>
              <a:t> </a:t>
            </a:r>
            <a:r>
              <a:rPr lang="en-US" altLang="ko-KR" sz="2400" smtClean="0">
                <a:solidFill>
                  <a:srgbClr val="FF0000"/>
                </a:solidFill>
                <a:ea typeface="굴림" panose="020B0600000101010101" pitchFamily="50" charset="-127"/>
              </a:rPr>
              <a:t>of vertices and edges.</a:t>
            </a:r>
            <a:endParaRPr lang="en-US" altLang="zh-TW" sz="2400" smtClean="0">
              <a:solidFill>
                <a:srgbClr val="FF0000"/>
              </a:solidFill>
              <a:ea typeface="굴림" panose="020B0600000101010101" pitchFamily="50" charset="-127"/>
            </a:endParaRPr>
          </a:p>
          <a:p>
            <a:pPr>
              <a:lnSpc>
                <a:spcPct val="90000"/>
              </a:lnSpc>
            </a:pPr>
            <a:endParaRPr lang="en-US" altLang="zh-TW" sz="2400" smtClean="0">
              <a:solidFill>
                <a:srgbClr val="FF0000"/>
              </a:solidFill>
              <a:ea typeface="新細明體" pitchFamily="18" charset="-120"/>
            </a:endParaRPr>
          </a:p>
          <a:p>
            <a:pPr>
              <a:lnSpc>
                <a:spcPct val="90000"/>
              </a:lnSpc>
              <a:buFontTx/>
              <a:buNone/>
            </a:pPr>
            <a:r>
              <a:rPr lang="en-US" altLang="zh-TW" sz="2400" smtClean="0">
                <a:ea typeface="新細明體" pitchFamily="18" charset="-120"/>
              </a:rPr>
              <a:t>	starting at vertex </a:t>
            </a:r>
            <a:r>
              <a:rPr lang="en-US" altLang="zh-TW" sz="2400" i="1" smtClean="0">
                <a:ea typeface="新細明體" pitchFamily="18" charset="-120"/>
              </a:rPr>
              <a:t>x </a:t>
            </a:r>
            <a:r>
              <a:rPr lang="en-US" altLang="zh-TW" sz="2400" smtClean="0">
                <a:ea typeface="新細明體" pitchFamily="18" charset="-120"/>
              </a:rPr>
              <a:t>and ending at vertex </a:t>
            </a:r>
            <a:r>
              <a:rPr lang="en-US" altLang="zh-TW" sz="2400" i="1" smtClean="0">
                <a:ea typeface="新細明體" pitchFamily="18" charset="-120"/>
              </a:rPr>
              <a:t>y </a:t>
            </a:r>
            <a:r>
              <a:rPr lang="en-US" altLang="zh-TW" sz="2400" smtClean="0">
                <a:ea typeface="新細明體" pitchFamily="18" charset="-120"/>
              </a:rPr>
              <a:t>and involving the </a:t>
            </a:r>
            <a:r>
              <a:rPr lang="en-US" altLang="zh-TW" sz="2400" i="1" smtClean="0">
                <a:ea typeface="新細明體" pitchFamily="18" charset="-120"/>
              </a:rPr>
              <a:t>n </a:t>
            </a:r>
            <a:r>
              <a:rPr lang="en-US" altLang="zh-TW" sz="2400" smtClean="0">
                <a:ea typeface="新細明體" pitchFamily="18" charset="-120"/>
              </a:rPr>
              <a:t>edges </a:t>
            </a:r>
            <a:r>
              <a:rPr lang="en-US" altLang="zh-TW" sz="2400" i="1" smtClean="0">
                <a:ea typeface="新細明體" pitchFamily="18" charset="-120"/>
              </a:rPr>
              <a:t>e</a:t>
            </a:r>
            <a:r>
              <a:rPr lang="en-US" altLang="zh-TW" sz="2400" i="1" baseline="-25000" smtClean="0">
                <a:ea typeface="新細明體" pitchFamily="18" charset="-120"/>
              </a:rPr>
              <a:t>i </a:t>
            </a:r>
            <a:r>
              <a:rPr lang="en-US" altLang="zh-TW" sz="2400" smtClean="0">
                <a:ea typeface="新細明體" pitchFamily="18" charset="-120"/>
              </a:rPr>
              <a:t>={</a:t>
            </a:r>
            <a:r>
              <a:rPr lang="en-US" altLang="zh-TW" sz="2400" i="1" smtClean="0">
                <a:ea typeface="新細明體" pitchFamily="18" charset="-120"/>
              </a:rPr>
              <a:t>x</a:t>
            </a:r>
            <a:r>
              <a:rPr lang="en-US" altLang="zh-TW" sz="2400" i="1" baseline="-25000" smtClean="0">
                <a:ea typeface="新細明體" pitchFamily="18" charset="-120"/>
              </a:rPr>
              <a:t>i </a:t>
            </a:r>
            <a:r>
              <a:rPr lang="en-US" altLang="zh-TW" sz="2400" baseline="-25000" smtClean="0">
                <a:ea typeface="新細明體" pitchFamily="18" charset="-120"/>
              </a:rPr>
              <a:t>−1</a:t>
            </a:r>
            <a:r>
              <a:rPr lang="en-US" altLang="zh-TW" sz="2400" i="1" smtClean="0">
                <a:ea typeface="新細明體" pitchFamily="18" charset="-120"/>
              </a:rPr>
              <a:t>, x</a:t>
            </a:r>
            <a:r>
              <a:rPr lang="en-US" altLang="zh-TW" sz="2400" i="1" baseline="-25000" smtClean="0">
                <a:ea typeface="新細明體" pitchFamily="18" charset="-120"/>
              </a:rPr>
              <a:t>i </a:t>
            </a:r>
            <a:r>
              <a:rPr lang="en-US" altLang="zh-TW" sz="2400" smtClean="0">
                <a:ea typeface="新細明體" pitchFamily="18" charset="-120"/>
              </a:rPr>
              <a:t>}, where 1 ≤ </a:t>
            </a:r>
            <a:r>
              <a:rPr lang="en-US" altLang="zh-TW" sz="2400" i="1" smtClean="0">
                <a:ea typeface="新細明體" pitchFamily="18" charset="-120"/>
              </a:rPr>
              <a:t>i </a:t>
            </a:r>
            <a:r>
              <a:rPr lang="en-US" altLang="zh-TW" sz="2400" smtClean="0">
                <a:ea typeface="新細明體" pitchFamily="18" charset="-120"/>
              </a:rPr>
              <a:t>≤ </a:t>
            </a:r>
            <a:r>
              <a:rPr lang="en-US" altLang="zh-TW" sz="2400" i="1" smtClean="0">
                <a:ea typeface="新細明體" pitchFamily="18" charset="-120"/>
              </a:rPr>
              <a:t>n</a:t>
            </a:r>
            <a:r>
              <a:rPr lang="en-US" altLang="zh-TW" sz="2400" smtClean="0">
                <a:ea typeface="新細明體" pitchFamily="18" charset="-120"/>
              </a:rPr>
              <a:t>.</a:t>
            </a:r>
          </a:p>
          <a:p>
            <a:pPr>
              <a:lnSpc>
                <a:spcPct val="90000"/>
              </a:lnSpc>
            </a:pPr>
            <a:r>
              <a:rPr lang="en-US" altLang="zh-TW" sz="2400" smtClean="0">
                <a:ea typeface="新細明體" pitchFamily="18" charset="-120"/>
              </a:rPr>
              <a:t>The </a:t>
            </a:r>
            <a:r>
              <a:rPr lang="en-US" altLang="zh-TW" sz="2400" i="1" smtClean="0">
                <a:solidFill>
                  <a:schemeClr val="hlink"/>
                </a:solidFill>
                <a:ea typeface="新細明體" pitchFamily="18" charset="-120"/>
              </a:rPr>
              <a:t>length</a:t>
            </a:r>
            <a:r>
              <a:rPr lang="en-US" altLang="zh-TW" sz="2400" smtClean="0">
                <a:ea typeface="新細明體" pitchFamily="18" charset="-120"/>
              </a:rPr>
              <a:t> of the walk is </a:t>
            </a:r>
            <a:r>
              <a:rPr lang="en-US" altLang="zh-TW" sz="2400" i="1" smtClean="0">
                <a:ea typeface="新細明體" pitchFamily="18" charset="-120"/>
              </a:rPr>
              <a:t>n</a:t>
            </a:r>
            <a:r>
              <a:rPr lang="en-US" altLang="zh-TW" sz="2400" smtClean="0">
                <a:ea typeface="新細明體" pitchFamily="18" charset="-120"/>
              </a:rPr>
              <a:t>, </a:t>
            </a:r>
            <a:r>
              <a:rPr lang="en-US" altLang="zh-TW" sz="2400" smtClean="0">
                <a:solidFill>
                  <a:srgbClr val="C00000"/>
                </a:solidFill>
                <a:ea typeface="新細明體" pitchFamily="18" charset="-120"/>
              </a:rPr>
              <a:t>the number of edges in the walk</a:t>
            </a:r>
          </a:p>
          <a:p>
            <a:pPr lvl="1">
              <a:lnSpc>
                <a:spcPct val="90000"/>
              </a:lnSpc>
            </a:pPr>
            <a:r>
              <a:rPr lang="en-US" altLang="zh-TW" sz="2000" smtClean="0">
                <a:solidFill>
                  <a:srgbClr val="0000FF"/>
                </a:solidFill>
                <a:ea typeface="新細明體" pitchFamily="18" charset="-120"/>
              </a:rPr>
              <a:t>When n = 0 </a:t>
            </a:r>
            <a:r>
              <a:rPr lang="en-US" altLang="zh-TW" sz="2000" smtClean="0">
                <a:solidFill>
                  <a:srgbClr val="0000FF"/>
                </a:solidFill>
                <a:ea typeface="新細明體" pitchFamily="18" charset="-120"/>
                <a:sym typeface="Wingdings" panose="05000000000000000000" pitchFamily="2" charset="2"/>
              </a:rPr>
              <a:t> trivial walk </a:t>
            </a:r>
            <a:endParaRPr lang="en-US" altLang="zh-TW" sz="2000" smtClean="0">
              <a:solidFill>
                <a:srgbClr val="0000FF"/>
              </a:solidFill>
              <a:ea typeface="新細明體" pitchFamily="18" charset="-120"/>
            </a:endParaRPr>
          </a:p>
          <a:p>
            <a:pPr>
              <a:lnSpc>
                <a:spcPct val="90000"/>
              </a:lnSpc>
            </a:pPr>
            <a:r>
              <a:rPr lang="en-US" altLang="zh-TW" sz="2400" smtClean="0">
                <a:ea typeface="新細明體" pitchFamily="18" charset="-120"/>
              </a:rPr>
              <a:t>Open walk vs. </a:t>
            </a:r>
            <a:r>
              <a:rPr lang="en-US" altLang="zh-TW" sz="2400" smtClean="0">
                <a:solidFill>
                  <a:srgbClr val="00B050"/>
                </a:solidFill>
                <a:ea typeface="新細明體" pitchFamily="18" charset="-120"/>
              </a:rPr>
              <a:t>Closed walk</a:t>
            </a:r>
          </a:p>
          <a:p>
            <a:pPr lvl="1">
              <a:lnSpc>
                <a:spcPct val="90000"/>
              </a:lnSpc>
            </a:pPr>
            <a:r>
              <a:rPr lang="en-US" altLang="zh-TW" sz="2000" smtClean="0">
                <a:solidFill>
                  <a:srgbClr val="0000FF"/>
                </a:solidFill>
                <a:ea typeface="新細明體" pitchFamily="18" charset="-120"/>
              </a:rPr>
              <a:t>Depending on whether x = y or not </a:t>
            </a:r>
          </a:p>
        </p:txBody>
      </p:sp>
      <p:graphicFrame>
        <p:nvGraphicFramePr>
          <p:cNvPr id="15365" name="Object 2"/>
          <p:cNvGraphicFramePr>
            <a:graphicFrameLocks noChangeAspect="1"/>
          </p:cNvGraphicFramePr>
          <p:nvPr/>
        </p:nvGraphicFramePr>
        <p:xfrm>
          <a:off x="1905000" y="2667000"/>
          <a:ext cx="4724400" cy="460375"/>
        </p:xfrm>
        <a:graphic>
          <a:graphicData uri="http://schemas.openxmlformats.org/presentationml/2006/ole">
            <mc:AlternateContent xmlns:mc="http://schemas.openxmlformats.org/markup-compatibility/2006">
              <mc:Choice xmlns:v="urn:schemas-microsoft-com:vml" Requires="v">
                <p:oleObj spid="_x0000_s15386" name="Equation" r:id="rId4" imgW="2349500" imgH="228600" progId="Equation.DSMT4">
                  <p:embed/>
                </p:oleObj>
              </mc:Choice>
              <mc:Fallback>
                <p:oleObj name="Equation" r:id="rId4" imgW="2349500" imgH="22860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2667000"/>
                        <a:ext cx="47244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ko-KR" smtClean="0">
                <a:ea typeface="굴림" panose="020B0600000101010101" pitchFamily="50" charset="-127"/>
              </a:rPr>
              <a:t>Examples</a:t>
            </a:r>
            <a:r>
              <a:rPr lang="en-US" altLang="ko-KR" sz="3200" smtClean="0">
                <a:ea typeface="굴림" panose="020B0600000101010101" pitchFamily="50" charset="-127"/>
              </a:rPr>
              <a:t> </a:t>
            </a:r>
            <a:r>
              <a:rPr lang="en-US" altLang="ko-KR" smtClean="0">
                <a:ea typeface="굴림" panose="020B0600000101010101" pitchFamily="50" charset="-127"/>
              </a:rPr>
              <a:t>of x-y walk</a:t>
            </a:r>
          </a:p>
        </p:txBody>
      </p:sp>
      <p:sp>
        <p:nvSpPr>
          <p:cNvPr id="17411" name="Text Box 3"/>
          <p:cNvSpPr txBox="1">
            <a:spLocks noChangeArrowheads="1"/>
          </p:cNvSpPr>
          <p:nvPr/>
        </p:nvSpPr>
        <p:spPr bwMode="gray">
          <a:xfrm>
            <a:off x="4292600" y="1771650"/>
            <a:ext cx="449897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rtl="1" eaLnBrk="1" latinLnBrk="1" hangingPunct="1">
              <a:spcBef>
                <a:spcPct val="0"/>
              </a:spcBef>
              <a:buClrTx/>
              <a:buSzTx/>
              <a:buFontTx/>
              <a:buNone/>
            </a:pPr>
            <a:r>
              <a:rPr kumimoji="1" lang="en-US" altLang="ko-KR" sz="2800" b="1" i="1">
                <a:solidFill>
                  <a:srgbClr val="000099"/>
                </a:solidFill>
                <a:latin typeface="Bookman Old Style" panose="02050604050505020204" pitchFamily="18" charset="0"/>
                <a:ea typeface="궁서체" panose="02030609000101010101" pitchFamily="17" charset="-127"/>
              </a:rPr>
              <a:t>a-c</a:t>
            </a:r>
            <a:r>
              <a:rPr kumimoji="1" lang="en-US" altLang="ko-KR" sz="2800" b="1">
                <a:solidFill>
                  <a:srgbClr val="000099"/>
                </a:solidFill>
                <a:latin typeface="Comic Sans MS" panose="030F0702030302020204" pitchFamily="66" charset="0"/>
                <a:ea typeface="궁서체" panose="02030609000101010101" pitchFamily="17" charset="-127"/>
              </a:rPr>
              <a:t> walk</a:t>
            </a:r>
            <a:r>
              <a:rPr kumimoji="1" lang="en-US" altLang="ko-KR" sz="2000" b="1">
                <a:solidFill>
                  <a:srgbClr val="FF9966"/>
                </a:solidFill>
                <a:latin typeface="Verdana" panose="020B0604030504040204" pitchFamily="34" charset="0"/>
                <a:ea typeface="궁서체" panose="02030609000101010101" pitchFamily="17" charset="-127"/>
              </a:rPr>
              <a:t> </a:t>
            </a:r>
          </a:p>
          <a:p>
            <a:pPr rtl="1" eaLnBrk="1" latinLnBrk="1" hangingPunct="1">
              <a:spcBef>
                <a:spcPct val="0"/>
              </a:spcBef>
              <a:buClrTx/>
              <a:buSzTx/>
              <a:buFontTx/>
              <a:buNone/>
            </a:pPr>
            <a:r>
              <a:rPr kumimoji="1" lang="en-US" altLang="ko-KR" sz="2800" b="1" i="1">
                <a:solidFill>
                  <a:srgbClr val="0099CC"/>
                </a:solidFill>
                <a:latin typeface="Bookman Old Style" panose="02050604050505020204" pitchFamily="18" charset="0"/>
                <a:ea typeface="궁서체" panose="02030609000101010101" pitchFamily="17" charset="-127"/>
              </a:rPr>
              <a:t>  ; a, </a:t>
            </a: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5</a:t>
            </a:r>
            <a:r>
              <a:rPr kumimoji="1" lang="en-US" altLang="ko-KR" sz="2800" b="1" i="1">
                <a:solidFill>
                  <a:srgbClr val="0099CC"/>
                </a:solidFill>
                <a:latin typeface="Bookman Old Style" panose="02050604050505020204" pitchFamily="18" charset="0"/>
                <a:ea typeface="궁서체" panose="02030609000101010101" pitchFamily="17" charset="-127"/>
              </a:rPr>
              <a:t>, e, </a:t>
            </a: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4</a:t>
            </a:r>
            <a:r>
              <a:rPr kumimoji="1" lang="en-US" altLang="ko-KR" sz="2800" b="1" i="1">
                <a:solidFill>
                  <a:srgbClr val="0099CC"/>
                </a:solidFill>
                <a:latin typeface="Bookman Old Style" panose="02050604050505020204" pitchFamily="18" charset="0"/>
                <a:ea typeface="궁서체" panose="02030609000101010101" pitchFamily="17" charset="-127"/>
              </a:rPr>
              <a:t>, b, </a:t>
            </a: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6</a:t>
            </a:r>
            <a:r>
              <a:rPr kumimoji="1" lang="en-US" altLang="ko-KR" sz="2800" b="1" i="1">
                <a:solidFill>
                  <a:srgbClr val="0099CC"/>
                </a:solidFill>
                <a:latin typeface="Bookman Old Style" panose="02050604050505020204" pitchFamily="18" charset="0"/>
                <a:ea typeface="궁서체" panose="02030609000101010101" pitchFamily="17" charset="-127"/>
              </a:rPr>
              <a:t>, c</a:t>
            </a:r>
          </a:p>
          <a:p>
            <a:pPr rtl="1" eaLnBrk="1" latinLnBrk="1" hangingPunct="1">
              <a:spcBef>
                <a:spcPct val="0"/>
              </a:spcBef>
              <a:buClrTx/>
              <a:buSzTx/>
              <a:buFontTx/>
              <a:buNone/>
            </a:pPr>
            <a:r>
              <a:rPr kumimoji="1" lang="en-US" altLang="ko-KR" sz="2800" b="1" i="1">
                <a:solidFill>
                  <a:srgbClr val="0099CC"/>
                </a:solidFill>
                <a:latin typeface="Bookman Old Style" panose="02050604050505020204" pitchFamily="18" charset="0"/>
                <a:ea typeface="궁서체" panose="02030609000101010101" pitchFamily="17" charset="-127"/>
              </a:rPr>
              <a:t>; a, </a:t>
            </a: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2</a:t>
            </a:r>
            <a:r>
              <a:rPr kumimoji="1" lang="en-US" altLang="ko-KR" sz="2800" b="1" i="1">
                <a:solidFill>
                  <a:srgbClr val="0099CC"/>
                </a:solidFill>
                <a:latin typeface="Bookman Old Style" panose="02050604050505020204" pitchFamily="18" charset="0"/>
                <a:ea typeface="궁서체" panose="02030609000101010101" pitchFamily="17" charset="-127"/>
              </a:rPr>
              <a:t>, b, </a:t>
            </a: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6</a:t>
            </a:r>
            <a:r>
              <a:rPr kumimoji="1" lang="en-US" altLang="ko-KR" sz="2800" b="1" i="1">
                <a:solidFill>
                  <a:srgbClr val="0099CC"/>
                </a:solidFill>
                <a:latin typeface="Bookman Old Style" panose="02050604050505020204" pitchFamily="18" charset="0"/>
                <a:ea typeface="궁서체" panose="02030609000101010101" pitchFamily="17" charset="-127"/>
              </a:rPr>
              <a:t>, c	</a:t>
            </a:r>
            <a:endParaRPr kumimoji="1" lang="en-US" altLang="ko-KR" sz="2000" b="1">
              <a:solidFill>
                <a:srgbClr val="00FFFF"/>
              </a:solidFill>
              <a:latin typeface="Verdana" panose="020B0604030504040204" pitchFamily="34" charset="0"/>
              <a:ea typeface="궁서체" panose="02030609000101010101" pitchFamily="17" charset="-127"/>
            </a:endParaRPr>
          </a:p>
        </p:txBody>
      </p:sp>
      <p:sp>
        <p:nvSpPr>
          <p:cNvPr id="17412" name="Text Box 27"/>
          <p:cNvSpPr txBox="1">
            <a:spLocks noChangeArrowheads="1"/>
          </p:cNvSpPr>
          <p:nvPr/>
        </p:nvSpPr>
        <p:spPr bwMode="gray">
          <a:xfrm>
            <a:off x="4292600" y="3194050"/>
            <a:ext cx="449897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rtl="1" eaLnBrk="1" latinLnBrk="1" hangingPunct="1">
              <a:spcBef>
                <a:spcPct val="0"/>
              </a:spcBef>
              <a:buClrTx/>
              <a:buSzTx/>
              <a:buFontTx/>
              <a:buNone/>
            </a:pPr>
            <a:r>
              <a:rPr kumimoji="1" lang="en-US" altLang="ko-KR" sz="2800" b="1">
                <a:solidFill>
                  <a:srgbClr val="000099"/>
                </a:solidFill>
                <a:latin typeface="Comic Sans MS" panose="030F0702030302020204" pitchFamily="66" charset="0"/>
                <a:ea typeface="궁서체" panose="02030609000101010101" pitchFamily="17" charset="-127"/>
              </a:rPr>
              <a:t>the length of </a:t>
            </a:r>
            <a:r>
              <a:rPr kumimoji="1" lang="en-US" altLang="ko-KR" sz="2800" b="1" i="1">
                <a:solidFill>
                  <a:srgbClr val="000099"/>
                </a:solidFill>
                <a:latin typeface="Bookman Old Style" panose="02050604050505020204" pitchFamily="18" charset="0"/>
                <a:ea typeface="궁서체" panose="02030609000101010101" pitchFamily="17" charset="-127"/>
              </a:rPr>
              <a:t>a-c</a:t>
            </a:r>
            <a:r>
              <a:rPr kumimoji="1" lang="en-US" altLang="ko-KR" sz="2800" b="1">
                <a:solidFill>
                  <a:srgbClr val="000099"/>
                </a:solidFill>
                <a:latin typeface="Comic Sans MS" panose="030F0702030302020204" pitchFamily="66" charset="0"/>
                <a:ea typeface="궁서체" panose="02030609000101010101" pitchFamily="17" charset="-127"/>
              </a:rPr>
              <a:t> walk </a:t>
            </a:r>
          </a:p>
          <a:p>
            <a:pPr rtl="1" eaLnBrk="1" latinLnBrk="1" hangingPunct="1">
              <a:spcBef>
                <a:spcPct val="0"/>
              </a:spcBef>
              <a:buClrTx/>
              <a:buSzTx/>
              <a:buFontTx/>
              <a:buNone/>
            </a:pPr>
            <a:r>
              <a:rPr kumimoji="1" lang="en-US" altLang="ko-KR" sz="2800" b="1" i="1">
                <a:solidFill>
                  <a:srgbClr val="FF9966"/>
                </a:solidFill>
                <a:latin typeface="Bookman Old Style" panose="02050604050505020204" pitchFamily="18" charset="0"/>
                <a:ea typeface="궁서체" panose="02030609000101010101" pitchFamily="17" charset="-127"/>
              </a:rPr>
              <a:t>    </a:t>
            </a:r>
            <a:r>
              <a:rPr kumimoji="1" lang="en-US" altLang="ko-KR" sz="2800" b="1" i="1">
                <a:solidFill>
                  <a:srgbClr val="0099CC"/>
                </a:solidFill>
                <a:latin typeface="Bookman Old Style" panose="02050604050505020204" pitchFamily="18" charset="0"/>
                <a:ea typeface="궁서체" panose="02030609000101010101" pitchFamily="17" charset="-127"/>
              </a:rPr>
              <a:t>; 3</a:t>
            </a:r>
          </a:p>
          <a:p>
            <a:pPr rtl="1" eaLnBrk="1" latinLnBrk="1" hangingPunct="1">
              <a:spcBef>
                <a:spcPct val="0"/>
              </a:spcBef>
              <a:buClrTx/>
              <a:buSzTx/>
              <a:buFontTx/>
              <a:buNone/>
            </a:pPr>
            <a:r>
              <a:rPr kumimoji="1" lang="en-US" altLang="ko-KR" sz="2800" b="1" i="1">
                <a:solidFill>
                  <a:srgbClr val="0099CC"/>
                </a:solidFill>
                <a:latin typeface="Bookman Old Style" panose="02050604050505020204" pitchFamily="18" charset="0"/>
                <a:ea typeface="궁서체" panose="02030609000101010101" pitchFamily="17" charset="-127"/>
              </a:rPr>
              <a:t>    ; 2</a:t>
            </a:r>
          </a:p>
        </p:txBody>
      </p:sp>
      <p:sp>
        <p:nvSpPr>
          <p:cNvPr id="17413" name="Text Box 28"/>
          <p:cNvSpPr txBox="1">
            <a:spLocks noChangeArrowheads="1"/>
          </p:cNvSpPr>
          <p:nvPr/>
        </p:nvSpPr>
        <p:spPr bwMode="gray">
          <a:xfrm>
            <a:off x="4292600" y="4664075"/>
            <a:ext cx="44989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rtl="1" eaLnBrk="1" latinLnBrk="1" hangingPunct="1">
              <a:spcBef>
                <a:spcPct val="0"/>
              </a:spcBef>
              <a:buClrTx/>
              <a:buSzTx/>
              <a:buFontTx/>
              <a:buNone/>
            </a:pPr>
            <a:r>
              <a:rPr kumimoji="1" lang="en-US" altLang="ko-KR" sz="2800" b="1">
                <a:solidFill>
                  <a:srgbClr val="000099"/>
                </a:solidFill>
                <a:latin typeface="Comic Sans MS" panose="030F0702030302020204" pitchFamily="66" charset="0"/>
                <a:ea typeface="궁서체" panose="02030609000101010101" pitchFamily="17" charset="-127"/>
              </a:rPr>
              <a:t>a closed walk</a:t>
            </a:r>
            <a:r>
              <a:rPr kumimoji="1" lang="en-US" altLang="ko-KR" sz="2800" b="1">
                <a:solidFill>
                  <a:srgbClr val="FF9966"/>
                </a:solidFill>
                <a:latin typeface="Comic Sans MS" panose="030F0702030302020204" pitchFamily="66" charset="0"/>
                <a:ea typeface="궁서체" panose="02030609000101010101" pitchFamily="17" charset="-127"/>
              </a:rPr>
              <a:t> </a:t>
            </a:r>
          </a:p>
          <a:p>
            <a:pPr rtl="1" eaLnBrk="1" latinLnBrk="1" hangingPunct="1">
              <a:spcBef>
                <a:spcPct val="0"/>
              </a:spcBef>
              <a:buClrTx/>
              <a:buSzTx/>
              <a:buFontTx/>
              <a:buNone/>
            </a:pPr>
            <a:r>
              <a:rPr kumimoji="1" lang="en-US" altLang="ko-KR" sz="2800" b="1" i="1">
                <a:solidFill>
                  <a:srgbClr val="FF9966"/>
                </a:solidFill>
                <a:latin typeface="Bookman Old Style" panose="02050604050505020204" pitchFamily="18" charset="0"/>
                <a:ea typeface="궁서체" panose="02030609000101010101" pitchFamily="17" charset="-127"/>
              </a:rPr>
              <a:t>    </a:t>
            </a:r>
            <a:r>
              <a:rPr kumimoji="1" lang="en-US" altLang="ko-KR" sz="2800" b="1" i="1">
                <a:solidFill>
                  <a:srgbClr val="0099CC"/>
                </a:solidFill>
                <a:latin typeface="Bookman Old Style" panose="02050604050505020204" pitchFamily="18" charset="0"/>
                <a:ea typeface="궁서체" panose="02030609000101010101" pitchFamily="17" charset="-127"/>
              </a:rPr>
              <a:t>; a, </a:t>
            </a: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5</a:t>
            </a:r>
            <a:r>
              <a:rPr kumimoji="1" lang="en-US" altLang="ko-KR" sz="2800" b="1" i="1">
                <a:solidFill>
                  <a:srgbClr val="0099CC"/>
                </a:solidFill>
                <a:latin typeface="Bookman Old Style" panose="02050604050505020204" pitchFamily="18" charset="0"/>
                <a:ea typeface="궁서체" panose="02030609000101010101" pitchFamily="17" charset="-127"/>
              </a:rPr>
              <a:t>, e, </a:t>
            </a: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4</a:t>
            </a:r>
            <a:r>
              <a:rPr kumimoji="1" lang="en-US" altLang="ko-KR" sz="2800" b="1" i="1">
                <a:solidFill>
                  <a:srgbClr val="0099CC"/>
                </a:solidFill>
                <a:latin typeface="Bookman Old Style" panose="02050604050505020204" pitchFamily="18" charset="0"/>
                <a:ea typeface="궁서체" panose="02030609000101010101" pitchFamily="17" charset="-127"/>
              </a:rPr>
              <a:t>, b, </a:t>
            </a: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2</a:t>
            </a:r>
            <a:r>
              <a:rPr kumimoji="1" lang="en-US" altLang="ko-KR" sz="2800" b="1" i="1">
                <a:solidFill>
                  <a:srgbClr val="0099CC"/>
                </a:solidFill>
                <a:latin typeface="Bookman Old Style" panose="02050604050505020204" pitchFamily="18" charset="0"/>
                <a:ea typeface="궁서체" panose="02030609000101010101" pitchFamily="17" charset="-127"/>
              </a:rPr>
              <a:t>, a</a:t>
            </a:r>
          </a:p>
        </p:txBody>
      </p:sp>
      <p:grpSp>
        <p:nvGrpSpPr>
          <p:cNvPr id="17414" name="Group 29"/>
          <p:cNvGrpSpPr>
            <a:grpSpLocks/>
          </p:cNvGrpSpPr>
          <p:nvPr/>
        </p:nvGrpSpPr>
        <p:grpSpPr bwMode="auto">
          <a:xfrm>
            <a:off x="762000" y="1524000"/>
            <a:ext cx="3149600" cy="2032000"/>
            <a:chOff x="704" y="1104"/>
            <a:chExt cx="1984" cy="1280"/>
          </a:xfrm>
        </p:grpSpPr>
        <p:sp>
          <p:nvSpPr>
            <p:cNvPr id="17416" name="Line 30"/>
            <p:cNvSpPr>
              <a:spLocks noChangeShapeType="1"/>
            </p:cNvSpPr>
            <p:nvPr/>
          </p:nvSpPr>
          <p:spPr bwMode="gray">
            <a:xfrm flipH="1">
              <a:off x="1152" y="1392"/>
              <a:ext cx="576"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17417" name="Text Box 31"/>
            <p:cNvSpPr txBox="1">
              <a:spLocks noChangeArrowheads="1"/>
            </p:cNvSpPr>
            <p:nvPr/>
          </p:nvSpPr>
          <p:spPr bwMode="gray">
            <a:xfrm>
              <a:off x="704" y="1560"/>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1</a:t>
              </a:r>
            </a:p>
          </p:txBody>
        </p:sp>
        <p:grpSp>
          <p:nvGrpSpPr>
            <p:cNvPr id="17418" name="Group 32"/>
            <p:cNvGrpSpPr>
              <a:grpSpLocks/>
            </p:cNvGrpSpPr>
            <p:nvPr/>
          </p:nvGrpSpPr>
          <p:grpSpPr bwMode="auto">
            <a:xfrm>
              <a:off x="2448" y="1248"/>
              <a:ext cx="240" cy="288"/>
              <a:chOff x="768" y="960"/>
              <a:chExt cx="240" cy="288"/>
            </a:xfrm>
          </p:grpSpPr>
          <p:sp>
            <p:nvSpPr>
              <p:cNvPr id="17441" name="Oval 33"/>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17442" name="Text Box 34"/>
              <p:cNvSpPr txBox="1">
                <a:spLocks noChangeArrowheads="1"/>
              </p:cNvSpPr>
              <p:nvPr/>
            </p:nvSpPr>
            <p:spPr bwMode="gray">
              <a:xfrm>
                <a:off x="771" y="960"/>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c</a:t>
                </a:r>
              </a:p>
            </p:txBody>
          </p:sp>
        </p:grpSp>
        <p:grpSp>
          <p:nvGrpSpPr>
            <p:cNvPr id="17419" name="Group 35"/>
            <p:cNvGrpSpPr>
              <a:grpSpLocks/>
            </p:cNvGrpSpPr>
            <p:nvPr/>
          </p:nvGrpSpPr>
          <p:grpSpPr bwMode="auto">
            <a:xfrm>
              <a:off x="1728" y="2016"/>
              <a:ext cx="240" cy="288"/>
              <a:chOff x="768" y="960"/>
              <a:chExt cx="240" cy="288"/>
            </a:xfrm>
          </p:grpSpPr>
          <p:sp>
            <p:nvSpPr>
              <p:cNvPr id="17439" name="Oval 36"/>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17440" name="Text Box 37"/>
              <p:cNvSpPr txBox="1">
                <a:spLocks noChangeArrowheads="1"/>
              </p:cNvSpPr>
              <p:nvPr/>
            </p:nvSpPr>
            <p:spPr bwMode="gray">
              <a:xfrm>
                <a:off x="771" y="960"/>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e</a:t>
                </a:r>
              </a:p>
            </p:txBody>
          </p:sp>
        </p:grpSp>
        <p:grpSp>
          <p:nvGrpSpPr>
            <p:cNvPr id="17420" name="Group 38"/>
            <p:cNvGrpSpPr>
              <a:grpSpLocks/>
            </p:cNvGrpSpPr>
            <p:nvPr/>
          </p:nvGrpSpPr>
          <p:grpSpPr bwMode="auto">
            <a:xfrm>
              <a:off x="888" y="2024"/>
              <a:ext cx="264" cy="288"/>
              <a:chOff x="888" y="2024"/>
              <a:chExt cx="264" cy="288"/>
            </a:xfrm>
          </p:grpSpPr>
          <p:sp>
            <p:nvSpPr>
              <p:cNvPr id="17437" name="Oval 39"/>
              <p:cNvSpPr>
                <a:spLocks noChangeArrowheads="1"/>
              </p:cNvSpPr>
              <p:nvPr/>
            </p:nvSpPr>
            <p:spPr bwMode="gray">
              <a:xfrm>
                <a:off x="912" y="2064"/>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17438" name="Text Box 40"/>
              <p:cNvSpPr txBox="1">
                <a:spLocks noChangeArrowheads="1"/>
              </p:cNvSpPr>
              <p:nvPr/>
            </p:nvSpPr>
            <p:spPr bwMode="gray">
              <a:xfrm>
                <a:off x="888" y="2024"/>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d</a:t>
                </a:r>
              </a:p>
            </p:txBody>
          </p:sp>
        </p:grpSp>
        <p:grpSp>
          <p:nvGrpSpPr>
            <p:cNvPr id="17421" name="Group 41"/>
            <p:cNvGrpSpPr>
              <a:grpSpLocks/>
            </p:cNvGrpSpPr>
            <p:nvPr/>
          </p:nvGrpSpPr>
          <p:grpSpPr bwMode="auto">
            <a:xfrm>
              <a:off x="904" y="1248"/>
              <a:ext cx="248" cy="288"/>
              <a:chOff x="760" y="960"/>
              <a:chExt cx="248" cy="288"/>
            </a:xfrm>
          </p:grpSpPr>
          <p:sp>
            <p:nvSpPr>
              <p:cNvPr id="17435" name="Oval 42"/>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17436" name="Text Box 43"/>
              <p:cNvSpPr txBox="1">
                <a:spLocks noChangeArrowheads="1"/>
              </p:cNvSpPr>
              <p:nvPr/>
            </p:nvSpPr>
            <p:spPr bwMode="gray">
              <a:xfrm>
                <a:off x="760" y="960"/>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a</a:t>
                </a:r>
              </a:p>
            </p:txBody>
          </p:sp>
        </p:grpSp>
        <p:grpSp>
          <p:nvGrpSpPr>
            <p:cNvPr id="17422" name="Group 44"/>
            <p:cNvGrpSpPr>
              <a:grpSpLocks/>
            </p:cNvGrpSpPr>
            <p:nvPr/>
          </p:nvGrpSpPr>
          <p:grpSpPr bwMode="auto">
            <a:xfrm>
              <a:off x="1728" y="1256"/>
              <a:ext cx="240" cy="288"/>
              <a:chOff x="1728" y="1256"/>
              <a:chExt cx="240" cy="288"/>
            </a:xfrm>
          </p:grpSpPr>
          <p:sp>
            <p:nvSpPr>
              <p:cNvPr id="17433" name="Oval 45"/>
              <p:cNvSpPr>
                <a:spLocks noChangeArrowheads="1"/>
              </p:cNvSpPr>
              <p:nvPr/>
            </p:nvSpPr>
            <p:spPr bwMode="gray">
              <a:xfrm>
                <a:off x="1728" y="1296"/>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17434" name="Text Box 46"/>
              <p:cNvSpPr txBox="1">
                <a:spLocks noChangeArrowheads="1"/>
              </p:cNvSpPr>
              <p:nvPr/>
            </p:nvSpPr>
            <p:spPr bwMode="gray">
              <a:xfrm>
                <a:off x="1736" y="1256"/>
                <a:ext cx="23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b</a:t>
                </a:r>
              </a:p>
            </p:txBody>
          </p:sp>
        </p:grpSp>
        <p:sp>
          <p:nvSpPr>
            <p:cNvPr id="17423" name="Line 47"/>
            <p:cNvSpPr>
              <a:spLocks noChangeShapeType="1"/>
            </p:cNvSpPr>
            <p:nvPr/>
          </p:nvSpPr>
          <p:spPr bwMode="gray">
            <a:xfrm flipH="1">
              <a:off x="1152" y="2160"/>
              <a:ext cx="576"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17424" name="Line 48"/>
            <p:cNvSpPr>
              <a:spLocks noChangeShapeType="1"/>
            </p:cNvSpPr>
            <p:nvPr/>
          </p:nvSpPr>
          <p:spPr bwMode="gray">
            <a:xfrm flipH="1">
              <a:off x="1856" y="1528"/>
              <a:ext cx="0" cy="528"/>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17425" name="Line 49"/>
            <p:cNvSpPr>
              <a:spLocks noChangeShapeType="1"/>
            </p:cNvSpPr>
            <p:nvPr/>
          </p:nvSpPr>
          <p:spPr bwMode="gray">
            <a:xfrm flipH="1">
              <a:off x="1968" y="1392"/>
              <a:ext cx="480"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17426" name="Line 50"/>
            <p:cNvSpPr>
              <a:spLocks noChangeShapeType="1"/>
            </p:cNvSpPr>
            <p:nvPr/>
          </p:nvSpPr>
          <p:spPr bwMode="gray">
            <a:xfrm flipH="1">
              <a:off x="1032" y="1520"/>
              <a:ext cx="0" cy="528"/>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17427" name="Line 51"/>
            <p:cNvSpPr>
              <a:spLocks noChangeShapeType="1"/>
            </p:cNvSpPr>
            <p:nvPr/>
          </p:nvSpPr>
          <p:spPr bwMode="gray">
            <a:xfrm flipH="1" flipV="1">
              <a:off x="1104" y="1488"/>
              <a:ext cx="672" cy="624"/>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17428" name="Text Box 52"/>
            <p:cNvSpPr txBox="1">
              <a:spLocks noChangeArrowheads="1"/>
            </p:cNvSpPr>
            <p:nvPr/>
          </p:nvSpPr>
          <p:spPr bwMode="gray">
            <a:xfrm>
              <a:off x="1152" y="1680"/>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5</a:t>
              </a:r>
            </a:p>
          </p:txBody>
        </p:sp>
        <p:sp>
          <p:nvSpPr>
            <p:cNvPr id="17429" name="Text Box 53"/>
            <p:cNvSpPr txBox="1">
              <a:spLocks noChangeArrowheads="1"/>
            </p:cNvSpPr>
            <p:nvPr/>
          </p:nvSpPr>
          <p:spPr bwMode="gray">
            <a:xfrm>
              <a:off x="1784" y="1584"/>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4</a:t>
              </a:r>
            </a:p>
          </p:txBody>
        </p:sp>
        <p:sp>
          <p:nvSpPr>
            <p:cNvPr id="17430" name="Text Box 54"/>
            <p:cNvSpPr txBox="1">
              <a:spLocks noChangeArrowheads="1"/>
            </p:cNvSpPr>
            <p:nvPr/>
          </p:nvSpPr>
          <p:spPr bwMode="gray">
            <a:xfrm>
              <a:off x="1256" y="1112"/>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2</a:t>
              </a:r>
            </a:p>
          </p:txBody>
        </p:sp>
        <p:sp>
          <p:nvSpPr>
            <p:cNvPr id="17431" name="Text Box 55"/>
            <p:cNvSpPr txBox="1">
              <a:spLocks noChangeArrowheads="1"/>
            </p:cNvSpPr>
            <p:nvPr/>
          </p:nvSpPr>
          <p:spPr bwMode="gray">
            <a:xfrm>
              <a:off x="2016" y="1104"/>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6</a:t>
              </a:r>
            </a:p>
          </p:txBody>
        </p:sp>
        <p:sp>
          <p:nvSpPr>
            <p:cNvPr id="17432" name="Text Box 56"/>
            <p:cNvSpPr txBox="1">
              <a:spLocks noChangeArrowheads="1"/>
            </p:cNvSpPr>
            <p:nvPr/>
          </p:nvSpPr>
          <p:spPr bwMode="gray">
            <a:xfrm>
              <a:off x="1248" y="2096"/>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3</a:t>
              </a:r>
            </a:p>
          </p:txBody>
        </p:sp>
      </p:grpSp>
      <p:sp>
        <p:nvSpPr>
          <p:cNvPr id="17415"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spcBef>
                <a:spcPct val="0"/>
              </a:spcBef>
              <a:buClrTx/>
              <a:buSzTx/>
              <a:buFontTx/>
              <a:buNone/>
            </a:pPr>
            <a:fld id="{68916F04-D5B7-4B72-95BA-3DACFF12210A}" type="slidenum">
              <a:rPr lang="en-US" altLang="zh-TW" sz="1000" smtClean="0"/>
              <a:pPr>
                <a:spcBef>
                  <a:spcPct val="0"/>
                </a:spcBef>
                <a:buClrTx/>
                <a:buSzTx/>
                <a:buFontTx/>
                <a:buNone/>
              </a:pPr>
              <a:t>7</a:t>
            </a:fld>
            <a:endParaRPr lang="en-US" altLang="zh-TW" sz="100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ko-KR" smtClean="0">
                <a:ea typeface="굴림" panose="020B0600000101010101" pitchFamily="50" charset="-127"/>
              </a:rPr>
              <a:t>Circuit &amp; Cycle </a:t>
            </a:r>
          </a:p>
        </p:txBody>
      </p:sp>
      <p:sp>
        <p:nvSpPr>
          <p:cNvPr id="299011" name="Rectangle 3">
            <a:extLst>
              <a:ext uri="{FF2B5EF4-FFF2-40B4-BE49-F238E27FC236}">
                <a16:creationId xmlns:a16="http://schemas.microsoft.com/office/drawing/2014/main" id="{268B601F-52C2-4906-8F6B-AA8BED364B35}"/>
              </a:ext>
            </a:extLst>
          </p:cNvPr>
          <p:cNvSpPr>
            <a:spLocks noGrp="1" noChangeArrowheads="1"/>
          </p:cNvSpPr>
          <p:nvPr>
            <p:ph type="body" idx="1"/>
          </p:nvPr>
        </p:nvSpPr>
        <p:spPr>
          <a:xfrm>
            <a:off x="304800" y="1371600"/>
            <a:ext cx="8440738" cy="4537075"/>
          </a:xfrm>
        </p:spPr>
        <p:txBody>
          <a:bodyPr/>
          <a:lstStyle/>
          <a:p>
            <a:pPr>
              <a:defRPr/>
            </a:pPr>
            <a:r>
              <a:rPr lang="en-US" altLang="ko-KR" sz="2800" i="1" dirty="0"/>
              <a:t> </a:t>
            </a:r>
            <a:r>
              <a:rPr lang="en-US" altLang="ko-KR" sz="2800" i="1" dirty="0">
                <a:latin typeface="Bookman Old Style" pitchFamily="18" charset="0"/>
              </a:rPr>
              <a:t>x-y</a:t>
            </a:r>
            <a:r>
              <a:rPr lang="en-US" altLang="ko-KR" sz="2800" dirty="0"/>
              <a:t> </a:t>
            </a:r>
            <a:r>
              <a:rPr lang="en-US" altLang="ko-KR" sz="2800" dirty="0">
                <a:solidFill>
                  <a:srgbClr val="FF3300"/>
                </a:solidFill>
              </a:rPr>
              <a:t>trail : </a:t>
            </a:r>
            <a:r>
              <a:rPr lang="en-US" altLang="ko-KR" sz="2800" dirty="0">
                <a:solidFill>
                  <a:srgbClr val="0000FF"/>
                </a:solidFill>
                <a:ea typeface="굴림" pitchFamily="50" charset="-127"/>
              </a:rPr>
              <a:t>no edge </a:t>
            </a:r>
            <a:r>
              <a:rPr lang="en-US" altLang="ko-KR" sz="2800" dirty="0">
                <a:ea typeface="굴림" pitchFamily="50" charset="-127"/>
              </a:rPr>
              <a:t>in the </a:t>
            </a:r>
            <a:r>
              <a:rPr lang="en-US" altLang="ko-KR" sz="2800" i="1" dirty="0">
                <a:effectLst>
                  <a:outerShdw blurRad="38100" dist="38100" dir="2700000" algn="tl">
                    <a:srgbClr val="C0C0C0"/>
                  </a:outerShdw>
                </a:effectLst>
                <a:latin typeface="Bookman Old Style" pitchFamily="18" charset="0"/>
                <a:ea typeface="굴림" pitchFamily="50" charset="-127"/>
              </a:rPr>
              <a:t>x-y</a:t>
            </a:r>
            <a:r>
              <a:rPr lang="en-US" altLang="ko-KR" sz="2800" dirty="0">
                <a:ea typeface="굴림" pitchFamily="50" charset="-127"/>
              </a:rPr>
              <a:t> walk </a:t>
            </a:r>
            <a:r>
              <a:rPr lang="en-US" altLang="ko-KR" sz="2800" dirty="0">
                <a:solidFill>
                  <a:srgbClr val="0000FF"/>
                </a:solidFill>
                <a:ea typeface="굴림" pitchFamily="50" charset="-127"/>
              </a:rPr>
              <a:t>is repeated</a:t>
            </a:r>
          </a:p>
          <a:p>
            <a:pPr lvl="1">
              <a:defRPr/>
            </a:pPr>
            <a:r>
              <a:rPr lang="en-US" altLang="ko-KR" sz="2400" dirty="0"/>
              <a:t> </a:t>
            </a:r>
            <a:r>
              <a:rPr lang="en-US" altLang="ko-KR" sz="2400" dirty="0">
                <a:solidFill>
                  <a:srgbClr val="FF3300"/>
                </a:solidFill>
              </a:rPr>
              <a:t>Circuit : </a:t>
            </a:r>
            <a:r>
              <a:rPr lang="en-US" altLang="ko-KR" sz="2400" dirty="0">
                <a:ea typeface="굴림" pitchFamily="50" charset="-127"/>
              </a:rPr>
              <a:t>A closed </a:t>
            </a:r>
            <a:r>
              <a:rPr lang="en-US" altLang="ko-KR" sz="2400" i="1" dirty="0">
                <a:effectLst>
                  <a:outerShdw blurRad="38100" dist="38100" dir="2700000" algn="tl">
                    <a:srgbClr val="C0C0C0"/>
                  </a:outerShdw>
                </a:effectLst>
                <a:latin typeface="Bookman Old Style" pitchFamily="18" charset="0"/>
                <a:ea typeface="굴림" pitchFamily="50" charset="-127"/>
              </a:rPr>
              <a:t>x-x</a:t>
            </a:r>
            <a:r>
              <a:rPr lang="en-US" altLang="ko-KR" sz="2400" dirty="0">
                <a:ea typeface="굴림" pitchFamily="50" charset="-127"/>
              </a:rPr>
              <a:t> trail is called a circuit</a:t>
            </a:r>
          </a:p>
          <a:p>
            <a:pPr>
              <a:defRPr/>
            </a:pPr>
            <a:r>
              <a:rPr lang="en-US" altLang="ko-KR" sz="2800" dirty="0"/>
              <a:t> </a:t>
            </a:r>
            <a:r>
              <a:rPr lang="en-US" altLang="ko-KR" sz="2800" i="1" dirty="0">
                <a:latin typeface="Bookman Old Style" pitchFamily="18" charset="0"/>
              </a:rPr>
              <a:t>x-y</a:t>
            </a:r>
            <a:r>
              <a:rPr lang="en-US" altLang="ko-KR" sz="2800" dirty="0"/>
              <a:t> </a:t>
            </a:r>
            <a:r>
              <a:rPr lang="en-US" altLang="ko-KR" sz="2800" dirty="0">
                <a:solidFill>
                  <a:srgbClr val="FF3300"/>
                </a:solidFill>
              </a:rPr>
              <a:t>path</a:t>
            </a:r>
            <a:r>
              <a:rPr lang="en-US" altLang="ko-KR" sz="2800" dirty="0"/>
              <a:t> : </a:t>
            </a:r>
            <a:r>
              <a:rPr lang="en-US" altLang="ko-KR" sz="2800" dirty="0">
                <a:solidFill>
                  <a:srgbClr val="0000FF"/>
                </a:solidFill>
                <a:ea typeface="굴림" pitchFamily="50" charset="-127"/>
              </a:rPr>
              <a:t>no vertex </a:t>
            </a:r>
            <a:r>
              <a:rPr lang="en-US" altLang="ko-KR" sz="2800" dirty="0">
                <a:ea typeface="굴림" pitchFamily="50" charset="-127"/>
              </a:rPr>
              <a:t>in the </a:t>
            </a:r>
            <a:r>
              <a:rPr lang="en-US" altLang="ko-KR" sz="2800" i="1" dirty="0">
                <a:effectLst>
                  <a:outerShdw blurRad="38100" dist="38100" dir="2700000" algn="tl">
                    <a:srgbClr val="C0C0C0"/>
                  </a:outerShdw>
                </a:effectLst>
                <a:latin typeface="Bookman Old Style" pitchFamily="18" charset="0"/>
                <a:ea typeface="굴림" pitchFamily="50" charset="-127"/>
              </a:rPr>
              <a:t>x-y</a:t>
            </a:r>
            <a:r>
              <a:rPr lang="en-US" altLang="ko-KR" sz="2800" dirty="0">
                <a:ea typeface="굴림" pitchFamily="50" charset="-127"/>
              </a:rPr>
              <a:t> walk </a:t>
            </a:r>
            <a:r>
              <a:rPr lang="en-US" altLang="ko-KR" sz="2800" dirty="0">
                <a:solidFill>
                  <a:srgbClr val="0000FF"/>
                </a:solidFill>
                <a:ea typeface="굴림" pitchFamily="50" charset="-127"/>
              </a:rPr>
              <a:t>occurs more than once</a:t>
            </a:r>
          </a:p>
          <a:p>
            <a:pPr lvl="1">
              <a:defRPr/>
            </a:pPr>
            <a:r>
              <a:rPr lang="en-US" altLang="ko-KR" sz="2400" dirty="0"/>
              <a:t> </a:t>
            </a:r>
            <a:r>
              <a:rPr lang="en-US" altLang="ko-KR" sz="2400" dirty="0">
                <a:solidFill>
                  <a:srgbClr val="FF3300"/>
                </a:solidFill>
              </a:rPr>
              <a:t>Cycle : </a:t>
            </a:r>
            <a:r>
              <a:rPr lang="en-US" altLang="ko-KR" sz="2400" dirty="0">
                <a:ea typeface="굴림" pitchFamily="50" charset="-127"/>
              </a:rPr>
              <a:t>When </a:t>
            </a:r>
            <a:r>
              <a:rPr lang="en-US" altLang="ko-KR" sz="2400" i="1" dirty="0">
                <a:effectLst>
                  <a:outerShdw blurRad="38100" dist="38100" dir="2700000" algn="tl">
                    <a:srgbClr val="C0C0C0"/>
                  </a:outerShdw>
                </a:effectLst>
                <a:latin typeface="Bookman Old Style" pitchFamily="18" charset="0"/>
                <a:ea typeface="굴림" pitchFamily="50" charset="-127"/>
              </a:rPr>
              <a:t>x = y</a:t>
            </a:r>
            <a:r>
              <a:rPr lang="en-US" altLang="ko-KR" sz="2400" dirty="0">
                <a:ea typeface="굴림" pitchFamily="50" charset="-127"/>
              </a:rPr>
              <a:t>, such a  closed path is called a cycle</a:t>
            </a:r>
          </a:p>
          <a:p>
            <a:pPr lvl="2">
              <a:defRPr/>
            </a:pPr>
            <a:r>
              <a:rPr lang="en-US" altLang="ko-KR" sz="2000" dirty="0">
                <a:ea typeface="굴림" pitchFamily="50" charset="-127"/>
              </a:rPr>
              <a:t>A trail in a graph is a walk such that no edge occurs more than once</a:t>
            </a:r>
          </a:p>
          <a:p>
            <a:pPr lvl="2">
              <a:defRPr/>
            </a:pPr>
            <a:r>
              <a:rPr lang="en-US" altLang="ko-KR" sz="2000" dirty="0">
                <a:ea typeface="굴림" pitchFamily="50" charset="-127"/>
              </a:rPr>
              <a:t>A path in a graph is a trail such that no internal vertex is repeated</a:t>
            </a:r>
          </a:p>
          <a:p>
            <a:pPr lvl="1">
              <a:defRPr/>
            </a:pPr>
            <a:endParaRPr lang="en-US" altLang="ko-KR" sz="2400" dirty="0">
              <a:ea typeface="굴림" pitchFamily="50" charset="-127"/>
            </a:endParaRPr>
          </a:p>
        </p:txBody>
      </p:sp>
      <p:sp>
        <p:nvSpPr>
          <p:cNvPr id="19460"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spcBef>
                <a:spcPct val="0"/>
              </a:spcBef>
              <a:buClrTx/>
              <a:buSzTx/>
              <a:buFontTx/>
              <a:buNone/>
            </a:pPr>
            <a:fld id="{DADF11B8-77E7-4CD1-B557-12FFDB531651}" type="slidenum">
              <a:rPr lang="en-US" altLang="zh-TW" sz="1000" smtClean="0"/>
              <a:pPr>
                <a:spcBef>
                  <a:spcPct val="0"/>
                </a:spcBef>
                <a:buClrTx/>
                <a:buSzTx/>
                <a:buFontTx/>
                <a:buNone/>
              </a:pPr>
              <a:t>8</a:t>
            </a:fld>
            <a:endParaRPr lang="en-US" altLang="zh-TW" sz="1000" smtClean="0"/>
          </a:p>
        </p:txBody>
      </p:sp>
      <p:sp>
        <p:nvSpPr>
          <p:cNvPr id="19461" name="Text Box 6"/>
          <p:cNvSpPr txBox="1">
            <a:spLocks noChangeArrowheads="1"/>
          </p:cNvSpPr>
          <p:nvPr/>
        </p:nvSpPr>
        <p:spPr bwMode="auto">
          <a:xfrm>
            <a:off x="1447800" y="6096000"/>
            <a:ext cx="7162800"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rtl="1" eaLnBrk="1" hangingPunct="1">
              <a:lnSpc>
                <a:spcPct val="60000"/>
              </a:lnSpc>
              <a:spcBef>
                <a:spcPct val="50000"/>
              </a:spcBef>
              <a:buClrTx/>
              <a:buSzTx/>
              <a:buFontTx/>
              <a:buNone/>
            </a:pPr>
            <a:r>
              <a:rPr lang="en-US" altLang="ko-KR" sz="1600">
                <a:latin typeface="Arial Narrow" panose="020B0606020202030204" pitchFamily="34" charset="0"/>
                <a:ea typeface="굴림" panose="020B0600000101010101" pitchFamily="50" charset="-127"/>
              </a:rPr>
              <a:t>Trail: track, edge </a:t>
            </a:r>
            <a:r>
              <a:rPr lang="ko-KR" altLang="en-US" sz="1600">
                <a:latin typeface="Arial Narrow" panose="020B0606020202030204" pitchFamily="34" charset="0"/>
                <a:ea typeface="굴림" panose="020B0600000101010101" pitchFamily="50" charset="-127"/>
              </a:rPr>
              <a:t>중심 </a:t>
            </a:r>
            <a:r>
              <a:rPr lang="en-US" altLang="ko-KR" sz="1600">
                <a:latin typeface="Arial Narrow" panose="020B0606020202030204" pitchFamily="34" charset="0"/>
                <a:ea typeface="굴림" panose="020B0600000101010101" pitchFamily="50" charset="-127"/>
                <a:sym typeface="Wingdings" panose="05000000000000000000" pitchFamily="2" charset="2"/>
              </a:rPr>
              <a:t>edge </a:t>
            </a:r>
            <a:r>
              <a:rPr lang="ko-KR" altLang="en-US" sz="1600">
                <a:latin typeface="Arial Narrow" panose="020B0606020202030204" pitchFamily="34" charset="0"/>
                <a:ea typeface="굴림" panose="020B0600000101010101" pitchFamily="50" charset="-127"/>
                <a:sym typeface="Wingdings" panose="05000000000000000000" pitchFamily="2" charset="2"/>
              </a:rPr>
              <a:t>반복 없어야  </a:t>
            </a:r>
            <a:endParaRPr lang="ko-KR" altLang="en-US" sz="1600">
              <a:latin typeface="Arial Narrow" panose="020B0606020202030204" pitchFamily="34" charset="0"/>
              <a:ea typeface="굴림" panose="020B0600000101010101" pitchFamily="50" charset="-127"/>
            </a:endParaRPr>
          </a:p>
          <a:p>
            <a:pPr rtl="1" eaLnBrk="1" hangingPunct="1">
              <a:lnSpc>
                <a:spcPct val="60000"/>
              </a:lnSpc>
              <a:spcBef>
                <a:spcPct val="50000"/>
              </a:spcBef>
              <a:buClrTx/>
              <a:buSzTx/>
              <a:buFontTx/>
              <a:buNone/>
            </a:pPr>
            <a:r>
              <a:rPr lang="en-US" altLang="ko-KR" sz="1600">
                <a:latin typeface="Arial Narrow" panose="020B0606020202030204" pitchFamily="34" charset="0"/>
                <a:ea typeface="굴림" panose="020B0600000101010101" pitchFamily="50" charset="-127"/>
              </a:rPr>
              <a:t>Path: the line along which something is travelling </a:t>
            </a:r>
            <a:r>
              <a:rPr lang="en-US" altLang="ko-KR" sz="1600">
                <a:latin typeface="Arial Narrow" panose="020B0606020202030204" pitchFamily="34" charset="0"/>
                <a:ea typeface="굴림" panose="020B0600000101010101" pitchFamily="50" charset="-127"/>
                <a:sym typeface="Wingdings" panose="05000000000000000000" pitchFamily="2" charset="2"/>
              </a:rPr>
              <a:t> vertex </a:t>
            </a:r>
            <a:r>
              <a:rPr lang="ko-KR" altLang="en-US" sz="1600">
                <a:latin typeface="Arial Narrow" panose="020B0606020202030204" pitchFamily="34" charset="0"/>
                <a:ea typeface="굴림" panose="020B0600000101010101" pitchFamily="50" charset="-127"/>
                <a:sym typeface="Wingdings" panose="05000000000000000000" pitchFamily="2" charset="2"/>
              </a:rPr>
              <a:t>중심</a:t>
            </a:r>
            <a:r>
              <a:rPr lang="en-US" altLang="ko-KR" sz="1600">
                <a:latin typeface="Arial Narrow" panose="020B0606020202030204" pitchFamily="34" charset="0"/>
                <a:ea typeface="굴림" panose="020B0600000101010101" pitchFamily="50" charset="-127"/>
                <a:sym typeface="Wingdings" panose="05000000000000000000" pitchFamily="2" charset="2"/>
              </a:rPr>
              <a:t>, vertex </a:t>
            </a:r>
            <a:r>
              <a:rPr lang="ko-KR" altLang="en-US" sz="1600">
                <a:latin typeface="Arial Narrow" panose="020B0606020202030204" pitchFamily="34" charset="0"/>
                <a:ea typeface="굴림" panose="020B0600000101010101" pitchFamily="50" charset="-127"/>
                <a:sym typeface="Wingdings" panose="05000000000000000000" pitchFamily="2" charset="2"/>
              </a:rPr>
              <a:t>반복 없어야 </a:t>
            </a:r>
            <a:endParaRPr lang="ko-KR" altLang="en-US" sz="1600">
              <a:latin typeface="Arial Narrow" panose="020B0606020202030204" pitchFamily="34" charset="0"/>
              <a:ea typeface="굴림" panose="020B0600000101010101" pitchFamily="50" charset="-127"/>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ko-KR" smtClean="0">
                <a:ea typeface="굴림" panose="020B0600000101010101" pitchFamily="50" charset="-127"/>
              </a:rPr>
              <a:t>Examples of Circuit &amp; Cycle </a:t>
            </a:r>
          </a:p>
        </p:txBody>
      </p:sp>
      <p:sp>
        <p:nvSpPr>
          <p:cNvPr id="21507" name="Text Box 3"/>
          <p:cNvSpPr txBox="1">
            <a:spLocks noChangeArrowheads="1"/>
          </p:cNvSpPr>
          <p:nvPr/>
        </p:nvSpPr>
        <p:spPr bwMode="gray">
          <a:xfrm>
            <a:off x="685800" y="3200400"/>
            <a:ext cx="3429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rtl="1" eaLnBrk="1" latinLnBrk="1" hangingPunct="1">
              <a:spcBef>
                <a:spcPct val="0"/>
              </a:spcBef>
              <a:buClrTx/>
              <a:buSzTx/>
              <a:buFontTx/>
              <a:buNone/>
            </a:pPr>
            <a:r>
              <a:rPr kumimoji="1" lang="en-US" altLang="ko-KR" sz="2000" b="1" i="1">
                <a:solidFill>
                  <a:srgbClr val="000099"/>
                </a:solidFill>
                <a:latin typeface="Bookman Old Style" panose="02050604050505020204" pitchFamily="18" charset="0"/>
                <a:ea typeface="궁서체" panose="02030609000101010101" pitchFamily="17" charset="-127"/>
              </a:rPr>
              <a:t>a-c</a:t>
            </a:r>
            <a:r>
              <a:rPr kumimoji="1" lang="en-US" altLang="ko-KR" sz="2000" b="1">
                <a:solidFill>
                  <a:srgbClr val="000099"/>
                </a:solidFill>
                <a:latin typeface="Bookman Old Style" panose="02050604050505020204" pitchFamily="18" charset="0"/>
                <a:ea typeface="궁서체" panose="02030609000101010101" pitchFamily="17" charset="-127"/>
              </a:rPr>
              <a:t> </a:t>
            </a:r>
            <a:r>
              <a:rPr kumimoji="1" lang="en-US" altLang="ko-KR" sz="2000" b="1">
                <a:solidFill>
                  <a:srgbClr val="000099"/>
                </a:solidFill>
                <a:latin typeface="Comic Sans MS" panose="030F0702030302020204" pitchFamily="66" charset="0"/>
                <a:ea typeface="궁서체" panose="02030609000101010101" pitchFamily="17" charset="-127"/>
              </a:rPr>
              <a:t>walk (not</a:t>
            </a:r>
            <a:r>
              <a:rPr kumimoji="1" lang="en-US" altLang="ko-KR" sz="2000" b="1">
                <a:solidFill>
                  <a:srgbClr val="000099"/>
                </a:solidFill>
                <a:latin typeface="Bookman Old Style" panose="02050604050505020204" pitchFamily="18" charset="0"/>
                <a:ea typeface="궁서체" panose="02030609000101010101" pitchFamily="17" charset="-127"/>
              </a:rPr>
              <a:t> </a:t>
            </a:r>
            <a:r>
              <a:rPr kumimoji="1" lang="en-US" altLang="ko-KR" sz="2000" b="1" i="1">
                <a:solidFill>
                  <a:srgbClr val="000099"/>
                </a:solidFill>
                <a:latin typeface="Bookman Old Style" panose="02050604050505020204" pitchFamily="18" charset="0"/>
                <a:ea typeface="궁서체" panose="02030609000101010101" pitchFamily="17" charset="-127"/>
              </a:rPr>
              <a:t>a-c</a:t>
            </a:r>
            <a:r>
              <a:rPr kumimoji="1" lang="en-US" altLang="ko-KR" sz="2000" b="1">
                <a:solidFill>
                  <a:srgbClr val="000099"/>
                </a:solidFill>
                <a:latin typeface="Bookman Old Style" panose="02050604050505020204" pitchFamily="18" charset="0"/>
                <a:ea typeface="궁서체" panose="02030609000101010101" pitchFamily="17" charset="-127"/>
              </a:rPr>
              <a:t> </a:t>
            </a:r>
            <a:r>
              <a:rPr kumimoji="1" lang="en-US" altLang="ko-KR" sz="2000" b="1">
                <a:solidFill>
                  <a:srgbClr val="000099"/>
                </a:solidFill>
                <a:latin typeface="Comic Sans MS" panose="030F0702030302020204" pitchFamily="66" charset="0"/>
                <a:ea typeface="궁서체" panose="02030609000101010101" pitchFamily="17" charset="-127"/>
              </a:rPr>
              <a:t>trail)</a:t>
            </a:r>
          </a:p>
          <a:p>
            <a:pPr rtl="1" eaLnBrk="1" latinLnBrk="1" hangingPunct="1">
              <a:spcBef>
                <a:spcPct val="0"/>
              </a:spcBef>
              <a:buClrTx/>
              <a:buSzTx/>
              <a:buFontTx/>
              <a:buNone/>
            </a:pPr>
            <a:r>
              <a:rPr kumimoji="1" lang="en-US" altLang="ko-KR" sz="2000" b="1">
                <a:solidFill>
                  <a:srgbClr val="FF9966"/>
                </a:solidFill>
                <a:latin typeface="Bookman Old Style" panose="02050604050505020204" pitchFamily="18" charset="0"/>
                <a:ea typeface="궁서체" panose="02030609000101010101" pitchFamily="17" charset="-127"/>
              </a:rPr>
              <a:t>     </a:t>
            </a:r>
            <a:r>
              <a:rPr kumimoji="1" lang="en-US" altLang="ko-KR" sz="2000" b="1" i="1">
                <a:solidFill>
                  <a:srgbClr val="0099CC"/>
                </a:solidFill>
                <a:latin typeface="Bookman Old Style" panose="02050604050505020204" pitchFamily="18" charset="0"/>
                <a:ea typeface="궁서체" panose="02030609000101010101" pitchFamily="17" charset="-127"/>
              </a:rPr>
              <a:t>; a, </a:t>
            </a:r>
            <a:r>
              <a:rPr kumimoji="1" lang="en-US" altLang="ko-KR" sz="2000" b="1" i="1">
                <a:solidFill>
                  <a:srgbClr val="C00000"/>
                </a:solidFill>
                <a:latin typeface="Bookman Old Style" panose="02050604050505020204" pitchFamily="18" charset="0"/>
                <a:ea typeface="궁서체" panose="02030609000101010101" pitchFamily="17" charset="-127"/>
              </a:rPr>
              <a:t>e</a:t>
            </a:r>
            <a:r>
              <a:rPr kumimoji="1" lang="en-US" altLang="ko-KR" sz="2000" b="1" i="1" baseline="-25000">
                <a:solidFill>
                  <a:srgbClr val="C00000"/>
                </a:solidFill>
                <a:latin typeface="Bookman Old Style" panose="02050604050505020204" pitchFamily="18" charset="0"/>
                <a:ea typeface="궁서체" panose="02030609000101010101" pitchFamily="17" charset="-127"/>
              </a:rPr>
              <a:t>5</a:t>
            </a:r>
            <a:r>
              <a:rPr kumimoji="1" lang="en-US" altLang="ko-KR" sz="2000" b="1" i="1">
                <a:solidFill>
                  <a:srgbClr val="0099CC"/>
                </a:solidFill>
                <a:latin typeface="Bookman Old Style" panose="02050604050505020204" pitchFamily="18" charset="0"/>
                <a:ea typeface="궁서체" panose="02030609000101010101" pitchFamily="17" charset="-127"/>
              </a:rPr>
              <a:t>, e, </a:t>
            </a:r>
            <a:r>
              <a:rPr kumimoji="1" lang="en-US" altLang="ko-KR" sz="2000" b="1" i="1">
                <a:solidFill>
                  <a:srgbClr val="008000"/>
                </a:solidFill>
                <a:latin typeface="Bookman Old Style" panose="02050604050505020204" pitchFamily="18" charset="0"/>
                <a:ea typeface="궁서체" panose="02030609000101010101" pitchFamily="17" charset="-127"/>
              </a:rPr>
              <a:t>e</a:t>
            </a:r>
            <a:r>
              <a:rPr kumimoji="1" lang="en-US" altLang="ko-KR" sz="2000" b="1" i="1" baseline="-25000">
                <a:solidFill>
                  <a:srgbClr val="008000"/>
                </a:solidFill>
                <a:latin typeface="Bookman Old Style" panose="02050604050505020204" pitchFamily="18" charset="0"/>
                <a:ea typeface="궁서체" panose="02030609000101010101" pitchFamily="17" charset="-127"/>
              </a:rPr>
              <a:t>3</a:t>
            </a:r>
            <a:r>
              <a:rPr kumimoji="1" lang="en-US" altLang="ko-KR" sz="2000" b="1" i="1">
                <a:solidFill>
                  <a:srgbClr val="0099CC"/>
                </a:solidFill>
                <a:latin typeface="Bookman Old Style" panose="02050604050505020204" pitchFamily="18" charset="0"/>
                <a:ea typeface="궁서체" panose="02030609000101010101" pitchFamily="17" charset="-127"/>
              </a:rPr>
              <a:t>, d, </a:t>
            </a:r>
            <a:r>
              <a:rPr kumimoji="1" lang="en-US" altLang="ko-KR" sz="2000" b="1" i="1">
                <a:solidFill>
                  <a:srgbClr val="008000"/>
                </a:solidFill>
                <a:latin typeface="Bookman Old Style" panose="02050604050505020204" pitchFamily="18" charset="0"/>
                <a:ea typeface="궁서체" panose="02030609000101010101" pitchFamily="17" charset="-127"/>
              </a:rPr>
              <a:t>e</a:t>
            </a:r>
            <a:r>
              <a:rPr kumimoji="1" lang="en-US" altLang="ko-KR" sz="2000" b="1" i="1" baseline="-25000">
                <a:solidFill>
                  <a:srgbClr val="008000"/>
                </a:solidFill>
                <a:latin typeface="Bookman Old Style" panose="02050604050505020204" pitchFamily="18" charset="0"/>
                <a:ea typeface="궁서체" panose="02030609000101010101" pitchFamily="17" charset="-127"/>
              </a:rPr>
              <a:t>1</a:t>
            </a:r>
            <a:r>
              <a:rPr kumimoji="1" lang="en-US" altLang="ko-KR" sz="2000" b="1" i="1">
                <a:solidFill>
                  <a:srgbClr val="0099CC"/>
                </a:solidFill>
                <a:latin typeface="Bookman Old Style" panose="02050604050505020204" pitchFamily="18" charset="0"/>
                <a:ea typeface="궁서체" panose="02030609000101010101" pitchFamily="17" charset="-127"/>
              </a:rPr>
              <a:t>,  </a:t>
            </a:r>
          </a:p>
          <a:p>
            <a:pPr rtl="1" eaLnBrk="1" latinLnBrk="1" hangingPunct="1">
              <a:spcBef>
                <a:spcPct val="0"/>
              </a:spcBef>
              <a:buClrTx/>
              <a:buSzTx/>
              <a:buFontTx/>
              <a:buNone/>
            </a:pPr>
            <a:r>
              <a:rPr kumimoji="1" lang="en-US" altLang="ko-KR" sz="2000" b="1" i="1">
                <a:solidFill>
                  <a:srgbClr val="0099CC"/>
                </a:solidFill>
                <a:latin typeface="Bookman Old Style" panose="02050604050505020204" pitchFamily="18" charset="0"/>
                <a:ea typeface="궁서체" panose="02030609000101010101" pitchFamily="17" charset="-127"/>
              </a:rPr>
              <a:t>       a, </a:t>
            </a:r>
            <a:r>
              <a:rPr kumimoji="1" lang="en-US" altLang="ko-KR" sz="2000" b="1" i="1">
                <a:solidFill>
                  <a:srgbClr val="C00000"/>
                </a:solidFill>
                <a:latin typeface="Bookman Old Style" panose="02050604050505020204" pitchFamily="18" charset="0"/>
                <a:ea typeface="궁서체" panose="02030609000101010101" pitchFamily="17" charset="-127"/>
              </a:rPr>
              <a:t>e</a:t>
            </a:r>
            <a:r>
              <a:rPr kumimoji="1" lang="en-US" altLang="ko-KR" sz="2000" b="1" i="1" baseline="-25000">
                <a:solidFill>
                  <a:srgbClr val="C00000"/>
                </a:solidFill>
                <a:latin typeface="Bookman Old Style" panose="02050604050505020204" pitchFamily="18" charset="0"/>
                <a:ea typeface="궁서체" panose="02030609000101010101" pitchFamily="17" charset="-127"/>
              </a:rPr>
              <a:t>5</a:t>
            </a:r>
            <a:r>
              <a:rPr kumimoji="1" lang="en-US" altLang="ko-KR" sz="2000" b="1" i="1">
                <a:solidFill>
                  <a:srgbClr val="0099CC"/>
                </a:solidFill>
                <a:latin typeface="Bookman Old Style" panose="02050604050505020204" pitchFamily="18" charset="0"/>
                <a:ea typeface="궁서체" panose="02030609000101010101" pitchFamily="17" charset="-127"/>
              </a:rPr>
              <a:t>, e, </a:t>
            </a:r>
            <a:r>
              <a:rPr kumimoji="1" lang="en-US" altLang="ko-KR" sz="2000" b="1" i="1">
                <a:solidFill>
                  <a:srgbClr val="008000"/>
                </a:solidFill>
                <a:latin typeface="Bookman Old Style" panose="02050604050505020204" pitchFamily="18" charset="0"/>
                <a:ea typeface="궁서체" panose="02030609000101010101" pitchFamily="17" charset="-127"/>
              </a:rPr>
              <a:t>e</a:t>
            </a:r>
            <a:r>
              <a:rPr kumimoji="1" lang="en-US" altLang="ko-KR" sz="2000" b="1" i="1" baseline="-25000">
                <a:solidFill>
                  <a:srgbClr val="008000"/>
                </a:solidFill>
                <a:latin typeface="Bookman Old Style" panose="02050604050505020204" pitchFamily="18" charset="0"/>
                <a:ea typeface="궁서체" panose="02030609000101010101" pitchFamily="17" charset="-127"/>
              </a:rPr>
              <a:t>4</a:t>
            </a:r>
            <a:r>
              <a:rPr kumimoji="1" lang="en-US" altLang="ko-KR" sz="2000" b="1" i="1">
                <a:solidFill>
                  <a:srgbClr val="0099CC"/>
                </a:solidFill>
                <a:latin typeface="Bookman Old Style" panose="02050604050505020204" pitchFamily="18" charset="0"/>
                <a:ea typeface="궁서체" panose="02030609000101010101" pitchFamily="17" charset="-127"/>
              </a:rPr>
              <a:t>, b, </a:t>
            </a:r>
            <a:r>
              <a:rPr kumimoji="1" lang="en-US" altLang="ko-KR" sz="2000" b="1" i="1">
                <a:solidFill>
                  <a:srgbClr val="008000"/>
                </a:solidFill>
                <a:latin typeface="Bookman Old Style" panose="02050604050505020204" pitchFamily="18" charset="0"/>
                <a:ea typeface="궁서체" panose="02030609000101010101" pitchFamily="17" charset="-127"/>
              </a:rPr>
              <a:t>e</a:t>
            </a:r>
            <a:r>
              <a:rPr kumimoji="1" lang="en-US" altLang="ko-KR" sz="2000" b="1" i="1" baseline="-25000">
                <a:solidFill>
                  <a:srgbClr val="008000"/>
                </a:solidFill>
                <a:latin typeface="Bookman Old Style" panose="02050604050505020204" pitchFamily="18" charset="0"/>
                <a:ea typeface="궁서체" panose="02030609000101010101" pitchFamily="17" charset="-127"/>
              </a:rPr>
              <a:t>7</a:t>
            </a:r>
            <a:r>
              <a:rPr kumimoji="1" lang="en-US" altLang="ko-KR" sz="2000" b="1" i="1">
                <a:solidFill>
                  <a:srgbClr val="0099CC"/>
                </a:solidFill>
                <a:latin typeface="Bookman Old Style" panose="02050604050505020204" pitchFamily="18" charset="0"/>
                <a:ea typeface="궁서체" panose="02030609000101010101" pitchFamily="17" charset="-127"/>
              </a:rPr>
              <a:t>, c</a:t>
            </a:r>
            <a:r>
              <a:rPr kumimoji="1" lang="en-US" altLang="ko-KR" sz="2000" b="1">
                <a:solidFill>
                  <a:srgbClr val="00FFFF"/>
                </a:solidFill>
                <a:latin typeface="Bookman Old Style" panose="02050604050505020204" pitchFamily="18" charset="0"/>
                <a:ea typeface="궁서체" panose="02030609000101010101" pitchFamily="17" charset="-127"/>
              </a:rPr>
              <a:t> </a:t>
            </a:r>
          </a:p>
        </p:txBody>
      </p:sp>
      <p:sp>
        <p:nvSpPr>
          <p:cNvPr id="21508" name="Text Box 5"/>
          <p:cNvSpPr txBox="1">
            <a:spLocks noChangeArrowheads="1"/>
          </p:cNvSpPr>
          <p:nvPr/>
        </p:nvSpPr>
        <p:spPr bwMode="gray">
          <a:xfrm>
            <a:off x="4953000" y="5715000"/>
            <a:ext cx="281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rtl="1" eaLnBrk="1" latinLnBrk="1" hangingPunct="1">
              <a:spcBef>
                <a:spcPct val="0"/>
              </a:spcBef>
              <a:buClrTx/>
              <a:buSzTx/>
              <a:buFontTx/>
              <a:buNone/>
            </a:pPr>
            <a:r>
              <a:rPr kumimoji="1" lang="en-US" altLang="ko-KR" sz="2000" b="1">
                <a:solidFill>
                  <a:srgbClr val="000099"/>
                </a:solidFill>
                <a:latin typeface="Comic Sans MS" panose="030F0702030302020204" pitchFamily="66" charset="0"/>
                <a:ea typeface="궁서체" panose="02030609000101010101" pitchFamily="17" charset="-127"/>
              </a:rPr>
              <a:t>a circuit and a cycle</a:t>
            </a:r>
            <a:r>
              <a:rPr kumimoji="1" lang="en-US" altLang="ko-KR" sz="2000" b="1">
                <a:solidFill>
                  <a:srgbClr val="000099"/>
                </a:solidFill>
                <a:latin typeface="Bookman Old Style" panose="02050604050505020204" pitchFamily="18" charset="0"/>
                <a:ea typeface="궁서체" panose="02030609000101010101" pitchFamily="17" charset="-127"/>
              </a:rPr>
              <a:t> </a:t>
            </a:r>
          </a:p>
          <a:p>
            <a:pPr rtl="1" eaLnBrk="1" latinLnBrk="1" hangingPunct="1">
              <a:spcBef>
                <a:spcPct val="0"/>
              </a:spcBef>
              <a:buClrTx/>
              <a:buSzTx/>
              <a:buFontTx/>
              <a:buNone/>
            </a:pPr>
            <a:r>
              <a:rPr kumimoji="1" lang="en-US" altLang="ko-KR" sz="2000" b="1" i="1">
                <a:solidFill>
                  <a:srgbClr val="0099CC"/>
                </a:solidFill>
                <a:latin typeface="Bookman Old Style" panose="02050604050505020204" pitchFamily="18" charset="0"/>
                <a:ea typeface="궁서체" panose="02030609000101010101" pitchFamily="17" charset="-127"/>
              </a:rPr>
              <a:t>; a, </a:t>
            </a:r>
            <a:r>
              <a:rPr kumimoji="1" lang="en-US" altLang="ko-KR" sz="2000" b="1" i="1">
                <a:solidFill>
                  <a:srgbClr val="008000"/>
                </a:solidFill>
                <a:latin typeface="Bookman Old Style" panose="02050604050505020204" pitchFamily="18" charset="0"/>
                <a:ea typeface="궁서체" panose="02030609000101010101" pitchFamily="17" charset="-127"/>
              </a:rPr>
              <a:t>e</a:t>
            </a:r>
            <a:r>
              <a:rPr kumimoji="1" lang="en-US" altLang="ko-KR" sz="2000" b="1" i="1" baseline="-25000">
                <a:solidFill>
                  <a:srgbClr val="008000"/>
                </a:solidFill>
                <a:latin typeface="Bookman Old Style" panose="02050604050505020204" pitchFamily="18" charset="0"/>
                <a:ea typeface="궁서체" panose="02030609000101010101" pitchFamily="17" charset="-127"/>
              </a:rPr>
              <a:t>1</a:t>
            </a:r>
            <a:r>
              <a:rPr kumimoji="1" lang="en-US" altLang="ko-KR" sz="2000" b="1" i="1">
                <a:solidFill>
                  <a:srgbClr val="0099CC"/>
                </a:solidFill>
                <a:latin typeface="Bookman Old Style" panose="02050604050505020204" pitchFamily="18" charset="0"/>
                <a:ea typeface="궁서체" panose="02030609000101010101" pitchFamily="17" charset="-127"/>
              </a:rPr>
              <a:t>, d, </a:t>
            </a:r>
            <a:r>
              <a:rPr kumimoji="1" lang="en-US" altLang="ko-KR" sz="2000" b="1" i="1">
                <a:solidFill>
                  <a:srgbClr val="008000"/>
                </a:solidFill>
                <a:latin typeface="Bookman Old Style" panose="02050604050505020204" pitchFamily="18" charset="0"/>
                <a:ea typeface="궁서체" panose="02030609000101010101" pitchFamily="17" charset="-127"/>
              </a:rPr>
              <a:t>e</a:t>
            </a:r>
            <a:r>
              <a:rPr kumimoji="1" lang="en-US" altLang="ko-KR" sz="2000" b="1" i="1" baseline="-25000">
                <a:solidFill>
                  <a:srgbClr val="008000"/>
                </a:solidFill>
                <a:latin typeface="Bookman Old Style" panose="02050604050505020204" pitchFamily="18" charset="0"/>
                <a:ea typeface="궁서체" panose="02030609000101010101" pitchFamily="17" charset="-127"/>
              </a:rPr>
              <a:t>3</a:t>
            </a:r>
            <a:r>
              <a:rPr kumimoji="1" lang="en-US" altLang="ko-KR" sz="2000" b="1" i="1">
                <a:solidFill>
                  <a:srgbClr val="0099CC"/>
                </a:solidFill>
                <a:latin typeface="Bookman Old Style" panose="02050604050505020204" pitchFamily="18" charset="0"/>
                <a:ea typeface="궁서체" panose="02030609000101010101" pitchFamily="17" charset="-127"/>
              </a:rPr>
              <a:t>, e, </a:t>
            </a:r>
            <a:r>
              <a:rPr kumimoji="1" lang="en-US" altLang="ko-KR" sz="2000" b="1" i="1">
                <a:solidFill>
                  <a:srgbClr val="008000"/>
                </a:solidFill>
                <a:latin typeface="Bookman Old Style" panose="02050604050505020204" pitchFamily="18" charset="0"/>
                <a:ea typeface="궁서체" panose="02030609000101010101" pitchFamily="17" charset="-127"/>
              </a:rPr>
              <a:t>e</a:t>
            </a:r>
            <a:r>
              <a:rPr kumimoji="1" lang="en-US" altLang="ko-KR" sz="2000" b="1" i="1" baseline="-25000">
                <a:solidFill>
                  <a:srgbClr val="008000"/>
                </a:solidFill>
                <a:latin typeface="Bookman Old Style" panose="02050604050505020204" pitchFamily="18" charset="0"/>
                <a:ea typeface="궁서체" panose="02030609000101010101" pitchFamily="17" charset="-127"/>
              </a:rPr>
              <a:t>4</a:t>
            </a:r>
            <a:r>
              <a:rPr kumimoji="1" lang="en-US" altLang="ko-KR" sz="2000" b="1" i="1">
                <a:solidFill>
                  <a:srgbClr val="0099CC"/>
                </a:solidFill>
                <a:latin typeface="Bookman Old Style" panose="02050604050505020204" pitchFamily="18" charset="0"/>
                <a:ea typeface="궁서체" panose="02030609000101010101" pitchFamily="17" charset="-127"/>
              </a:rPr>
              <a:t>, b, </a:t>
            </a:r>
            <a:r>
              <a:rPr kumimoji="1" lang="en-US" altLang="ko-KR" sz="2000" b="1" i="1">
                <a:solidFill>
                  <a:srgbClr val="008000"/>
                </a:solidFill>
                <a:latin typeface="Bookman Old Style" panose="02050604050505020204" pitchFamily="18" charset="0"/>
                <a:ea typeface="궁서체" panose="02030609000101010101" pitchFamily="17" charset="-127"/>
              </a:rPr>
              <a:t>e</a:t>
            </a:r>
            <a:r>
              <a:rPr kumimoji="1" lang="en-US" altLang="ko-KR" sz="2000" b="1" i="1" baseline="-25000">
                <a:solidFill>
                  <a:srgbClr val="008000"/>
                </a:solidFill>
                <a:latin typeface="Bookman Old Style" panose="02050604050505020204" pitchFamily="18" charset="0"/>
                <a:ea typeface="궁서체" panose="02030609000101010101" pitchFamily="17" charset="-127"/>
              </a:rPr>
              <a:t>2</a:t>
            </a:r>
            <a:r>
              <a:rPr kumimoji="1" lang="en-US" altLang="ko-KR" sz="2000" b="1" i="1">
                <a:solidFill>
                  <a:srgbClr val="0099CC"/>
                </a:solidFill>
                <a:latin typeface="Bookman Old Style" panose="02050604050505020204" pitchFamily="18" charset="0"/>
                <a:ea typeface="궁서체" panose="02030609000101010101" pitchFamily="17" charset="-127"/>
              </a:rPr>
              <a:t>, a</a:t>
            </a:r>
            <a:endParaRPr kumimoji="1" lang="en-US" altLang="ko-KR" sz="2000" b="1" i="1">
              <a:solidFill>
                <a:srgbClr val="00FFFF"/>
              </a:solidFill>
              <a:latin typeface="Bookman Old Style" panose="02050604050505020204" pitchFamily="18" charset="0"/>
              <a:ea typeface="궁서체" panose="02030609000101010101" pitchFamily="17" charset="-127"/>
            </a:endParaRPr>
          </a:p>
        </p:txBody>
      </p:sp>
      <p:sp>
        <p:nvSpPr>
          <p:cNvPr id="21509" name="Text Box 88"/>
          <p:cNvSpPr txBox="1">
            <a:spLocks noChangeArrowheads="1"/>
          </p:cNvSpPr>
          <p:nvPr/>
        </p:nvSpPr>
        <p:spPr bwMode="gray">
          <a:xfrm>
            <a:off x="1625600" y="2794000"/>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3</a:t>
            </a:r>
          </a:p>
        </p:txBody>
      </p:sp>
      <p:grpSp>
        <p:nvGrpSpPr>
          <p:cNvPr id="21510" name="Group 106"/>
          <p:cNvGrpSpPr>
            <a:grpSpLocks/>
          </p:cNvGrpSpPr>
          <p:nvPr/>
        </p:nvGrpSpPr>
        <p:grpSpPr bwMode="auto">
          <a:xfrm>
            <a:off x="762000" y="1219200"/>
            <a:ext cx="3149600" cy="1917700"/>
            <a:chOff x="480" y="816"/>
            <a:chExt cx="1984" cy="1208"/>
          </a:xfrm>
        </p:grpSpPr>
        <p:sp>
          <p:nvSpPr>
            <p:cNvPr id="21552" name="Line 62"/>
            <p:cNvSpPr>
              <a:spLocks noChangeShapeType="1"/>
            </p:cNvSpPr>
            <p:nvPr/>
          </p:nvSpPr>
          <p:spPr bwMode="gray">
            <a:xfrm flipH="1">
              <a:off x="928" y="1104"/>
              <a:ext cx="576"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21553" name="Text Box 63"/>
            <p:cNvSpPr txBox="1">
              <a:spLocks noChangeArrowheads="1"/>
            </p:cNvSpPr>
            <p:nvPr/>
          </p:nvSpPr>
          <p:spPr bwMode="gray">
            <a:xfrm>
              <a:off x="480" y="1272"/>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1</a:t>
              </a:r>
            </a:p>
          </p:txBody>
        </p:sp>
        <p:grpSp>
          <p:nvGrpSpPr>
            <p:cNvPr id="21554" name="Group 64"/>
            <p:cNvGrpSpPr>
              <a:grpSpLocks/>
            </p:cNvGrpSpPr>
            <p:nvPr/>
          </p:nvGrpSpPr>
          <p:grpSpPr bwMode="auto">
            <a:xfrm>
              <a:off x="2224" y="960"/>
              <a:ext cx="240" cy="288"/>
              <a:chOff x="768" y="960"/>
              <a:chExt cx="240" cy="288"/>
            </a:xfrm>
          </p:grpSpPr>
          <p:sp>
            <p:nvSpPr>
              <p:cNvPr id="21578" name="Oval 65"/>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21579" name="Text Box 66"/>
              <p:cNvSpPr txBox="1">
                <a:spLocks noChangeArrowheads="1"/>
              </p:cNvSpPr>
              <p:nvPr/>
            </p:nvSpPr>
            <p:spPr bwMode="gray">
              <a:xfrm>
                <a:off x="771" y="960"/>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c</a:t>
                </a:r>
              </a:p>
            </p:txBody>
          </p:sp>
        </p:grpSp>
        <p:grpSp>
          <p:nvGrpSpPr>
            <p:cNvPr id="21555" name="Group 67"/>
            <p:cNvGrpSpPr>
              <a:grpSpLocks/>
            </p:cNvGrpSpPr>
            <p:nvPr/>
          </p:nvGrpSpPr>
          <p:grpSpPr bwMode="auto">
            <a:xfrm>
              <a:off x="1504" y="1728"/>
              <a:ext cx="240" cy="288"/>
              <a:chOff x="768" y="960"/>
              <a:chExt cx="240" cy="288"/>
            </a:xfrm>
          </p:grpSpPr>
          <p:sp>
            <p:nvSpPr>
              <p:cNvPr id="21576" name="Oval 68"/>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21577" name="Text Box 69"/>
              <p:cNvSpPr txBox="1">
                <a:spLocks noChangeArrowheads="1"/>
              </p:cNvSpPr>
              <p:nvPr/>
            </p:nvSpPr>
            <p:spPr bwMode="gray">
              <a:xfrm>
                <a:off x="771" y="960"/>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e</a:t>
                </a:r>
              </a:p>
            </p:txBody>
          </p:sp>
        </p:grpSp>
        <p:grpSp>
          <p:nvGrpSpPr>
            <p:cNvPr id="21556" name="Group 70"/>
            <p:cNvGrpSpPr>
              <a:grpSpLocks/>
            </p:cNvGrpSpPr>
            <p:nvPr/>
          </p:nvGrpSpPr>
          <p:grpSpPr bwMode="auto">
            <a:xfrm>
              <a:off x="664" y="1736"/>
              <a:ext cx="264" cy="288"/>
              <a:chOff x="888" y="2024"/>
              <a:chExt cx="264" cy="288"/>
            </a:xfrm>
          </p:grpSpPr>
          <p:sp>
            <p:nvSpPr>
              <p:cNvPr id="21574" name="Oval 71"/>
              <p:cNvSpPr>
                <a:spLocks noChangeArrowheads="1"/>
              </p:cNvSpPr>
              <p:nvPr/>
            </p:nvSpPr>
            <p:spPr bwMode="gray">
              <a:xfrm>
                <a:off x="912" y="2064"/>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21575" name="Text Box 72"/>
              <p:cNvSpPr txBox="1">
                <a:spLocks noChangeArrowheads="1"/>
              </p:cNvSpPr>
              <p:nvPr/>
            </p:nvSpPr>
            <p:spPr bwMode="gray">
              <a:xfrm>
                <a:off x="888" y="2024"/>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d</a:t>
                </a:r>
              </a:p>
            </p:txBody>
          </p:sp>
        </p:grpSp>
        <p:grpSp>
          <p:nvGrpSpPr>
            <p:cNvPr id="21557" name="Group 73"/>
            <p:cNvGrpSpPr>
              <a:grpSpLocks/>
            </p:cNvGrpSpPr>
            <p:nvPr/>
          </p:nvGrpSpPr>
          <p:grpSpPr bwMode="auto">
            <a:xfrm>
              <a:off x="680" y="960"/>
              <a:ext cx="248" cy="288"/>
              <a:chOff x="760" y="960"/>
              <a:chExt cx="248" cy="288"/>
            </a:xfrm>
          </p:grpSpPr>
          <p:sp>
            <p:nvSpPr>
              <p:cNvPr id="21572" name="Oval 74"/>
              <p:cNvSpPr>
                <a:spLocks noChangeArrowheads="1"/>
              </p:cNvSpPr>
              <p:nvPr/>
            </p:nvSpPr>
            <p:spPr bwMode="gray">
              <a:xfrm>
                <a:off x="768" y="1008"/>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21573" name="Text Box 75"/>
              <p:cNvSpPr txBox="1">
                <a:spLocks noChangeArrowheads="1"/>
              </p:cNvSpPr>
              <p:nvPr/>
            </p:nvSpPr>
            <p:spPr bwMode="gray">
              <a:xfrm>
                <a:off x="760" y="960"/>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a</a:t>
                </a:r>
              </a:p>
            </p:txBody>
          </p:sp>
        </p:grpSp>
        <p:grpSp>
          <p:nvGrpSpPr>
            <p:cNvPr id="21558" name="Group 76"/>
            <p:cNvGrpSpPr>
              <a:grpSpLocks/>
            </p:cNvGrpSpPr>
            <p:nvPr/>
          </p:nvGrpSpPr>
          <p:grpSpPr bwMode="auto">
            <a:xfrm>
              <a:off x="1504" y="968"/>
              <a:ext cx="240" cy="288"/>
              <a:chOff x="1728" y="1256"/>
              <a:chExt cx="240" cy="288"/>
            </a:xfrm>
          </p:grpSpPr>
          <p:sp>
            <p:nvSpPr>
              <p:cNvPr id="21570" name="Oval 77"/>
              <p:cNvSpPr>
                <a:spLocks noChangeArrowheads="1"/>
              </p:cNvSpPr>
              <p:nvPr/>
            </p:nvSpPr>
            <p:spPr bwMode="gray">
              <a:xfrm>
                <a:off x="1728" y="1296"/>
                <a:ext cx="240" cy="213"/>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800">
                  <a:ea typeface="굴림" panose="020B0600000101010101" pitchFamily="50" charset="-127"/>
                </a:endParaRPr>
              </a:p>
            </p:txBody>
          </p:sp>
          <p:sp>
            <p:nvSpPr>
              <p:cNvPr id="21571" name="Text Box 78"/>
              <p:cNvSpPr txBox="1">
                <a:spLocks noChangeArrowheads="1"/>
              </p:cNvSpPr>
              <p:nvPr/>
            </p:nvSpPr>
            <p:spPr bwMode="gray">
              <a:xfrm>
                <a:off x="1736" y="1256"/>
                <a:ext cx="23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66FFFF"/>
                    </a:solidFill>
                    <a:latin typeface="Bookman Old Style" panose="02050604050505020204" pitchFamily="18" charset="0"/>
                    <a:ea typeface="궁서체" panose="02030609000101010101" pitchFamily="17" charset="-127"/>
                  </a:rPr>
                  <a:t>b</a:t>
                </a:r>
              </a:p>
            </p:txBody>
          </p:sp>
        </p:grpSp>
        <p:sp>
          <p:nvSpPr>
            <p:cNvPr id="21559" name="Line 79"/>
            <p:cNvSpPr>
              <a:spLocks noChangeShapeType="1"/>
            </p:cNvSpPr>
            <p:nvPr/>
          </p:nvSpPr>
          <p:spPr bwMode="gray">
            <a:xfrm flipH="1">
              <a:off x="928" y="1872"/>
              <a:ext cx="576"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21560" name="Line 80"/>
            <p:cNvSpPr>
              <a:spLocks noChangeShapeType="1"/>
            </p:cNvSpPr>
            <p:nvPr/>
          </p:nvSpPr>
          <p:spPr bwMode="gray">
            <a:xfrm flipH="1">
              <a:off x="1632" y="1240"/>
              <a:ext cx="0" cy="528"/>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21561" name="Line 81"/>
            <p:cNvSpPr>
              <a:spLocks noChangeShapeType="1"/>
            </p:cNvSpPr>
            <p:nvPr/>
          </p:nvSpPr>
          <p:spPr bwMode="gray">
            <a:xfrm flipH="1">
              <a:off x="1744" y="1104"/>
              <a:ext cx="480"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21562" name="Line 82"/>
            <p:cNvSpPr>
              <a:spLocks noChangeShapeType="1"/>
            </p:cNvSpPr>
            <p:nvPr/>
          </p:nvSpPr>
          <p:spPr bwMode="gray">
            <a:xfrm flipH="1">
              <a:off x="808" y="1232"/>
              <a:ext cx="0" cy="528"/>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21563" name="Line 83"/>
            <p:cNvSpPr>
              <a:spLocks noChangeShapeType="1"/>
            </p:cNvSpPr>
            <p:nvPr/>
          </p:nvSpPr>
          <p:spPr bwMode="gray">
            <a:xfrm flipH="1" flipV="1">
              <a:off x="903" y="1182"/>
              <a:ext cx="624" cy="624"/>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21564" name="Text Box 84"/>
            <p:cNvSpPr txBox="1">
              <a:spLocks noChangeArrowheads="1"/>
            </p:cNvSpPr>
            <p:nvPr/>
          </p:nvSpPr>
          <p:spPr bwMode="gray">
            <a:xfrm>
              <a:off x="972" y="1122"/>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5</a:t>
              </a:r>
            </a:p>
          </p:txBody>
        </p:sp>
        <p:sp>
          <p:nvSpPr>
            <p:cNvPr id="21565" name="Text Box 85"/>
            <p:cNvSpPr txBox="1">
              <a:spLocks noChangeArrowheads="1"/>
            </p:cNvSpPr>
            <p:nvPr/>
          </p:nvSpPr>
          <p:spPr bwMode="gray">
            <a:xfrm>
              <a:off x="1560" y="1296"/>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4</a:t>
              </a:r>
            </a:p>
          </p:txBody>
        </p:sp>
        <p:sp>
          <p:nvSpPr>
            <p:cNvPr id="21566" name="Text Box 86"/>
            <p:cNvSpPr txBox="1">
              <a:spLocks noChangeArrowheads="1"/>
            </p:cNvSpPr>
            <p:nvPr/>
          </p:nvSpPr>
          <p:spPr bwMode="gray">
            <a:xfrm>
              <a:off x="1032" y="824"/>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2</a:t>
              </a:r>
            </a:p>
          </p:txBody>
        </p:sp>
        <p:sp>
          <p:nvSpPr>
            <p:cNvPr id="21567" name="Text Box 87"/>
            <p:cNvSpPr txBox="1">
              <a:spLocks noChangeArrowheads="1"/>
            </p:cNvSpPr>
            <p:nvPr/>
          </p:nvSpPr>
          <p:spPr bwMode="gray">
            <a:xfrm>
              <a:off x="1792" y="816"/>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7</a:t>
              </a:r>
            </a:p>
          </p:txBody>
        </p:sp>
        <p:sp>
          <p:nvSpPr>
            <p:cNvPr id="21568" name="Line 89"/>
            <p:cNvSpPr>
              <a:spLocks noChangeShapeType="1"/>
            </p:cNvSpPr>
            <p:nvPr/>
          </p:nvSpPr>
          <p:spPr bwMode="gray">
            <a:xfrm flipH="1">
              <a:off x="903" y="1182"/>
              <a:ext cx="624" cy="624"/>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21569" name="Text Box 90"/>
            <p:cNvSpPr txBox="1">
              <a:spLocks noChangeArrowheads="1"/>
            </p:cNvSpPr>
            <p:nvPr/>
          </p:nvSpPr>
          <p:spPr bwMode="gray">
            <a:xfrm>
              <a:off x="951" y="1545"/>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latinLnBrk="1" hangingPunct="1">
                <a:spcBef>
                  <a:spcPct val="0"/>
                </a:spcBef>
                <a:buClrTx/>
                <a:buSzTx/>
                <a:buFontTx/>
                <a:buNone/>
              </a:pPr>
              <a:r>
                <a:rPr kumimoji="1" lang="en-US" altLang="ko-KR" sz="2800" b="1" i="1">
                  <a:solidFill>
                    <a:srgbClr val="008000"/>
                  </a:solidFill>
                  <a:latin typeface="Bookman Old Style" panose="02050604050505020204" pitchFamily="18" charset="0"/>
                  <a:ea typeface="궁서체" panose="02030609000101010101" pitchFamily="17" charset="-127"/>
                </a:rPr>
                <a:t>e</a:t>
              </a:r>
              <a:r>
                <a:rPr kumimoji="1" lang="en-US" altLang="ko-KR" sz="2800" b="1" i="1" baseline="-25000">
                  <a:solidFill>
                    <a:srgbClr val="008000"/>
                  </a:solidFill>
                  <a:latin typeface="Bookman Old Style" panose="02050604050505020204" pitchFamily="18" charset="0"/>
                  <a:ea typeface="궁서체" panose="02030609000101010101" pitchFamily="17" charset="-127"/>
                </a:rPr>
                <a:t>6</a:t>
              </a:r>
            </a:p>
          </p:txBody>
        </p:sp>
      </p:grpSp>
      <p:sp>
        <p:nvSpPr>
          <p:cNvPr id="21511" name="Text Box 32"/>
          <p:cNvSpPr txBox="1">
            <a:spLocks noChangeArrowheads="1"/>
          </p:cNvSpPr>
          <p:nvPr/>
        </p:nvSpPr>
        <p:spPr bwMode="gray">
          <a:xfrm>
            <a:off x="5257800" y="2590800"/>
            <a:ext cx="3124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rtl="1" eaLnBrk="1" latinLnBrk="1" hangingPunct="1">
              <a:spcBef>
                <a:spcPct val="0"/>
              </a:spcBef>
              <a:buClrTx/>
              <a:buSzTx/>
              <a:buFontTx/>
              <a:buNone/>
            </a:pPr>
            <a:r>
              <a:rPr kumimoji="1" lang="en-US" altLang="ko-KR" sz="2000" b="1" i="1">
                <a:solidFill>
                  <a:srgbClr val="000099"/>
                </a:solidFill>
                <a:latin typeface="Bookman Old Style" panose="02050604050505020204" pitchFamily="18" charset="0"/>
                <a:ea typeface="궁서체" panose="02030609000101010101" pitchFamily="17" charset="-127"/>
              </a:rPr>
              <a:t>a-c</a:t>
            </a:r>
            <a:r>
              <a:rPr kumimoji="1" lang="en-US" altLang="ko-KR" sz="2000" b="1">
                <a:solidFill>
                  <a:srgbClr val="000099"/>
                </a:solidFill>
                <a:latin typeface="Bookman Old Style" panose="02050604050505020204" pitchFamily="18" charset="0"/>
                <a:ea typeface="궁서체" panose="02030609000101010101" pitchFamily="17" charset="-127"/>
              </a:rPr>
              <a:t> </a:t>
            </a:r>
            <a:r>
              <a:rPr kumimoji="1" lang="en-US" altLang="ko-KR" sz="2000" b="1">
                <a:solidFill>
                  <a:srgbClr val="000099"/>
                </a:solidFill>
                <a:latin typeface="Comic Sans MS" panose="030F0702030302020204" pitchFamily="66" charset="0"/>
                <a:ea typeface="궁서체" panose="02030609000101010101" pitchFamily="17" charset="-127"/>
              </a:rPr>
              <a:t>trail (not</a:t>
            </a:r>
            <a:r>
              <a:rPr kumimoji="1" lang="en-US" altLang="ko-KR" sz="2000" b="1">
                <a:solidFill>
                  <a:srgbClr val="000099"/>
                </a:solidFill>
                <a:latin typeface="Bookman Old Style" panose="02050604050505020204" pitchFamily="18" charset="0"/>
                <a:ea typeface="궁서체" panose="02030609000101010101" pitchFamily="17" charset="-127"/>
              </a:rPr>
              <a:t> </a:t>
            </a:r>
            <a:r>
              <a:rPr kumimoji="1" lang="en-US" altLang="ko-KR" sz="2000" b="1" i="1">
                <a:solidFill>
                  <a:srgbClr val="000099"/>
                </a:solidFill>
                <a:latin typeface="Bookman Old Style" panose="02050604050505020204" pitchFamily="18" charset="0"/>
                <a:ea typeface="궁서체" panose="02030609000101010101" pitchFamily="17" charset="-127"/>
              </a:rPr>
              <a:t>a-c</a:t>
            </a:r>
            <a:r>
              <a:rPr kumimoji="1" lang="en-US" altLang="ko-KR" sz="2000" b="1">
                <a:solidFill>
                  <a:srgbClr val="000099"/>
                </a:solidFill>
                <a:latin typeface="Bookman Old Style" panose="02050604050505020204" pitchFamily="18" charset="0"/>
                <a:ea typeface="궁서체" panose="02030609000101010101" pitchFamily="17" charset="-127"/>
              </a:rPr>
              <a:t> </a:t>
            </a:r>
            <a:r>
              <a:rPr kumimoji="1" lang="en-US" altLang="ko-KR" sz="2000" b="1">
                <a:solidFill>
                  <a:srgbClr val="000099"/>
                </a:solidFill>
                <a:latin typeface="Comic Sans MS" panose="030F0702030302020204" pitchFamily="66" charset="0"/>
                <a:ea typeface="궁서체" panose="02030609000101010101" pitchFamily="17" charset="-127"/>
              </a:rPr>
              <a:t>path)</a:t>
            </a:r>
          </a:p>
          <a:p>
            <a:pPr rtl="1" eaLnBrk="1" latinLnBrk="1" hangingPunct="1">
              <a:spcBef>
                <a:spcPct val="0"/>
              </a:spcBef>
              <a:buClrTx/>
              <a:buSzTx/>
              <a:buFontTx/>
              <a:buNone/>
            </a:pPr>
            <a:r>
              <a:rPr kumimoji="1" lang="en-US" altLang="ko-KR" sz="2000" b="1" i="1">
                <a:solidFill>
                  <a:srgbClr val="FF9966"/>
                </a:solidFill>
                <a:latin typeface="Bookman Old Style" panose="02050604050505020204" pitchFamily="18" charset="0"/>
                <a:ea typeface="궁서체" panose="02030609000101010101" pitchFamily="17" charset="-127"/>
              </a:rPr>
              <a:t> </a:t>
            </a:r>
            <a:r>
              <a:rPr kumimoji="1" lang="en-US" altLang="ko-KR" sz="2000" b="1" i="1">
                <a:solidFill>
                  <a:srgbClr val="0099CC"/>
                </a:solidFill>
                <a:latin typeface="Bookman Old Style" panose="02050604050505020204" pitchFamily="18" charset="0"/>
                <a:ea typeface="궁서체" panose="02030609000101010101" pitchFamily="17" charset="-127"/>
              </a:rPr>
              <a:t>; </a:t>
            </a:r>
            <a:r>
              <a:rPr kumimoji="1" lang="en-US" altLang="ko-KR" sz="2000" b="1" i="1">
                <a:solidFill>
                  <a:srgbClr val="C00000"/>
                </a:solidFill>
                <a:latin typeface="Bookman Old Style" panose="02050604050505020204" pitchFamily="18" charset="0"/>
                <a:ea typeface="궁서체" panose="02030609000101010101" pitchFamily="17" charset="-127"/>
              </a:rPr>
              <a:t>a</a:t>
            </a:r>
            <a:r>
              <a:rPr kumimoji="1" lang="en-US" altLang="ko-KR" sz="2000" b="1" i="1">
                <a:solidFill>
                  <a:srgbClr val="0099CC"/>
                </a:solidFill>
                <a:latin typeface="Bookman Old Style" panose="02050604050505020204" pitchFamily="18" charset="0"/>
                <a:ea typeface="궁서체" panose="02030609000101010101" pitchFamily="17" charset="-127"/>
              </a:rPr>
              <a:t>, </a:t>
            </a:r>
            <a:r>
              <a:rPr kumimoji="1" lang="en-US" altLang="ko-KR" sz="2000" b="1" i="1">
                <a:solidFill>
                  <a:srgbClr val="008000"/>
                </a:solidFill>
                <a:latin typeface="Bookman Old Style" panose="02050604050505020204" pitchFamily="18" charset="0"/>
                <a:ea typeface="궁서체" panose="02030609000101010101" pitchFamily="17" charset="-127"/>
              </a:rPr>
              <a:t>e</a:t>
            </a:r>
            <a:r>
              <a:rPr kumimoji="1" lang="en-US" altLang="ko-KR" sz="2000" b="1" i="1" baseline="-25000">
                <a:solidFill>
                  <a:srgbClr val="008000"/>
                </a:solidFill>
                <a:latin typeface="Bookman Old Style" panose="02050604050505020204" pitchFamily="18" charset="0"/>
                <a:ea typeface="궁서체" panose="02030609000101010101" pitchFamily="17" charset="-127"/>
              </a:rPr>
              <a:t>5</a:t>
            </a:r>
            <a:r>
              <a:rPr kumimoji="1" lang="en-US" altLang="ko-KR" sz="2000" b="1" i="1">
                <a:solidFill>
                  <a:srgbClr val="0099CC"/>
                </a:solidFill>
                <a:latin typeface="Bookman Old Style" panose="02050604050505020204" pitchFamily="18" charset="0"/>
                <a:ea typeface="궁서체" panose="02030609000101010101" pitchFamily="17" charset="-127"/>
              </a:rPr>
              <a:t>, e, </a:t>
            </a:r>
            <a:r>
              <a:rPr kumimoji="1" lang="en-US" altLang="ko-KR" sz="2000" b="1" i="1">
                <a:solidFill>
                  <a:srgbClr val="008000"/>
                </a:solidFill>
                <a:latin typeface="Bookman Old Style" panose="02050604050505020204" pitchFamily="18" charset="0"/>
                <a:ea typeface="궁서체" panose="02030609000101010101" pitchFamily="17" charset="-127"/>
              </a:rPr>
              <a:t>e</a:t>
            </a:r>
            <a:r>
              <a:rPr kumimoji="1" lang="en-US" altLang="ko-KR" sz="2000" b="1" i="1" baseline="-25000">
                <a:solidFill>
                  <a:srgbClr val="008000"/>
                </a:solidFill>
                <a:latin typeface="Bookman Old Style" panose="02050604050505020204" pitchFamily="18" charset="0"/>
                <a:ea typeface="궁서체" panose="02030609000101010101" pitchFamily="17" charset="-127"/>
              </a:rPr>
              <a:t>3</a:t>
            </a:r>
            <a:r>
              <a:rPr kumimoji="1" lang="en-US" altLang="ko-KR" sz="2000" b="1" i="1">
                <a:solidFill>
                  <a:srgbClr val="0099CC"/>
                </a:solidFill>
                <a:latin typeface="Bookman Old Style" panose="02050604050505020204" pitchFamily="18" charset="0"/>
                <a:ea typeface="궁서체" panose="02030609000101010101" pitchFamily="17" charset="-127"/>
              </a:rPr>
              <a:t>, d, </a:t>
            </a:r>
            <a:r>
              <a:rPr kumimoji="1" lang="en-US" altLang="ko-KR" sz="2000" b="1" i="1">
                <a:solidFill>
                  <a:srgbClr val="008000"/>
                </a:solidFill>
                <a:latin typeface="Bookman Old Style" panose="02050604050505020204" pitchFamily="18" charset="0"/>
                <a:ea typeface="궁서체" panose="02030609000101010101" pitchFamily="17" charset="-127"/>
              </a:rPr>
              <a:t>e</a:t>
            </a:r>
            <a:r>
              <a:rPr kumimoji="1" lang="en-US" altLang="ko-KR" sz="2000" b="1" i="1" baseline="-25000">
                <a:solidFill>
                  <a:srgbClr val="008000"/>
                </a:solidFill>
                <a:latin typeface="Bookman Old Style" panose="02050604050505020204" pitchFamily="18" charset="0"/>
                <a:ea typeface="궁서체" panose="02030609000101010101" pitchFamily="17" charset="-127"/>
              </a:rPr>
              <a:t>1</a:t>
            </a:r>
            <a:r>
              <a:rPr kumimoji="1" lang="en-US" altLang="ko-KR" sz="2000" b="1" i="1">
                <a:solidFill>
                  <a:srgbClr val="0099CC"/>
                </a:solidFill>
                <a:latin typeface="Bookman Old Style" panose="02050604050505020204" pitchFamily="18" charset="0"/>
                <a:ea typeface="궁서체" panose="02030609000101010101" pitchFamily="17" charset="-127"/>
              </a:rPr>
              <a:t>, </a:t>
            </a:r>
          </a:p>
          <a:p>
            <a:pPr rtl="1" eaLnBrk="1" latinLnBrk="1" hangingPunct="1">
              <a:spcBef>
                <a:spcPct val="0"/>
              </a:spcBef>
              <a:buClrTx/>
              <a:buSzTx/>
              <a:buFontTx/>
              <a:buNone/>
            </a:pPr>
            <a:r>
              <a:rPr kumimoji="1" lang="en-US" altLang="ko-KR" sz="2000" b="1" i="1">
                <a:solidFill>
                  <a:srgbClr val="0099CC"/>
                </a:solidFill>
                <a:latin typeface="Bookman Old Style" panose="02050604050505020204" pitchFamily="18" charset="0"/>
                <a:ea typeface="궁서체" panose="02030609000101010101" pitchFamily="17" charset="-127"/>
              </a:rPr>
              <a:t>       </a:t>
            </a:r>
            <a:r>
              <a:rPr kumimoji="1" lang="en-US" altLang="ko-KR" sz="2000" b="1" i="1">
                <a:solidFill>
                  <a:srgbClr val="C00000"/>
                </a:solidFill>
                <a:latin typeface="Bookman Old Style" panose="02050604050505020204" pitchFamily="18" charset="0"/>
                <a:ea typeface="궁서체" panose="02030609000101010101" pitchFamily="17" charset="-127"/>
              </a:rPr>
              <a:t>a</a:t>
            </a:r>
            <a:r>
              <a:rPr kumimoji="1" lang="en-US" altLang="ko-KR" sz="2000" b="1" i="1">
                <a:solidFill>
                  <a:srgbClr val="0099CC"/>
                </a:solidFill>
                <a:latin typeface="Bookman Old Style" panose="02050604050505020204" pitchFamily="18" charset="0"/>
                <a:ea typeface="궁서체" panose="02030609000101010101" pitchFamily="17" charset="-127"/>
              </a:rPr>
              <a:t>, </a:t>
            </a:r>
            <a:r>
              <a:rPr kumimoji="1" lang="en-US" altLang="ko-KR" sz="2000" b="1" i="1">
                <a:solidFill>
                  <a:srgbClr val="008000"/>
                </a:solidFill>
                <a:latin typeface="Bookman Old Style" panose="02050604050505020204" pitchFamily="18" charset="0"/>
                <a:ea typeface="궁서체" panose="02030609000101010101" pitchFamily="17" charset="-127"/>
              </a:rPr>
              <a:t>e</a:t>
            </a:r>
            <a:r>
              <a:rPr kumimoji="1" lang="en-US" altLang="ko-KR" sz="2000" b="1" i="1" baseline="-25000">
                <a:solidFill>
                  <a:srgbClr val="008000"/>
                </a:solidFill>
                <a:latin typeface="Bookman Old Style" panose="02050604050505020204" pitchFamily="18" charset="0"/>
                <a:ea typeface="궁서체" panose="02030609000101010101" pitchFamily="17" charset="-127"/>
              </a:rPr>
              <a:t>2</a:t>
            </a:r>
            <a:r>
              <a:rPr kumimoji="1" lang="en-US" altLang="ko-KR" sz="2000" b="1" i="1">
                <a:solidFill>
                  <a:srgbClr val="0099CC"/>
                </a:solidFill>
                <a:latin typeface="Bookman Old Style" panose="02050604050505020204" pitchFamily="18" charset="0"/>
                <a:ea typeface="궁서체" panose="02030609000101010101" pitchFamily="17" charset="-127"/>
              </a:rPr>
              <a:t>, b, </a:t>
            </a:r>
            <a:r>
              <a:rPr kumimoji="1" lang="en-US" altLang="ko-KR" sz="2000" b="1" i="1">
                <a:solidFill>
                  <a:srgbClr val="008000"/>
                </a:solidFill>
                <a:latin typeface="Bookman Old Style" panose="02050604050505020204" pitchFamily="18" charset="0"/>
                <a:ea typeface="궁서체" panose="02030609000101010101" pitchFamily="17" charset="-127"/>
              </a:rPr>
              <a:t>e</a:t>
            </a:r>
            <a:r>
              <a:rPr kumimoji="1" lang="en-US" altLang="ko-KR" sz="2000" b="1" i="1" baseline="-25000">
                <a:solidFill>
                  <a:srgbClr val="008000"/>
                </a:solidFill>
                <a:latin typeface="Bookman Old Style" panose="02050604050505020204" pitchFamily="18" charset="0"/>
                <a:ea typeface="궁서체" panose="02030609000101010101" pitchFamily="17" charset="-127"/>
              </a:rPr>
              <a:t>7</a:t>
            </a:r>
            <a:r>
              <a:rPr kumimoji="1" lang="en-US" altLang="ko-KR" sz="2000" b="1" i="1">
                <a:solidFill>
                  <a:srgbClr val="0099CC"/>
                </a:solidFill>
                <a:latin typeface="Bookman Old Style" panose="02050604050505020204" pitchFamily="18" charset="0"/>
                <a:ea typeface="궁서체" panose="02030609000101010101" pitchFamily="17" charset="-127"/>
              </a:rPr>
              <a:t>, c </a:t>
            </a:r>
            <a:endParaRPr kumimoji="1" lang="ko-KR" altLang="en-US" sz="2000" b="1" i="1">
              <a:solidFill>
                <a:srgbClr val="0099CC"/>
              </a:solidFill>
              <a:latin typeface="Bookman Old Style" panose="02050604050505020204" pitchFamily="18" charset="0"/>
              <a:ea typeface="궁서체" panose="02030609000101010101" pitchFamily="17" charset="-127"/>
            </a:endParaRPr>
          </a:p>
        </p:txBody>
      </p:sp>
      <p:grpSp>
        <p:nvGrpSpPr>
          <p:cNvPr id="21512" name="그룹 80"/>
          <p:cNvGrpSpPr>
            <a:grpSpLocks/>
          </p:cNvGrpSpPr>
          <p:nvPr/>
        </p:nvGrpSpPr>
        <p:grpSpPr bwMode="auto">
          <a:xfrm>
            <a:off x="6561138" y="1379538"/>
            <a:ext cx="2105025" cy="1147762"/>
            <a:chOff x="4800600" y="3402013"/>
            <a:chExt cx="2105025" cy="1147763"/>
          </a:xfrm>
        </p:grpSpPr>
        <p:sp>
          <p:nvSpPr>
            <p:cNvPr id="21540" name="Line 39"/>
            <p:cNvSpPr>
              <a:spLocks noChangeShapeType="1"/>
            </p:cNvSpPr>
            <p:nvPr/>
          </p:nvSpPr>
          <p:spPr bwMode="gray">
            <a:xfrm flipH="1">
              <a:off x="5024438" y="3678238"/>
              <a:ext cx="773113" cy="68580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21541" name="Line 40"/>
            <p:cNvSpPr>
              <a:spLocks noChangeShapeType="1"/>
            </p:cNvSpPr>
            <p:nvPr/>
          </p:nvSpPr>
          <p:spPr bwMode="gray">
            <a:xfrm>
              <a:off x="5024438" y="3602038"/>
              <a:ext cx="773113" cy="685800"/>
            </a:xfrm>
            <a:prstGeom prst="line">
              <a:avLst/>
            </a:prstGeom>
            <a:noFill/>
            <a:ln w="25400">
              <a:solidFill>
                <a:srgbClr val="FF0000"/>
              </a:solidFill>
              <a:round/>
              <a:headEnd/>
              <a:tailEnd type="stealth" w="med" len="me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21542" name="Line 41"/>
            <p:cNvSpPr>
              <a:spLocks noChangeShapeType="1"/>
            </p:cNvSpPr>
            <p:nvPr/>
          </p:nvSpPr>
          <p:spPr bwMode="gray">
            <a:xfrm>
              <a:off x="5867400" y="3678238"/>
              <a:ext cx="0" cy="60960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21543" name="Line 42"/>
            <p:cNvSpPr>
              <a:spLocks noChangeShapeType="1"/>
            </p:cNvSpPr>
            <p:nvPr/>
          </p:nvSpPr>
          <p:spPr bwMode="gray">
            <a:xfrm>
              <a:off x="6008688" y="3525838"/>
              <a:ext cx="631825" cy="0"/>
            </a:xfrm>
            <a:prstGeom prst="line">
              <a:avLst/>
            </a:prstGeom>
            <a:noFill/>
            <a:ln w="25400">
              <a:solidFill>
                <a:srgbClr val="FF0000"/>
              </a:solidFill>
              <a:round/>
              <a:headEnd/>
              <a:tailEnd type="stealth" w="med" len="me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21544" name="Line 43"/>
            <p:cNvSpPr>
              <a:spLocks noChangeShapeType="1"/>
            </p:cNvSpPr>
            <p:nvPr/>
          </p:nvSpPr>
          <p:spPr bwMode="gray">
            <a:xfrm>
              <a:off x="5094288" y="3525838"/>
              <a:ext cx="633413" cy="0"/>
            </a:xfrm>
            <a:prstGeom prst="line">
              <a:avLst/>
            </a:prstGeom>
            <a:noFill/>
            <a:ln w="25400">
              <a:solidFill>
                <a:srgbClr val="FF0000"/>
              </a:solidFill>
              <a:round/>
              <a:headEnd/>
              <a:tailEnd type="stealth" w="med" len="me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21545" name="Line 44"/>
            <p:cNvSpPr>
              <a:spLocks noChangeShapeType="1"/>
            </p:cNvSpPr>
            <p:nvPr/>
          </p:nvSpPr>
          <p:spPr bwMode="gray">
            <a:xfrm flipH="1" flipV="1">
              <a:off x="4953000" y="3678238"/>
              <a:ext cx="0" cy="609600"/>
            </a:xfrm>
            <a:prstGeom prst="line">
              <a:avLst/>
            </a:prstGeom>
            <a:noFill/>
            <a:ln w="25400">
              <a:solidFill>
                <a:srgbClr val="FF0000"/>
              </a:solidFill>
              <a:round/>
              <a:headEnd/>
              <a:tailEnd type="stealth" w="med" len="me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21546" name="Line 45"/>
            <p:cNvSpPr>
              <a:spLocks noChangeShapeType="1"/>
            </p:cNvSpPr>
            <p:nvPr/>
          </p:nvSpPr>
          <p:spPr bwMode="gray">
            <a:xfrm flipH="1" flipV="1">
              <a:off x="5024438" y="4440238"/>
              <a:ext cx="703263" cy="0"/>
            </a:xfrm>
            <a:prstGeom prst="line">
              <a:avLst/>
            </a:prstGeom>
            <a:noFill/>
            <a:ln w="25400">
              <a:solidFill>
                <a:srgbClr val="FF0000"/>
              </a:solidFill>
              <a:round/>
              <a:headEnd/>
              <a:tailEnd type="stealth" w="med" len="me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21547" name="Oval 92"/>
            <p:cNvSpPr>
              <a:spLocks noChangeArrowheads="1"/>
            </p:cNvSpPr>
            <p:nvPr/>
          </p:nvSpPr>
          <p:spPr bwMode="gray">
            <a:xfrm>
              <a:off x="4800600" y="3406776"/>
              <a:ext cx="228600" cy="228600"/>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400">
                <a:ea typeface="굴림" panose="020B0600000101010101" pitchFamily="50" charset="-127"/>
              </a:endParaRPr>
            </a:p>
          </p:txBody>
        </p:sp>
        <p:sp>
          <p:nvSpPr>
            <p:cNvPr id="21548" name="Oval 93"/>
            <p:cNvSpPr>
              <a:spLocks noChangeArrowheads="1"/>
            </p:cNvSpPr>
            <p:nvPr/>
          </p:nvSpPr>
          <p:spPr bwMode="gray">
            <a:xfrm>
              <a:off x="5762625" y="3402013"/>
              <a:ext cx="228600" cy="228600"/>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400">
                <a:ea typeface="굴림" panose="020B0600000101010101" pitchFamily="50" charset="-127"/>
              </a:endParaRPr>
            </a:p>
          </p:txBody>
        </p:sp>
        <p:sp>
          <p:nvSpPr>
            <p:cNvPr id="21549" name="Oval 94"/>
            <p:cNvSpPr>
              <a:spLocks noChangeArrowheads="1"/>
            </p:cNvSpPr>
            <p:nvPr/>
          </p:nvSpPr>
          <p:spPr bwMode="gray">
            <a:xfrm>
              <a:off x="6677025" y="3421063"/>
              <a:ext cx="228600" cy="228600"/>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400">
                <a:ea typeface="굴림" panose="020B0600000101010101" pitchFamily="50" charset="-127"/>
              </a:endParaRPr>
            </a:p>
          </p:txBody>
        </p:sp>
        <p:sp>
          <p:nvSpPr>
            <p:cNvPr id="21550" name="Oval 95"/>
            <p:cNvSpPr>
              <a:spLocks noChangeArrowheads="1"/>
            </p:cNvSpPr>
            <p:nvPr/>
          </p:nvSpPr>
          <p:spPr bwMode="gray">
            <a:xfrm>
              <a:off x="5748338" y="4321176"/>
              <a:ext cx="228600" cy="228600"/>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400">
                <a:ea typeface="굴림" panose="020B0600000101010101" pitchFamily="50" charset="-127"/>
              </a:endParaRPr>
            </a:p>
          </p:txBody>
        </p:sp>
        <p:sp>
          <p:nvSpPr>
            <p:cNvPr id="21551" name="Oval 96"/>
            <p:cNvSpPr>
              <a:spLocks noChangeArrowheads="1"/>
            </p:cNvSpPr>
            <p:nvPr/>
          </p:nvSpPr>
          <p:spPr bwMode="gray">
            <a:xfrm>
              <a:off x="4819650" y="4316413"/>
              <a:ext cx="228600" cy="228600"/>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400">
                <a:ea typeface="굴림" panose="020B0600000101010101" pitchFamily="50" charset="-127"/>
              </a:endParaRPr>
            </a:p>
          </p:txBody>
        </p:sp>
      </p:grpSp>
      <p:sp>
        <p:nvSpPr>
          <p:cNvPr id="21513" name="Text Box 47"/>
          <p:cNvSpPr txBox="1">
            <a:spLocks noChangeArrowheads="1"/>
          </p:cNvSpPr>
          <p:nvPr/>
        </p:nvSpPr>
        <p:spPr bwMode="gray">
          <a:xfrm>
            <a:off x="990600" y="6019800"/>
            <a:ext cx="3048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nchor="ctr">
            <a:spAutoFit/>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rtl="1" eaLnBrk="1" latinLnBrk="1" hangingPunct="1">
              <a:spcBef>
                <a:spcPct val="0"/>
              </a:spcBef>
              <a:buClrTx/>
              <a:buSzTx/>
              <a:buFontTx/>
              <a:buNone/>
            </a:pPr>
            <a:r>
              <a:rPr kumimoji="1" lang="en-US" altLang="ko-KR" sz="2000" b="1" i="1">
                <a:solidFill>
                  <a:srgbClr val="000099"/>
                </a:solidFill>
                <a:latin typeface="Bookman Old Style" panose="02050604050505020204" pitchFamily="18" charset="0"/>
                <a:ea typeface="궁서체" panose="02030609000101010101" pitchFamily="17" charset="-127"/>
              </a:rPr>
              <a:t>a-c</a:t>
            </a:r>
            <a:r>
              <a:rPr kumimoji="1" lang="en-US" altLang="ko-KR" sz="2000" b="1">
                <a:solidFill>
                  <a:srgbClr val="000099"/>
                </a:solidFill>
                <a:latin typeface="Bookman Old Style" panose="02050604050505020204" pitchFamily="18" charset="0"/>
                <a:ea typeface="궁서체" panose="02030609000101010101" pitchFamily="17" charset="-127"/>
              </a:rPr>
              <a:t> </a:t>
            </a:r>
            <a:r>
              <a:rPr kumimoji="1" lang="en-US" altLang="ko-KR" sz="2000" b="1">
                <a:solidFill>
                  <a:srgbClr val="000099"/>
                </a:solidFill>
                <a:latin typeface="Comic Sans MS" panose="030F0702030302020204" pitchFamily="66" charset="0"/>
                <a:ea typeface="궁서체" panose="02030609000101010101" pitchFamily="17" charset="-127"/>
              </a:rPr>
              <a:t>path</a:t>
            </a:r>
          </a:p>
          <a:p>
            <a:pPr rtl="1" eaLnBrk="1" latinLnBrk="1" hangingPunct="1">
              <a:spcBef>
                <a:spcPct val="0"/>
              </a:spcBef>
              <a:buClrTx/>
              <a:buSzTx/>
              <a:buFontTx/>
              <a:buNone/>
            </a:pPr>
            <a:r>
              <a:rPr kumimoji="1" lang="en-US" altLang="ko-KR" sz="2000" b="1">
                <a:solidFill>
                  <a:srgbClr val="0099CC"/>
                </a:solidFill>
                <a:latin typeface="Bookman Old Style" panose="02050604050505020204" pitchFamily="18" charset="0"/>
                <a:ea typeface="궁서체" panose="02030609000101010101" pitchFamily="17" charset="-127"/>
              </a:rPr>
              <a:t>  </a:t>
            </a:r>
            <a:r>
              <a:rPr kumimoji="1" lang="en-US" altLang="ko-KR" sz="2000" b="1" i="1">
                <a:solidFill>
                  <a:srgbClr val="0099CC"/>
                </a:solidFill>
                <a:latin typeface="Bookman Old Style" panose="02050604050505020204" pitchFamily="18" charset="0"/>
                <a:ea typeface="궁서체" panose="02030609000101010101" pitchFamily="17" charset="-127"/>
              </a:rPr>
              <a:t>; a, </a:t>
            </a:r>
            <a:r>
              <a:rPr kumimoji="1" lang="en-US" altLang="ko-KR" sz="2000" b="1" i="1">
                <a:solidFill>
                  <a:srgbClr val="008000"/>
                </a:solidFill>
                <a:latin typeface="Bookman Old Style" panose="02050604050505020204" pitchFamily="18" charset="0"/>
                <a:ea typeface="궁서체" panose="02030609000101010101" pitchFamily="17" charset="-127"/>
              </a:rPr>
              <a:t>e</a:t>
            </a:r>
            <a:r>
              <a:rPr kumimoji="1" lang="en-US" altLang="ko-KR" sz="2000" b="1" i="1" baseline="-25000">
                <a:solidFill>
                  <a:srgbClr val="008000"/>
                </a:solidFill>
                <a:latin typeface="Bookman Old Style" panose="02050604050505020204" pitchFamily="18" charset="0"/>
                <a:ea typeface="궁서체" panose="02030609000101010101" pitchFamily="17" charset="-127"/>
              </a:rPr>
              <a:t>5</a:t>
            </a:r>
            <a:r>
              <a:rPr kumimoji="1" lang="en-US" altLang="ko-KR" sz="2000" b="1" i="1">
                <a:solidFill>
                  <a:srgbClr val="0099CC"/>
                </a:solidFill>
                <a:latin typeface="Bookman Old Style" panose="02050604050505020204" pitchFamily="18" charset="0"/>
                <a:ea typeface="궁서체" panose="02030609000101010101" pitchFamily="17" charset="-127"/>
              </a:rPr>
              <a:t>, e, </a:t>
            </a:r>
            <a:r>
              <a:rPr kumimoji="1" lang="en-US" altLang="ko-KR" sz="2000" b="1" i="1">
                <a:solidFill>
                  <a:srgbClr val="008000"/>
                </a:solidFill>
                <a:latin typeface="Bookman Old Style" panose="02050604050505020204" pitchFamily="18" charset="0"/>
                <a:ea typeface="궁서체" panose="02030609000101010101" pitchFamily="17" charset="-127"/>
              </a:rPr>
              <a:t>e</a:t>
            </a:r>
            <a:r>
              <a:rPr kumimoji="1" lang="en-US" altLang="ko-KR" sz="2000" b="1" i="1" baseline="-25000">
                <a:solidFill>
                  <a:srgbClr val="008000"/>
                </a:solidFill>
                <a:latin typeface="Bookman Old Style" panose="02050604050505020204" pitchFamily="18" charset="0"/>
                <a:ea typeface="궁서체" panose="02030609000101010101" pitchFamily="17" charset="-127"/>
              </a:rPr>
              <a:t>4</a:t>
            </a:r>
            <a:r>
              <a:rPr kumimoji="1" lang="en-US" altLang="ko-KR" sz="2000" b="1" i="1">
                <a:solidFill>
                  <a:srgbClr val="0099CC"/>
                </a:solidFill>
                <a:latin typeface="Bookman Old Style" panose="02050604050505020204" pitchFamily="18" charset="0"/>
                <a:ea typeface="궁서체" panose="02030609000101010101" pitchFamily="17" charset="-127"/>
              </a:rPr>
              <a:t>, b, </a:t>
            </a:r>
            <a:r>
              <a:rPr kumimoji="1" lang="en-US" altLang="ko-KR" sz="2000" b="1" i="1">
                <a:solidFill>
                  <a:srgbClr val="008000"/>
                </a:solidFill>
                <a:latin typeface="Bookman Old Style" panose="02050604050505020204" pitchFamily="18" charset="0"/>
                <a:ea typeface="궁서체" panose="02030609000101010101" pitchFamily="17" charset="-127"/>
              </a:rPr>
              <a:t>e</a:t>
            </a:r>
            <a:r>
              <a:rPr kumimoji="1" lang="en-US" altLang="ko-KR" sz="2000" b="1" i="1" baseline="-25000">
                <a:solidFill>
                  <a:srgbClr val="008000"/>
                </a:solidFill>
                <a:latin typeface="Bookman Old Style" panose="02050604050505020204" pitchFamily="18" charset="0"/>
                <a:ea typeface="궁서체" panose="02030609000101010101" pitchFamily="17" charset="-127"/>
              </a:rPr>
              <a:t>7</a:t>
            </a:r>
            <a:r>
              <a:rPr kumimoji="1" lang="en-US" altLang="ko-KR" sz="2000" b="1" i="1">
                <a:solidFill>
                  <a:srgbClr val="0099CC"/>
                </a:solidFill>
                <a:latin typeface="Bookman Old Style" panose="02050604050505020204" pitchFamily="18" charset="0"/>
                <a:ea typeface="궁서체" panose="02030609000101010101" pitchFamily="17" charset="-127"/>
              </a:rPr>
              <a:t>, c</a:t>
            </a:r>
            <a:r>
              <a:rPr kumimoji="1" lang="en-US" altLang="ko-KR" sz="2000" b="1" i="1">
                <a:solidFill>
                  <a:srgbClr val="00FFFF"/>
                </a:solidFill>
                <a:latin typeface="Bookman Old Style" panose="02050604050505020204" pitchFamily="18" charset="0"/>
                <a:ea typeface="궁서체" panose="02030609000101010101" pitchFamily="17" charset="-127"/>
              </a:rPr>
              <a:t> </a:t>
            </a:r>
            <a:endParaRPr kumimoji="1" lang="ko-KR" altLang="en-US" sz="2000" b="1" i="1">
              <a:solidFill>
                <a:srgbClr val="FF9966"/>
              </a:solidFill>
              <a:latin typeface="Bookman Old Style" panose="02050604050505020204" pitchFamily="18" charset="0"/>
              <a:ea typeface="궁서체" panose="02030609000101010101" pitchFamily="17" charset="-127"/>
            </a:endParaRPr>
          </a:p>
        </p:txBody>
      </p:sp>
      <p:grpSp>
        <p:nvGrpSpPr>
          <p:cNvPr id="21514" name="그룹 79"/>
          <p:cNvGrpSpPr>
            <a:grpSpLocks/>
          </p:cNvGrpSpPr>
          <p:nvPr/>
        </p:nvGrpSpPr>
        <p:grpSpPr bwMode="auto">
          <a:xfrm>
            <a:off x="914400" y="4800600"/>
            <a:ext cx="2133600" cy="1185863"/>
            <a:chOff x="369887" y="4757737"/>
            <a:chExt cx="2133600" cy="1185863"/>
          </a:xfrm>
        </p:grpSpPr>
        <p:sp>
          <p:nvSpPr>
            <p:cNvPr id="21528" name="Line 54"/>
            <p:cNvSpPr>
              <a:spLocks noChangeShapeType="1"/>
            </p:cNvSpPr>
            <p:nvPr/>
          </p:nvSpPr>
          <p:spPr bwMode="gray">
            <a:xfrm flipH="1">
              <a:off x="587375" y="5029200"/>
              <a:ext cx="773113" cy="68580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21529" name="Line 55"/>
            <p:cNvSpPr>
              <a:spLocks noChangeShapeType="1"/>
            </p:cNvSpPr>
            <p:nvPr/>
          </p:nvSpPr>
          <p:spPr bwMode="gray">
            <a:xfrm>
              <a:off x="601662" y="5010150"/>
              <a:ext cx="773113" cy="685800"/>
            </a:xfrm>
            <a:prstGeom prst="line">
              <a:avLst/>
            </a:prstGeom>
            <a:noFill/>
            <a:ln w="25400">
              <a:solidFill>
                <a:srgbClr val="FF0000"/>
              </a:solidFill>
              <a:round/>
              <a:headEnd/>
              <a:tailEnd type="stealth" w="med" len="me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21530" name="Line 56"/>
            <p:cNvSpPr>
              <a:spLocks noChangeShapeType="1"/>
            </p:cNvSpPr>
            <p:nvPr/>
          </p:nvSpPr>
          <p:spPr bwMode="gray">
            <a:xfrm>
              <a:off x="515937" y="5029200"/>
              <a:ext cx="0" cy="60960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21531" name="Line 57"/>
            <p:cNvSpPr>
              <a:spLocks noChangeShapeType="1"/>
            </p:cNvSpPr>
            <p:nvPr/>
          </p:nvSpPr>
          <p:spPr bwMode="gray">
            <a:xfrm>
              <a:off x="1600200" y="4876800"/>
              <a:ext cx="631825" cy="0"/>
            </a:xfrm>
            <a:prstGeom prst="line">
              <a:avLst/>
            </a:prstGeom>
            <a:noFill/>
            <a:ln w="25400">
              <a:solidFill>
                <a:srgbClr val="FF0000"/>
              </a:solidFill>
              <a:round/>
              <a:headEnd/>
              <a:tailEnd type="stealth" w="med" len="me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21532" name="Line 58"/>
            <p:cNvSpPr>
              <a:spLocks noChangeShapeType="1"/>
            </p:cNvSpPr>
            <p:nvPr/>
          </p:nvSpPr>
          <p:spPr bwMode="gray">
            <a:xfrm flipV="1">
              <a:off x="1444625" y="5043487"/>
              <a:ext cx="0" cy="609600"/>
            </a:xfrm>
            <a:prstGeom prst="line">
              <a:avLst/>
            </a:prstGeom>
            <a:noFill/>
            <a:ln w="25400">
              <a:solidFill>
                <a:srgbClr val="FF0000"/>
              </a:solidFill>
              <a:round/>
              <a:headEnd/>
              <a:tailEnd type="stealth" w="med" len="me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21533" name="Line 59"/>
            <p:cNvSpPr>
              <a:spLocks noChangeShapeType="1"/>
            </p:cNvSpPr>
            <p:nvPr/>
          </p:nvSpPr>
          <p:spPr bwMode="gray">
            <a:xfrm>
              <a:off x="657225" y="4876800"/>
              <a:ext cx="633413"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21534" name="Line 60"/>
            <p:cNvSpPr>
              <a:spLocks noChangeShapeType="1"/>
            </p:cNvSpPr>
            <p:nvPr/>
          </p:nvSpPr>
          <p:spPr bwMode="gray">
            <a:xfrm>
              <a:off x="657225" y="5867400"/>
              <a:ext cx="633413"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21535" name="Oval 97"/>
            <p:cNvSpPr>
              <a:spLocks noChangeArrowheads="1"/>
            </p:cNvSpPr>
            <p:nvPr/>
          </p:nvSpPr>
          <p:spPr bwMode="gray">
            <a:xfrm>
              <a:off x="398462" y="4767262"/>
              <a:ext cx="228600" cy="228600"/>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400">
                <a:ea typeface="굴림" panose="020B0600000101010101" pitchFamily="50" charset="-127"/>
              </a:endParaRPr>
            </a:p>
          </p:txBody>
        </p:sp>
        <p:sp>
          <p:nvSpPr>
            <p:cNvPr id="21536" name="Oval 98"/>
            <p:cNvSpPr>
              <a:spLocks noChangeArrowheads="1"/>
            </p:cNvSpPr>
            <p:nvPr/>
          </p:nvSpPr>
          <p:spPr bwMode="gray">
            <a:xfrm>
              <a:off x="1331912" y="4757737"/>
              <a:ext cx="228600" cy="228600"/>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400">
                <a:ea typeface="굴림" panose="020B0600000101010101" pitchFamily="50" charset="-127"/>
              </a:endParaRPr>
            </a:p>
          </p:txBody>
        </p:sp>
        <p:sp>
          <p:nvSpPr>
            <p:cNvPr id="21537" name="Oval 99"/>
            <p:cNvSpPr>
              <a:spLocks noChangeArrowheads="1"/>
            </p:cNvSpPr>
            <p:nvPr/>
          </p:nvSpPr>
          <p:spPr bwMode="gray">
            <a:xfrm>
              <a:off x="2274887" y="4791075"/>
              <a:ext cx="228600" cy="228600"/>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400">
                <a:ea typeface="굴림" panose="020B0600000101010101" pitchFamily="50" charset="-127"/>
              </a:endParaRPr>
            </a:p>
          </p:txBody>
        </p:sp>
        <p:sp>
          <p:nvSpPr>
            <p:cNvPr id="21538" name="Oval 100"/>
            <p:cNvSpPr>
              <a:spLocks noChangeArrowheads="1"/>
            </p:cNvSpPr>
            <p:nvPr/>
          </p:nvSpPr>
          <p:spPr bwMode="gray">
            <a:xfrm>
              <a:off x="1331912" y="5715000"/>
              <a:ext cx="228600" cy="228600"/>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400">
                <a:ea typeface="굴림" panose="020B0600000101010101" pitchFamily="50" charset="-127"/>
              </a:endParaRPr>
            </a:p>
          </p:txBody>
        </p:sp>
        <p:sp>
          <p:nvSpPr>
            <p:cNvPr id="21539" name="Oval 101"/>
            <p:cNvSpPr>
              <a:spLocks noChangeArrowheads="1"/>
            </p:cNvSpPr>
            <p:nvPr/>
          </p:nvSpPr>
          <p:spPr bwMode="gray">
            <a:xfrm>
              <a:off x="369887" y="5681662"/>
              <a:ext cx="228600" cy="228600"/>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400">
                <a:ea typeface="굴림" panose="020B0600000101010101" pitchFamily="50" charset="-127"/>
              </a:endParaRPr>
            </a:p>
          </p:txBody>
        </p:sp>
      </p:grpSp>
      <p:grpSp>
        <p:nvGrpSpPr>
          <p:cNvPr id="21515" name="그룹 78"/>
          <p:cNvGrpSpPr>
            <a:grpSpLocks/>
          </p:cNvGrpSpPr>
          <p:nvPr/>
        </p:nvGrpSpPr>
        <p:grpSpPr bwMode="auto">
          <a:xfrm>
            <a:off x="5181600" y="4521200"/>
            <a:ext cx="2133600" cy="1185863"/>
            <a:chOff x="2057400" y="5529262"/>
            <a:chExt cx="2133600" cy="1185863"/>
          </a:xfrm>
        </p:grpSpPr>
        <p:sp>
          <p:nvSpPr>
            <p:cNvPr id="21517" name="Line 54"/>
            <p:cNvSpPr>
              <a:spLocks noChangeShapeType="1"/>
            </p:cNvSpPr>
            <p:nvPr/>
          </p:nvSpPr>
          <p:spPr bwMode="gray">
            <a:xfrm flipH="1">
              <a:off x="2274888" y="5800725"/>
              <a:ext cx="773113" cy="68580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21518" name="Line 55"/>
            <p:cNvSpPr>
              <a:spLocks noChangeShapeType="1"/>
            </p:cNvSpPr>
            <p:nvPr/>
          </p:nvSpPr>
          <p:spPr bwMode="gray">
            <a:xfrm flipH="1">
              <a:off x="2133599" y="5791200"/>
              <a:ext cx="45719" cy="609600"/>
            </a:xfrm>
            <a:prstGeom prst="line">
              <a:avLst/>
            </a:prstGeom>
            <a:noFill/>
            <a:ln w="25400">
              <a:solidFill>
                <a:srgbClr val="FF0000"/>
              </a:solidFill>
              <a:round/>
              <a:headEnd/>
              <a:tailEnd type="stealth" w="med" len="me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21519" name="Line 58"/>
            <p:cNvSpPr>
              <a:spLocks noChangeShapeType="1"/>
            </p:cNvSpPr>
            <p:nvPr/>
          </p:nvSpPr>
          <p:spPr bwMode="gray">
            <a:xfrm flipV="1">
              <a:off x="3132138" y="5815012"/>
              <a:ext cx="0" cy="609600"/>
            </a:xfrm>
            <a:prstGeom prst="line">
              <a:avLst/>
            </a:prstGeom>
            <a:noFill/>
            <a:ln w="25400">
              <a:solidFill>
                <a:srgbClr val="FF0000"/>
              </a:solidFill>
              <a:round/>
              <a:headEnd/>
              <a:tailEnd type="stealth" w="med" len="me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21520" name="Line 59"/>
            <p:cNvSpPr>
              <a:spLocks noChangeShapeType="1"/>
            </p:cNvSpPr>
            <p:nvPr/>
          </p:nvSpPr>
          <p:spPr bwMode="gray">
            <a:xfrm>
              <a:off x="3276600" y="5638800"/>
              <a:ext cx="633413"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21521" name="Oval 97"/>
            <p:cNvSpPr>
              <a:spLocks noChangeArrowheads="1"/>
            </p:cNvSpPr>
            <p:nvPr/>
          </p:nvSpPr>
          <p:spPr bwMode="gray">
            <a:xfrm>
              <a:off x="2085975" y="5538787"/>
              <a:ext cx="228600" cy="228600"/>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400">
                <a:ea typeface="굴림" panose="020B0600000101010101" pitchFamily="50" charset="-127"/>
              </a:endParaRPr>
            </a:p>
          </p:txBody>
        </p:sp>
        <p:sp>
          <p:nvSpPr>
            <p:cNvPr id="21522" name="Oval 98"/>
            <p:cNvSpPr>
              <a:spLocks noChangeArrowheads="1"/>
            </p:cNvSpPr>
            <p:nvPr/>
          </p:nvSpPr>
          <p:spPr bwMode="gray">
            <a:xfrm>
              <a:off x="3019425" y="5529262"/>
              <a:ext cx="228600" cy="228600"/>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400">
                <a:ea typeface="굴림" panose="020B0600000101010101" pitchFamily="50" charset="-127"/>
              </a:endParaRPr>
            </a:p>
          </p:txBody>
        </p:sp>
        <p:sp>
          <p:nvSpPr>
            <p:cNvPr id="21523" name="Oval 99"/>
            <p:cNvSpPr>
              <a:spLocks noChangeArrowheads="1"/>
            </p:cNvSpPr>
            <p:nvPr/>
          </p:nvSpPr>
          <p:spPr bwMode="gray">
            <a:xfrm>
              <a:off x="3962400" y="5562600"/>
              <a:ext cx="228600" cy="228600"/>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400">
                <a:ea typeface="굴림" panose="020B0600000101010101" pitchFamily="50" charset="-127"/>
              </a:endParaRPr>
            </a:p>
          </p:txBody>
        </p:sp>
        <p:sp>
          <p:nvSpPr>
            <p:cNvPr id="21524" name="Oval 100"/>
            <p:cNvSpPr>
              <a:spLocks noChangeArrowheads="1"/>
            </p:cNvSpPr>
            <p:nvPr/>
          </p:nvSpPr>
          <p:spPr bwMode="gray">
            <a:xfrm>
              <a:off x="3019425" y="6486525"/>
              <a:ext cx="228600" cy="228600"/>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400">
                <a:ea typeface="굴림" panose="020B0600000101010101" pitchFamily="50" charset="-127"/>
              </a:endParaRPr>
            </a:p>
          </p:txBody>
        </p:sp>
        <p:sp>
          <p:nvSpPr>
            <p:cNvPr id="21525" name="Oval 101"/>
            <p:cNvSpPr>
              <a:spLocks noChangeArrowheads="1"/>
            </p:cNvSpPr>
            <p:nvPr/>
          </p:nvSpPr>
          <p:spPr bwMode="gray">
            <a:xfrm>
              <a:off x="2057400" y="6453187"/>
              <a:ext cx="228600" cy="228600"/>
            </a:xfrm>
            <a:prstGeom prst="ellipse">
              <a:avLst/>
            </a:prstGeom>
            <a:solidFill>
              <a:srgbClr val="800080"/>
            </a:solidFill>
            <a:ln w="31750">
              <a:solidFill>
                <a:schemeClr val="tx1"/>
              </a:solidFill>
              <a:round/>
              <a:headEnd/>
              <a:tailEnd/>
            </a:ln>
          </p:spPr>
          <p:txBody>
            <a:bodyPr wrap="none" anchor="ct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lgn="ctr" rtl="1" eaLnBrk="1" hangingPunct="1">
                <a:spcBef>
                  <a:spcPct val="0"/>
                </a:spcBef>
                <a:buClrTx/>
                <a:buSzTx/>
                <a:buFontTx/>
                <a:buNone/>
              </a:pPr>
              <a:endParaRPr lang="ko-KR" altLang="en-US" sz="2400">
                <a:ea typeface="굴림" panose="020B0600000101010101" pitchFamily="50" charset="-127"/>
              </a:endParaRPr>
            </a:p>
          </p:txBody>
        </p:sp>
        <p:sp>
          <p:nvSpPr>
            <p:cNvPr id="21526" name="Line 43"/>
            <p:cNvSpPr>
              <a:spLocks noChangeShapeType="1"/>
            </p:cNvSpPr>
            <p:nvPr/>
          </p:nvSpPr>
          <p:spPr bwMode="gray">
            <a:xfrm>
              <a:off x="2362200" y="6553200"/>
              <a:ext cx="633413" cy="0"/>
            </a:xfrm>
            <a:prstGeom prst="line">
              <a:avLst/>
            </a:prstGeom>
            <a:noFill/>
            <a:ln w="25400">
              <a:solidFill>
                <a:srgbClr val="FF0000"/>
              </a:solidFill>
              <a:round/>
              <a:headEnd/>
              <a:tailEnd type="stealth" w="med" len="med"/>
            </a:ln>
            <a:extLst>
              <a:ext uri="{909E8E84-426E-40DD-AFC4-6F175D3DCCD1}">
                <a14:hiddenFill xmlns:a14="http://schemas.microsoft.com/office/drawing/2010/main">
                  <a:noFill/>
                </a14:hiddenFill>
              </a:ext>
            </a:extLst>
          </p:spPr>
          <p:txBody>
            <a:bodyPr anchor="ctr">
              <a:spAutoFit/>
            </a:bodyPr>
            <a:lstStyle/>
            <a:p>
              <a:endParaRPr lang="ko-KR" altLang="en-US"/>
            </a:p>
          </p:txBody>
        </p:sp>
        <p:sp>
          <p:nvSpPr>
            <p:cNvPr id="21527" name="Line 45"/>
            <p:cNvSpPr>
              <a:spLocks noChangeShapeType="1"/>
            </p:cNvSpPr>
            <p:nvPr/>
          </p:nvSpPr>
          <p:spPr bwMode="gray">
            <a:xfrm flipH="1" flipV="1">
              <a:off x="2286000" y="5638800"/>
              <a:ext cx="703263" cy="0"/>
            </a:xfrm>
            <a:prstGeom prst="line">
              <a:avLst/>
            </a:prstGeom>
            <a:noFill/>
            <a:ln w="25400">
              <a:solidFill>
                <a:srgbClr val="FF0000"/>
              </a:solidFill>
              <a:round/>
              <a:headEnd/>
              <a:tailEnd type="stealth" w="med" len="med"/>
            </a:ln>
            <a:extLst>
              <a:ext uri="{909E8E84-426E-40DD-AFC4-6F175D3DCCD1}">
                <a14:hiddenFill xmlns:a14="http://schemas.microsoft.com/office/drawing/2010/main">
                  <a:noFill/>
                </a14:hiddenFill>
              </a:ext>
            </a:extLst>
          </p:spPr>
          <p:txBody>
            <a:bodyPr anchor="ctr">
              <a:spAutoFit/>
            </a:bodyPr>
            <a:lstStyle/>
            <a:p>
              <a:endParaRPr lang="ko-KR" altLang="en-US"/>
            </a:p>
          </p:txBody>
        </p:sp>
      </p:grpSp>
      <p:sp>
        <p:nvSpPr>
          <p:cNvPr id="2151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4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Times New Roman (Hebrew)" charset="0"/>
              </a:defRPr>
            </a:lvl1pPr>
            <a:lvl2pPr marL="742950" indent="-285750">
              <a:spcBef>
                <a:spcPct val="20000"/>
              </a:spcBef>
              <a:buClr>
                <a:schemeClr val="folHlink"/>
              </a:buClr>
              <a:buSzPct val="55000"/>
              <a:buFont typeface="Wingdings" panose="05000000000000000000" pitchFamily="2" charset="2"/>
              <a:buChar char="q"/>
              <a:defRPr sz="2800">
                <a:solidFill>
                  <a:schemeClr val="tx1"/>
                </a:solidFill>
                <a:latin typeface="Tahoma" panose="020B0604030504040204" pitchFamily="34" charset="0"/>
                <a:cs typeface="Times New Roman (Hebrew)"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Times New Roman (Hebrew)"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Times New Roman (Hebrew)"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Times New Roman (Hebrew)" charset="0"/>
              </a:defRPr>
            </a:lvl9pPr>
          </a:lstStyle>
          <a:p>
            <a:pPr>
              <a:spcBef>
                <a:spcPct val="0"/>
              </a:spcBef>
              <a:buClrTx/>
              <a:buSzTx/>
              <a:buFontTx/>
              <a:buNone/>
            </a:pPr>
            <a:fld id="{B141AC2E-4E76-4A81-96E7-EDDC779A203F}" type="slidenum">
              <a:rPr lang="en-US" altLang="zh-TW" sz="1000" smtClean="0"/>
              <a:pPr>
                <a:spcBef>
                  <a:spcPct val="0"/>
                </a:spcBef>
                <a:buClrTx/>
                <a:buSzTx/>
                <a:buFontTx/>
                <a:buNone/>
              </a:pPr>
              <a:t>9</a:t>
            </a:fld>
            <a:endParaRPr lang="en-US" altLang="zh-TW" sz="1000" smtClean="0"/>
          </a:p>
        </p:txBody>
      </p:sp>
    </p:spTree>
  </p:cSld>
  <p:clrMapOvr>
    <a:masterClrMapping/>
  </p:clrMapOvr>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Times New Roman (Hebrew)"/>
      </a:majorFont>
      <a:minorFont>
        <a:latin typeface="Tahoma"/>
        <a:ea typeface=""/>
        <a:cs typeface="Times New Roman (Hebrew)"/>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noFill/>
        <a:ln w="25400">
          <a:solidFill>
            <a:srgbClr val="FF0000"/>
          </a:solidFill>
          <a:round/>
          <a:headEnd/>
          <a:tailEnd type="stealth" w="med" len="med"/>
        </a:ln>
        <a:effectLst/>
      </a:spPr>
      <a:bodyPr wrap="square" anchor="ctr">
        <a:spAutoFit/>
      </a:bodyPr>
      <a:lstStyle>
        <a:defPPr>
          <a:defRPr sz="2400" dirty="0"/>
        </a:defPPr>
      </a:lstStyle>
    </a:spDef>
    <a:ln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triangle" w="med" len="med"/>
        </a:ln>
        <a:effectLst/>
      </a:spPr>
      <a:bodyPr vert="horz" wrap="none" lIns="91440" tIns="45720" rIns="91440" bIns="45720" numCol="1" anchor="t" anchorCtr="0" compatLnSpc="1">
        <a:prstTxWarp prst="textNoShape">
          <a:avLst/>
        </a:prstTxWarp>
        <a:spAutoFit/>
      </a:bodyPr>
      <a:lstStyle>
        <a:defPPr marL="0" marR="0" indent="0" algn="ctr" defTabSz="914400" rtl="1"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ahoma" pitchFamily="34" charset="0"/>
            <a:cs typeface="Times New Roman (Hebrew)" charset="-79"/>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원본">
  <a:themeElements>
    <a:clrScheme name="원본">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원본">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원본">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20662</TotalTime>
  <Words>3747</Words>
  <Application>Microsoft Office PowerPoint</Application>
  <PresentationFormat>화면 슬라이드 쇼(4:3)</PresentationFormat>
  <Paragraphs>865</Paragraphs>
  <Slides>57</Slides>
  <Notes>57</Notes>
  <HiddenSlides>0</HiddenSlides>
  <MMClips>0</MMClips>
  <ScaleCrop>false</ScaleCrop>
  <HeadingPairs>
    <vt:vector size="8" baseType="variant">
      <vt:variant>
        <vt:lpstr>사용한 글꼴</vt:lpstr>
      </vt:variant>
      <vt:variant>
        <vt:i4>22</vt:i4>
      </vt:variant>
      <vt:variant>
        <vt:lpstr>테마</vt:lpstr>
      </vt:variant>
      <vt:variant>
        <vt:i4>2</vt:i4>
      </vt:variant>
      <vt:variant>
        <vt:lpstr>포함된 OLE 서버</vt:lpstr>
      </vt:variant>
      <vt:variant>
        <vt:i4>1</vt:i4>
      </vt:variant>
      <vt:variant>
        <vt:lpstr>슬라이드 제목</vt:lpstr>
      </vt:variant>
      <vt:variant>
        <vt:i4>57</vt:i4>
      </vt:variant>
    </vt:vector>
  </HeadingPairs>
  <TitlesOfParts>
    <vt:vector size="82" baseType="lpstr">
      <vt:lpstr>HY엽서L</vt:lpstr>
      <vt:lpstr>HY헤드라인M</vt:lpstr>
      <vt:lpstr>Monotype Sorts</vt:lpstr>
      <vt:lpstr>新細明體</vt:lpstr>
      <vt:lpstr>Times New Roman (Hebrew)</vt:lpstr>
      <vt:lpstr>굴림</vt:lpstr>
      <vt:lpstr>굴림체</vt:lpstr>
      <vt:lpstr>궁서체</vt:lpstr>
      <vt:lpstr>돋움</vt:lpstr>
      <vt:lpstr>맑은 고딕</vt:lpstr>
      <vt:lpstr>Arial</vt:lpstr>
      <vt:lpstr>Arial Narrow</vt:lpstr>
      <vt:lpstr>Bookman Old Style</vt:lpstr>
      <vt:lpstr>Comic Sans MS</vt:lpstr>
      <vt:lpstr>Courier New</vt:lpstr>
      <vt:lpstr>Gill Sans MT</vt:lpstr>
      <vt:lpstr>Symbol</vt:lpstr>
      <vt:lpstr>Tahoma</vt:lpstr>
      <vt:lpstr>Times New Roman</vt:lpstr>
      <vt:lpstr>Verdana</vt:lpstr>
      <vt:lpstr>Wingdings</vt:lpstr>
      <vt:lpstr>Wingdings 3</vt:lpstr>
      <vt:lpstr>Blends</vt:lpstr>
      <vt:lpstr>원본</vt:lpstr>
      <vt:lpstr>Equation</vt:lpstr>
      <vt:lpstr>Discrete Math II - Graph Theory - </vt:lpstr>
      <vt:lpstr>PowerPoint 프레젠테이션</vt:lpstr>
      <vt:lpstr>What is Graph?</vt:lpstr>
      <vt:lpstr>Examples of Graphs</vt:lpstr>
      <vt:lpstr>Definitions</vt:lpstr>
      <vt:lpstr>Walk</vt:lpstr>
      <vt:lpstr>Examples of x-y walk</vt:lpstr>
      <vt:lpstr>Circuit &amp; Cycle </vt:lpstr>
      <vt:lpstr>Examples of Circuit &amp; Cycle </vt:lpstr>
      <vt:lpstr>Summary </vt:lpstr>
      <vt:lpstr>Summary</vt:lpstr>
      <vt:lpstr>Theorem 11.1</vt:lpstr>
      <vt:lpstr>Some other terminologies</vt:lpstr>
      <vt:lpstr>Connected Components</vt:lpstr>
      <vt:lpstr>Examples</vt:lpstr>
      <vt:lpstr>Connectivity in directed G</vt:lpstr>
      <vt:lpstr>Examples 1</vt:lpstr>
      <vt:lpstr>Weakly Connected Digraph</vt:lpstr>
      <vt:lpstr>Examples 2</vt:lpstr>
      <vt:lpstr>Multigraph</vt:lpstr>
      <vt:lpstr>PowerPoint 프레젠테이션</vt:lpstr>
      <vt:lpstr>Subgraph</vt:lpstr>
      <vt:lpstr>Examples of Subgraph</vt:lpstr>
      <vt:lpstr>Induced Subgraph</vt:lpstr>
      <vt:lpstr>Example</vt:lpstr>
      <vt:lpstr>G-v &amp; G-e </vt:lpstr>
      <vt:lpstr>Examples</vt:lpstr>
      <vt:lpstr>Summary of Subgraphs</vt:lpstr>
      <vt:lpstr>Complete Graph</vt:lpstr>
      <vt:lpstr>Complement Graph</vt:lpstr>
      <vt:lpstr>Isomorphism(동형)</vt:lpstr>
      <vt:lpstr>An example of isomorphic graph</vt:lpstr>
      <vt:lpstr>Examples of Isomorphic Graphs</vt:lpstr>
      <vt:lpstr>Agenda</vt:lpstr>
      <vt:lpstr>Degree</vt:lpstr>
      <vt:lpstr>Example of degree</vt:lpstr>
      <vt:lpstr>Theorem 11.2</vt:lpstr>
      <vt:lpstr>Corollary 11.1</vt:lpstr>
      <vt:lpstr>k-regular graph</vt:lpstr>
      <vt:lpstr>Example of k-regular graph(for computer arch)</vt:lpstr>
      <vt:lpstr>Mesh Model </vt:lpstr>
      <vt:lpstr>Hypercubes</vt:lpstr>
      <vt:lpstr>Hypercube Q4</vt:lpstr>
      <vt:lpstr>Example: Königsberg Bridges</vt:lpstr>
      <vt:lpstr>Euler Circuit</vt:lpstr>
      <vt:lpstr>Theorem 11.3</vt:lpstr>
      <vt:lpstr>Proof ()</vt:lpstr>
      <vt:lpstr>Proof ()</vt:lpstr>
      <vt:lpstr>Proof ()</vt:lpstr>
      <vt:lpstr>Proof ()</vt:lpstr>
      <vt:lpstr>An Example</vt:lpstr>
      <vt:lpstr>An Example</vt:lpstr>
      <vt:lpstr>Corollary 11.2</vt:lpstr>
      <vt:lpstr>Corollary 11.2</vt:lpstr>
      <vt:lpstr>Examples</vt:lpstr>
      <vt:lpstr>Degrees in directed graphs</vt:lpstr>
      <vt:lpstr>Theorem 11.4</vt:lpstr>
    </vt:vector>
  </TitlesOfParts>
  <Company>University of Maryland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HB/HB+</dc:title>
  <dc:creator>Jonathan Katz</dc:creator>
  <cp:lastModifiedBy>ho1</cp:lastModifiedBy>
  <cp:revision>1201</cp:revision>
  <cp:lastPrinted>1601-01-01T00:00:00Z</cp:lastPrinted>
  <dcterms:created xsi:type="dcterms:W3CDTF">2002-05-06T14:20:59Z</dcterms:created>
  <dcterms:modified xsi:type="dcterms:W3CDTF">2019-12-02T04:13:59Z</dcterms:modified>
</cp:coreProperties>
</file>