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0" r:id="rId1"/>
    <p:sldMasterId id="2147483861" r:id="rId2"/>
    <p:sldMasterId id="2147483862" r:id="rId3"/>
  </p:sldMasterIdLst>
  <p:notesMasterIdLst>
    <p:notesMasterId r:id="rId23"/>
  </p:notesMasterIdLst>
  <p:sldIdLst>
    <p:sldId id="324" r:id="rId4"/>
    <p:sldId id="350" r:id="rId5"/>
    <p:sldId id="366" r:id="rId6"/>
    <p:sldId id="351" r:id="rId7"/>
    <p:sldId id="352" r:id="rId8"/>
    <p:sldId id="353" r:id="rId9"/>
    <p:sldId id="367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44A6E"/>
    <a:srgbClr val="95B3D7"/>
    <a:srgbClr val="5FA0CD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88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32FEB-C40B-495A-8D85-418AC027E26C}" type="datetimeFigureOut">
              <a:rPr lang="ko-KR" altLang="en-US" smtClean="0"/>
              <a:t>2019-10-22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E5B16-89DB-460D-82FF-67C2F45014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489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5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513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2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79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2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145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2875" y="0"/>
            <a:ext cx="8543925" cy="61261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0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59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87363" y="2959100"/>
            <a:ext cx="4013200" cy="465138"/>
            <a:chOff x="2014" y="1864"/>
            <a:chExt cx="3005" cy="317"/>
          </a:xfrm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2014" y="1864"/>
              <a:ext cx="2364" cy="317"/>
            </a:xfrm>
            <a:prstGeom prst="rect">
              <a:avLst/>
            </a:prstGeom>
            <a:gradFill rotWithShape="1">
              <a:gsLst>
                <a:gs pos="0">
                  <a:srgbClr val="9ABCDE"/>
                </a:gs>
                <a:gs pos="100000">
                  <a:srgbClr val="DCE8F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4671" y="1864"/>
              <a:ext cx="150" cy="317"/>
            </a:xfrm>
            <a:prstGeom prst="rect">
              <a:avLst/>
            </a:prstGeom>
            <a:solidFill>
              <a:srgbClr val="9ABCDE">
                <a:alpha val="2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4855" y="1864"/>
              <a:ext cx="164" cy="317"/>
            </a:xfrm>
            <a:prstGeom prst="rect">
              <a:avLst/>
            </a:prstGeom>
            <a:solidFill>
              <a:srgbClr val="9ABCDE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4428" y="1864"/>
              <a:ext cx="206" cy="317"/>
            </a:xfrm>
            <a:prstGeom prst="rect">
              <a:avLst/>
            </a:prstGeom>
            <a:solidFill>
              <a:srgbClr val="9ABCDE">
                <a:alpha val="39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357313" y="4443413"/>
            <a:ext cx="7786687" cy="57150"/>
          </a:xfrm>
          <a:prstGeom prst="rect">
            <a:avLst/>
          </a:prstGeom>
          <a:solidFill>
            <a:srgbClr val="9ABCDE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lumMod val="50000"/>
              </a:schemeClr>
            </a:outerShdw>
          </a:effectLst>
        </p:spPr>
        <p:txBody>
          <a:bodyPr wrap="none" lIns="91431" tIns="45715" rIns="91431" bIns="45715" anchor="ctr"/>
          <a:lstStyle/>
          <a:p>
            <a:pPr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4414" y="32861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45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47112"/>
            <a:ext cx="6264696" cy="401568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361459"/>
          </a:xfrm>
        </p:spPr>
        <p:txBody>
          <a:bodyPr>
            <a:normAutofit/>
          </a:bodyPr>
          <a:lstStyle>
            <a:lvl1pPr latinLnBrk="0">
              <a:defRPr sz="1600">
                <a:latin typeface="나눔고딕 ExtraBold" pitchFamily="50" charset="-127"/>
                <a:ea typeface="나눔고딕 ExtraBold" pitchFamily="50" charset="-127"/>
              </a:defRPr>
            </a:lvl1pPr>
            <a:lvl2pPr latinLnBrk="0">
              <a:defRPr sz="1400">
                <a:latin typeface="나눔고딕 ExtraBold" pitchFamily="50" charset="-127"/>
                <a:ea typeface="나눔고딕 ExtraBold" pitchFamily="50" charset="-127"/>
              </a:defRPr>
            </a:lvl2pPr>
            <a:lvl3pPr latinLnBrk="0">
              <a:defRPr sz="1300">
                <a:latin typeface="나눔고딕 ExtraBold" pitchFamily="50" charset="-127"/>
                <a:ea typeface="나눔고딕 ExtraBold" pitchFamily="50" charset="-127"/>
              </a:defRPr>
            </a:lvl3pPr>
            <a:lvl4pPr latinLnBrk="0">
              <a:defRPr sz="1200">
                <a:latin typeface="나눔고딕 ExtraBold" pitchFamily="50" charset="-127"/>
                <a:ea typeface="나눔고딕 ExtraBold" pitchFamily="50" charset="-127"/>
              </a:defRPr>
            </a:lvl4pPr>
            <a:lvl5pPr latinLnBrk="0">
              <a:defRPr sz="1100">
                <a:latin typeface="나눔고딕 ExtraBold" pitchFamily="50" charset="-127"/>
                <a:ea typeface="나눔고딕 ExtraBold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pic>
        <p:nvPicPr>
          <p:cNvPr id="12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내용 개체 틀 20"/>
          <p:cNvSpPr>
            <a:spLocks noGrp="1"/>
          </p:cNvSpPr>
          <p:nvPr>
            <p:ph sz="quarter" idx="13"/>
          </p:nvPr>
        </p:nvSpPr>
        <p:spPr>
          <a:xfrm>
            <a:off x="7353254" y="144696"/>
            <a:ext cx="1638345" cy="2032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6FEE7685-0B25-4A0C-909C-B9B8900636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19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3035" cy="147066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마스터 제목 스타일 편집</a:t>
            </a:r>
          </a:p>
        </p:txBody>
      </p:sp>
      <p:sp>
        <p:nvSpPr>
          <p:cNvPr id="3" name="부제목 3"/>
          <p:cNvSpPr>
            <a:spLocks noGrp="1" noChangeArrowheads="1"/>
          </p:cNvSpPr>
          <p:nvPr>
            <p:ph type="subTitle"/>
          </p:nvPr>
        </p:nvSpPr>
        <p:spPr>
          <a:xfrm>
            <a:off x="1371600" y="3886200"/>
            <a:ext cx="6401435" cy="17532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마스터 부제목 스타일 편집</a:t>
            </a:r>
          </a:p>
        </p:txBody>
      </p:sp>
      <p:pic>
        <p:nvPicPr>
          <p:cNvPr id="14" name="그림 14" descr="C:/Users/jjh08/AppData/Roaming/PolarisOffice/ETemp/8960_18088384/fImage3163241212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5" name="그림 15" descr="C:/Users/jjh08/AppData/Roaming/PolarisOffice/ETemp/8960_18088384/fImage6793413911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6" name="슬라이드 번호 개체 틀 16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722630" y="4406900"/>
            <a:ext cx="7773035" cy="136271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b="1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마스터 제목 스타일 편집</a:t>
            </a:r>
          </a:p>
        </p:txBody>
      </p:sp>
      <p:sp>
        <p:nvSpPr>
          <p:cNvPr id="3" name="텍스트 개체 틀 3"/>
          <p:cNvSpPr>
            <a:spLocks noGrp="1" noChangeArrowheads="1"/>
          </p:cNvSpPr>
          <p:nvPr>
            <p:ph type="body"/>
          </p:nvPr>
        </p:nvSpPr>
        <p:spPr>
          <a:xfrm>
            <a:off x="722630" y="2907030"/>
            <a:ext cx="7773035" cy="150050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마스터 텍스트 스타일을 편집합니다</a:t>
            </a:r>
          </a:p>
        </p:txBody>
      </p:sp>
      <p:pic>
        <p:nvPicPr>
          <p:cNvPr id="11" name="그림 11" descr="C:/Users/jjh08/AppData/Roaming/PolarisOffice/ETemp/8960_18088384/fImage3163242290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2" name="그림 12" descr="C:/Users/jjh08/AppData/Roaming/PolarisOffice/ETemp/8960_18088384/fImage67934239963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3" name="슬라이드 번호 개체 틀 13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/>
          </p:nvPr>
        </p:nvSpPr>
        <p:spPr>
          <a:xfrm>
            <a:off x="457200" y="1600200"/>
            <a:ext cx="4039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4" name="내용 개체 틀 4"/>
          <p:cNvSpPr txBox="1">
            <a:spLocks noGrp="1" noChangeArrowheads="1"/>
          </p:cNvSpPr>
          <p:nvPr>
            <p:ph/>
          </p:nvPr>
        </p:nvSpPr>
        <p:spPr>
          <a:xfrm>
            <a:off x="4648200" y="1600200"/>
            <a:ext cx="4039235" cy="452691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5" name="날짜 개체 틀 5"/>
          <p:cNvSpPr>
            <a:spLocks noGrp="1" noChangeArrowheads="1"/>
          </p:cNvSpPr>
          <p:nvPr>
            <p:ph type="dt"/>
          </p:nvPr>
        </p:nvSpPr>
        <p:spPr>
          <a:xfrm>
            <a:off x="457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바닥글 개체 틀 6"/>
          <p:cNvSpPr>
            <a:spLocks noGrp="1" noChangeArrowheads="1"/>
          </p:cNvSpPr>
          <p:nvPr>
            <p:ph type="ftr"/>
          </p:nvPr>
        </p:nvSpPr>
        <p:spPr>
          <a:xfrm>
            <a:off x="3124200" y="6356350"/>
            <a:ext cx="2896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슬라이드 번호 개체 틀 7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>
                    <a:tint val="75000"/>
                  </a:srgbClr>
                </a:solidFill>
                <a:latin typeface="HY헤드라인M" charset="0"/>
                <a:ea typeface="HY헤드라인M" charset="0"/>
              </a:rPr>
              <a:t>‹#›</a:t>
            </a:fld>
            <a:endParaRPr lang="en-US" altLang="ko-KR" sz="1200" dirty="0" smtClean="0">
              <a:solidFill>
                <a:srgbClr val="000000">
                  <a:tint val="75000"/>
                </a:srgbClr>
              </a:solidFill>
              <a:latin typeface="HY헤드라인M" charset="0"/>
              <a:ea typeface="HY헤드라인M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텍스트 개체 틀 3"/>
          <p:cNvSpPr>
            <a:spLocks noGrp="1" noChangeArrowheads="1"/>
          </p:cNvSpPr>
          <p:nvPr>
            <p:ph type="body"/>
          </p:nvPr>
        </p:nvSpPr>
        <p:spPr>
          <a:xfrm>
            <a:off x="457200" y="1535430"/>
            <a:ext cx="4041140" cy="64008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sp>
        <p:nvSpPr>
          <p:cNvPr id="4" name="내용 개체 틀 4"/>
          <p:cNvSpPr txBox="1">
            <a:spLocks noGrp="1" noChangeArrowheads="1"/>
          </p:cNvSpPr>
          <p:nvPr>
            <p:ph/>
          </p:nvPr>
        </p:nvSpPr>
        <p:spPr>
          <a:xfrm>
            <a:off x="457200" y="2174875"/>
            <a:ext cx="4041140" cy="3952239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5" name="텍스트 개체 틀 5"/>
          <p:cNvSpPr>
            <a:spLocks noGrp="1" noChangeArrowheads="1"/>
          </p:cNvSpPr>
          <p:nvPr>
            <p:ph type="body"/>
          </p:nvPr>
        </p:nvSpPr>
        <p:spPr>
          <a:xfrm>
            <a:off x="4645025" y="1535430"/>
            <a:ext cx="4042410" cy="64008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sp>
        <p:nvSpPr>
          <p:cNvPr id="6" name="내용 개체 틀 6"/>
          <p:cNvSpPr txBox="1">
            <a:spLocks noGrp="1" noChangeArrowheads="1"/>
          </p:cNvSpPr>
          <p:nvPr>
            <p:ph/>
          </p:nvPr>
        </p:nvSpPr>
        <p:spPr>
          <a:xfrm>
            <a:off x="4645025" y="2174875"/>
            <a:ext cx="4042410" cy="3952239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14" name="그림 14" descr="C:/Users/jjh08/AppData/Roaming/PolarisOffice/ETemp/8960_18088384/fImage3163243642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5" name="그림 15" descr="C:/Users/jjh08/AppData/Roaming/PolarisOffice/ETemp/8960_18088384/fImage6793437133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6" name="슬라이드 번호 개체 틀 16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pic>
        <p:nvPicPr>
          <p:cNvPr id="10" name="그림 10" descr="C:/Users/jjh08/AppData/Roaming/PolarisOffice/ETemp/8960_18088384/fImage31632440922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1" name="그림 11" descr="C:/Users/jjh08/AppData/Roaming/PolarisOffice/ETemp/8960_18088384/fImage6793441161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2" name="슬라이드 번호 개체 틀 12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47112"/>
            <a:ext cx="6264696" cy="401568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361459"/>
          </a:xfrm>
        </p:spPr>
        <p:txBody>
          <a:bodyPr/>
          <a:lstStyle>
            <a:lvl1pPr latinLnBrk="0">
              <a:defRPr sz="2400">
                <a:latin typeface="나눔고딕 ExtraBold" pitchFamily="50" charset="-127"/>
                <a:ea typeface="나눔고딕 ExtraBold" pitchFamily="50" charset="-127"/>
              </a:defRPr>
            </a:lvl1pPr>
            <a:lvl2pPr latinLnBrk="0">
              <a:defRPr sz="2000">
                <a:latin typeface="나눔고딕 ExtraBold" pitchFamily="50" charset="-127"/>
                <a:ea typeface="나눔고딕 ExtraBold" pitchFamily="50" charset="-127"/>
              </a:defRPr>
            </a:lvl2pPr>
            <a:lvl3pPr latinLnBrk="0">
              <a:defRPr sz="1800">
                <a:latin typeface="나눔고딕 ExtraBold" pitchFamily="50" charset="-127"/>
                <a:ea typeface="나눔고딕 ExtraBold" pitchFamily="50" charset="-127"/>
              </a:defRPr>
            </a:lvl3pPr>
            <a:lvl4pPr latinLnBrk="0">
              <a:defRPr sz="1600">
                <a:latin typeface="나눔고딕 ExtraBold" pitchFamily="50" charset="-127"/>
                <a:ea typeface="나눔고딕 ExtraBold" pitchFamily="50" charset="-127"/>
              </a:defRPr>
            </a:lvl4pPr>
            <a:lvl5pPr latinLnBrk="0">
              <a:defRPr sz="1400">
                <a:latin typeface="나눔고딕 ExtraBold" pitchFamily="50" charset="-127"/>
                <a:ea typeface="나눔고딕 ExtraBold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pic>
        <p:nvPicPr>
          <p:cNvPr id="12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1793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10" descr="C:/Users/jjh08/AppData/Roaming/PolarisOffice/ETemp/8960_18088384/fImage3163244337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1" name="그림 11" descr="C:/Users/jjh08/AppData/Roaming/PolarisOffice/ETemp/8960_18088384/fImage6793444904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2" name="슬라이드 번호 개체 틀 12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9265" cy="116268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/>
          </p:nvPr>
        </p:nvSpPr>
        <p:spPr>
          <a:xfrm>
            <a:off x="3575050" y="273050"/>
            <a:ext cx="5112385" cy="585406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4" name="텍스트 개체 틀 4"/>
          <p:cNvSpPr>
            <a:spLocks noGrp="1" noChangeArrowheads="1"/>
          </p:cNvSpPr>
          <p:nvPr>
            <p:ph type="body"/>
          </p:nvPr>
        </p:nvSpPr>
        <p:spPr>
          <a:xfrm>
            <a:off x="457200" y="1435100"/>
            <a:ext cx="3009265" cy="46920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pic>
        <p:nvPicPr>
          <p:cNvPr id="12" name="그림 12" descr="C:/Users/jjh08/AppData/Roaming/PolarisOffice/ETemp/8960_18088384/fImage31632449564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3" name="그림 13" descr="C:/Users/jjh08/AppData/Roaming/PolarisOffice/ETemp/8960_18088384/fImage6793450527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4" name="슬라이드 번호 개체 틀 14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1792605" y="4800600"/>
            <a:ext cx="5487035" cy="56769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그림 개체 틀 3"/>
          <p:cNvSpPr>
            <a:spLocks noGrp="1" noChangeArrowheads="1"/>
          </p:cNvSpPr>
          <p:nvPr>
            <p:ph type="pic"/>
          </p:nvPr>
        </p:nvSpPr>
        <p:spPr>
          <a:xfrm>
            <a:off x="1792605" y="612775"/>
            <a:ext cx="5487035" cy="4115435"/>
          </a:xfrm>
        </p:spPr>
        <p:txBody>
          <a:bodyPr vert="horz" wrap="square" lIns="0" tIns="0" rIns="0" bIns="0" anchor="t"/>
          <a:lstStyle/>
          <a:p>
            <a:pPr algn="ctr">
              <a:buFontTx/>
              <a:buNone/>
            </a:pPr>
            <a:endParaRPr lang="ko-KR" altLang="en-US" sz="2000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텍스트 개체 틀 4"/>
          <p:cNvSpPr>
            <a:spLocks noGrp="1" noChangeArrowheads="1"/>
          </p:cNvSpPr>
          <p:nvPr>
            <p:ph type="body"/>
          </p:nvPr>
        </p:nvSpPr>
        <p:spPr>
          <a:xfrm>
            <a:off x="1792605" y="5367655"/>
            <a:ext cx="5487035" cy="8051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pic>
        <p:nvPicPr>
          <p:cNvPr id="12" name="그림 12" descr="C:/Users/jjh08/AppData/Roaming/PolarisOffice/ETemp/8960_18088384/fImage3163245587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3" name="그림 13" descr="C:/Users/jjh08/AppData/Roaming/PolarisOffice/ETemp/8960_18088384/fImage6793456108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4" name="슬라이드 번호 개체 틀 14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세로 텍스트 개체 틀 3"/>
          <p:cNvSpPr>
            <a:spLocks noGrp="1" noChangeArrowheads="1"/>
          </p:cNvSpPr>
          <p:nvPr>
            <p:ph type="body" orient="vert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11" name="그림 11" descr="C:/Users/jjh08/AppData/Roaming/PolarisOffice/ETemp/8960_18088384/fImage31632460675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2" name="그림 12" descr="C:/Users/jjh08/AppData/Roaming/PolarisOffice/ETemp/8960_18088384/fImage67934619148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3" name="슬라이드 번호 개체 틀 13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2"/>
          <p:cNvSpPr>
            <a:spLocks noGrp="1" noChangeArrowheads="1"/>
          </p:cNvSpPr>
          <p:nvPr>
            <p:ph type="title" orient="vert"/>
          </p:nvPr>
        </p:nvSpPr>
        <p:spPr>
          <a:xfrm>
            <a:off x="6629400" y="274955"/>
            <a:ext cx="2058035" cy="5852160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세로 텍스트 개체 틀 3"/>
          <p:cNvSpPr>
            <a:spLocks noGrp="1" noChangeArrowheads="1"/>
          </p:cNvSpPr>
          <p:nvPr>
            <p:ph type="body" orient="vert"/>
          </p:nvPr>
        </p:nvSpPr>
        <p:spPr>
          <a:xfrm>
            <a:off x="457200" y="274955"/>
            <a:ext cx="6020435" cy="5852160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11" name="그림 11" descr="C:/Users/jjh08/AppData/Roaming/PolarisOffice/ETemp/8960_18088384/fImage3163246573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2" name="그림 12" descr="C:/Users/jjh08/AppData/Roaming/PolarisOffice/ETemp/8960_18088384/fImage6793466442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3" name="슬라이드 번호 개체 틀 13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 noGrp="1" noChangeArrowheads="1"/>
          </p:cNvSpPr>
          <p:nvPr>
            <p:ph/>
          </p:nvPr>
        </p:nvSpPr>
        <p:spPr>
          <a:xfrm>
            <a:off x="142875" y="0"/>
            <a:ext cx="8544560" cy="612711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9" name="그림 9" descr="C:/Users/jjh08/AppData/Roaming/PolarisOffice/ETemp/8960_18088384/fImage31632469702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0" name="그림 10" descr="C:/Users/jjh08/AppData/Roaming/PolarisOffice/ETemp/8960_18088384/fImage6793470639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1" name="슬라이드 번호 개체 틀 11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3"/>
          <p:cNvGrpSpPr/>
          <p:nvPr/>
        </p:nvGrpSpPr>
        <p:grpSpPr>
          <a:xfrm>
            <a:off x="487680" y="2959100"/>
            <a:ext cx="4013835" cy="466089"/>
            <a:chOff x="487680" y="2959100"/>
            <a:chExt cx="4013835" cy="466089"/>
          </a:xfrm>
        </p:grpSpPr>
        <p:sp>
          <p:nvSpPr>
            <p:cNvPr id="6" name="도형 6"/>
            <p:cNvSpPr>
              <a:spLocks noGrp="1" noChangeArrowheads="1"/>
            </p:cNvSpPr>
            <p:nvPr/>
          </p:nvSpPr>
          <p:spPr>
            <a:xfrm>
              <a:off x="487680" y="2959100"/>
              <a:ext cx="3157855" cy="466089"/>
            </a:xfrm>
            <a:prstGeom prst="rect">
              <a:avLst/>
            </a:prstGeom>
            <a:gradFill rotWithShape="1">
              <a:gsLst>
                <a:gs pos="0">
                  <a:srgbClr val="9ABCDE"/>
                </a:gs>
                <a:gs pos="100000">
                  <a:srgbClr val="DCE8F4"/>
                </a:gs>
              </a:gsLst>
              <a:lin scaled="1"/>
            </a:gra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  <p:sp>
          <p:nvSpPr>
            <p:cNvPr id="7" name="도형 7"/>
            <p:cNvSpPr>
              <a:spLocks noGrp="1" noChangeArrowheads="1"/>
            </p:cNvSpPr>
            <p:nvPr/>
          </p:nvSpPr>
          <p:spPr>
            <a:xfrm>
              <a:off x="4036060" y="2959100"/>
              <a:ext cx="200660" cy="466089"/>
            </a:xfrm>
            <a:prstGeom prst="rect">
              <a:avLst/>
            </a:prstGeom>
            <a:solidFill>
              <a:srgbClr val="9ABCDE">
                <a:alpha val="26690"/>
              </a:srgbClr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  <p:sp>
          <p:nvSpPr>
            <p:cNvPr id="4" name="도형 8"/>
            <p:cNvSpPr>
              <a:spLocks noGrp="1" noChangeArrowheads="1"/>
            </p:cNvSpPr>
            <p:nvPr/>
          </p:nvSpPr>
          <p:spPr>
            <a:xfrm>
              <a:off x="4281805" y="2959100"/>
              <a:ext cx="219710" cy="466089"/>
            </a:xfrm>
            <a:prstGeom prst="rect">
              <a:avLst/>
            </a:prstGeom>
            <a:solidFill>
              <a:srgbClr val="9ABCDE">
                <a:alpha val="20017"/>
              </a:srgbClr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  <p:sp>
          <p:nvSpPr>
            <p:cNvPr id="9" name="도형 9"/>
            <p:cNvSpPr>
              <a:spLocks noGrp="1" noChangeArrowheads="1"/>
            </p:cNvSpPr>
            <p:nvPr/>
          </p:nvSpPr>
          <p:spPr>
            <a:xfrm>
              <a:off x="3711575" y="2959100"/>
              <a:ext cx="275590" cy="466089"/>
            </a:xfrm>
            <a:prstGeom prst="rect">
              <a:avLst/>
            </a:prstGeom>
            <a:solidFill>
              <a:srgbClr val="9ABCDE">
                <a:alpha val="38857"/>
              </a:srgbClr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</p:grpSp>
      <p:sp>
        <p:nvSpPr>
          <p:cNvPr id="8" name="도형 8"/>
          <p:cNvSpPr>
            <a:spLocks noGrp="1" noChangeArrowheads="1"/>
          </p:cNvSpPr>
          <p:nvPr/>
        </p:nvSpPr>
        <p:spPr>
          <a:xfrm>
            <a:off x="1357630" y="4443730"/>
            <a:ext cx="7787005" cy="57785"/>
          </a:xfrm>
          <a:prstGeom prst="rect">
            <a:avLst/>
          </a:prstGeom>
          <a:solidFill>
            <a:srgbClr val="9ABCDE"/>
          </a:solidFill>
          <a:ln w="0">
            <a:noFill/>
            <a:prstDash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none" lIns="91440" tIns="45720" rIns="91440" bIns="45720" anchor="ctr"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2" name="텍스트 개체 틀 2"/>
          <p:cNvSpPr>
            <a:spLocks noGrp="1" noChangeArrowheads="1"/>
          </p:cNvSpPr>
          <p:nvPr>
            <p:ph type="ctrTitle"/>
          </p:nvPr>
        </p:nvSpPr>
        <p:spPr>
          <a:xfrm>
            <a:off x="1214120" y="3286125"/>
            <a:ext cx="7773035" cy="147066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dirty="0" smtClean="0">
                <a:solidFill>
                  <a:srgbClr val="1F497D">
                    <a:lumMod val="50000"/>
                  </a:srgbClr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10" name="바닥글 개체 틀 10"/>
          <p:cNvSpPr>
            <a:spLocks noGrp="1" noChangeArrowheads="1"/>
          </p:cNvSpPr>
          <p:nvPr>
            <p:ph type="ftr"/>
          </p:nvPr>
        </p:nvSpPr>
        <p:spPr>
          <a:xfrm>
            <a:off x="3124200" y="6356350"/>
            <a:ext cx="2896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47112"/>
            <a:ext cx="6264696" cy="401568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361459"/>
          </a:xfrm>
        </p:spPr>
        <p:txBody>
          <a:bodyPr/>
          <a:lstStyle>
            <a:lvl1pPr latinLnBrk="0">
              <a:defRPr sz="2400">
                <a:latin typeface="나눔고딕 ExtraBold" pitchFamily="50" charset="-127"/>
                <a:ea typeface="나눔고딕 ExtraBold" pitchFamily="50" charset="-127"/>
              </a:defRPr>
            </a:lvl1pPr>
            <a:lvl2pPr latinLnBrk="0">
              <a:defRPr sz="2000">
                <a:latin typeface="나눔고딕 ExtraBold" pitchFamily="50" charset="-127"/>
                <a:ea typeface="나눔고딕 ExtraBold" pitchFamily="50" charset="-127"/>
              </a:defRPr>
            </a:lvl2pPr>
            <a:lvl3pPr latinLnBrk="0">
              <a:defRPr sz="1800">
                <a:latin typeface="나눔고딕 ExtraBold" pitchFamily="50" charset="-127"/>
                <a:ea typeface="나눔고딕 ExtraBold" pitchFamily="50" charset="-127"/>
              </a:defRPr>
            </a:lvl3pPr>
            <a:lvl4pPr latinLnBrk="0">
              <a:defRPr sz="1600">
                <a:latin typeface="나눔고딕 ExtraBold" pitchFamily="50" charset="-127"/>
                <a:ea typeface="나눔고딕 ExtraBold" pitchFamily="50" charset="-127"/>
              </a:defRPr>
            </a:lvl4pPr>
            <a:lvl5pPr latinLnBrk="0">
              <a:defRPr sz="1400">
                <a:latin typeface="나눔고딕 ExtraBold" pitchFamily="50" charset="-127"/>
                <a:ea typeface="나눔고딕 ExtraBold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pic>
        <p:nvPicPr>
          <p:cNvPr id="12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479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3035" cy="147066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마스터 제목 스타일 편집</a:t>
            </a:r>
          </a:p>
        </p:txBody>
      </p:sp>
      <p:sp>
        <p:nvSpPr>
          <p:cNvPr id="3" name="부제목 3"/>
          <p:cNvSpPr>
            <a:spLocks noGrp="1" noChangeArrowheads="1"/>
          </p:cNvSpPr>
          <p:nvPr>
            <p:ph type="subTitle"/>
          </p:nvPr>
        </p:nvSpPr>
        <p:spPr>
          <a:xfrm>
            <a:off x="1371600" y="3886200"/>
            <a:ext cx="6401435" cy="17532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마스터 부제목 스타일 편집</a:t>
            </a:r>
          </a:p>
        </p:txBody>
      </p:sp>
      <p:pic>
        <p:nvPicPr>
          <p:cNvPr id="14" name="그림 14" descr="C:/Users/jjh08/AppData/Roaming/PolarisOffice/ETemp/8960_18088384/fImage3163249741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5" name="그림 15" descr="C:/Users/jjh08/AppData/Roaming/PolarisOffice/ETemp/8960_18088384/fImage6793498859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6" name="슬라이드 번호 개체 틀 16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5" descr="C:/Users/jjh08/AppData/Roaming/PolarisOffice/ETemp/8960_18088384/fImage3163250094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323215" y="147320"/>
            <a:ext cx="6265545" cy="40195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마스터 제목 스타일 편집</a:t>
            </a: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/>
          </p:nvPr>
        </p:nvSpPr>
        <p:spPr>
          <a:xfrm>
            <a:off x="323215" y="764540"/>
            <a:ext cx="8497570" cy="536194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마스터 텍스트 스타일을 편집합니다</a:t>
            </a:r>
          </a:p>
          <a:p>
            <a:pPr marL="742950" indent="-28575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둘째 수준</a:t>
            </a:r>
          </a:p>
          <a:p>
            <a:pPr marL="1143000" indent="-22860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셋째 수준</a:t>
            </a:r>
          </a:p>
          <a:p>
            <a:pPr marL="1600200" indent="-22860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넷째 수준</a:t>
            </a:r>
          </a:p>
          <a:p>
            <a:pPr marL="2057400" indent="-22860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다섯째 수준</a:t>
            </a:r>
          </a:p>
        </p:txBody>
      </p:sp>
      <p:pic>
        <p:nvPicPr>
          <p:cNvPr id="12" name="그림 12" descr="C:/Users/jjh08/AppData/Roaming/PolarisOffice/ETemp/8960_18088384/fImage6793503498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8" name="슬라이드 번호 개체 틀 8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2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7366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722630" y="4406900"/>
            <a:ext cx="7773035" cy="136271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b="1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마스터 제목 스타일 편집</a:t>
            </a:r>
          </a:p>
        </p:txBody>
      </p:sp>
      <p:sp>
        <p:nvSpPr>
          <p:cNvPr id="3" name="텍스트 개체 틀 3"/>
          <p:cNvSpPr>
            <a:spLocks noGrp="1" noChangeArrowheads="1"/>
          </p:cNvSpPr>
          <p:nvPr>
            <p:ph type="body"/>
          </p:nvPr>
        </p:nvSpPr>
        <p:spPr>
          <a:xfrm>
            <a:off x="722630" y="2907030"/>
            <a:ext cx="7773035" cy="150050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마스터 텍스트 스타일을 편집합니다</a:t>
            </a:r>
          </a:p>
        </p:txBody>
      </p:sp>
      <p:pic>
        <p:nvPicPr>
          <p:cNvPr id="11" name="그림 11" descr="C:/Users/jjh08/AppData/Roaming/PolarisOffice/ETemp/8960_18088384/fImage316325072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2" name="그림 12" descr="C:/Users/jjh08/AppData/Roaming/PolarisOffice/ETemp/8960_18088384/fImage6793508276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3" name="슬라이드 번호 개체 틀 13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/>
          </p:nvPr>
        </p:nvSpPr>
        <p:spPr>
          <a:xfrm>
            <a:off x="457200" y="1600200"/>
            <a:ext cx="4039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4" name="내용 개체 틀 4"/>
          <p:cNvSpPr txBox="1">
            <a:spLocks noGrp="1" noChangeArrowheads="1"/>
          </p:cNvSpPr>
          <p:nvPr>
            <p:ph/>
          </p:nvPr>
        </p:nvSpPr>
        <p:spPr>
          <a:xfrm>
            <a:off x="4648200" y="1600200"/>
            <a:ext cx="4039235" cy="452691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5" name="날짜 개체 틀 5"/>
          <p:cNvSpPr>
            <a:spLocks noGrp="1" noChangeArrowheads="1"/>
          </p:cNvSpPr>
          <p:nvPr>
            <p:ph type="dt"/>
          </p:nvPr>
        </p:nvSpPr>
        <p:spPr>
          <a:xfrm>
            <a:off x="457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바닥글 개체 틀 6"/>
          <p:cNvSpPr>
            <a:spLocks noGrp="1" noChangeArrowheads="1"/>
          </p:cNvSpPr>
          <p:nvPr>
            <p:ph type="ftr"/>
          </p:nvPr>
        </p:nvSpPr>
        <p:spPr>
          <a:xfrm>
            <a:off x="3124200" y="6356350"/>
            <a:ext cx="2896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슬라이드 번호 개체 틀 7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>
                    <a:tint val="75000"/>
                  </a:srgbClr>
                </a:solidFill>
                <a:latin typeface="HY헤드라인M" charset="0"/>
                <a:ea typeface="HY헤드라인M" charset="0"/>
              </a:rPr>
              <a:t>‹#›</a:t>
            </a:fld>
            <a:endParaRPr lang="en-US" altLang="ko-KR" sz="1200" dirty="0" smtClean="0">
              <a:solidFill>
                <a:srgbClr val="000000">
                  <a:tint val="75000"/>
                </a:srgbClr>
              </a:solidFill>
              <a:latin typeface="HY헤드라인M" charset="0"/>
              <a:ea typeface="HY헤드라인M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텍스트 개체 틀 3"/>
          <p:cNvSpPr>
            <a:spLocks noGrp="1" noChangeArrowheads="1"/>
          </p:cNvSpPr>
          <p:nvPr>
            <p:ph type="body"/>
          </p:nvPr>
        </p:nvSpPr>
        <p:spPr>
          <a:xfrm>
            <a:off x="457200" y="1535430"/>
            <a:ext cx="4041140" cy="64008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sp>
        <p:nvSpPr>
          <p:cNvPr id="4" name="내용 개체 틀 4"/>
          <p:cNvSpPr txBox="1">
            <a:spLocks noGrp="1" noChangeArrowheads="1"/>
          </p:cNvSpPr>
          <p:nvPr>
            <p:ph/>
          </p:nvPr>
        </p:nvSpPr>
        <p:spPr>
          <a:xfrm>
            <a:off x="457200" y="2174875"/>
            <a:ext cx="4041140" cy="3952239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5" name="텍스트 개체 틀 5"/>
          <p:cNvSpPr>
            <a:spLocks noGrp="1" noChangeArrowheads="1"/>
          </p:cNvSpPr>
          <p:nvPr>
            <p:ph type="body"/>
          </p:nvPr>
        </p:nvSpPr>
        <p:spPr>
          <a:xfrm>
            <a:off x="4645025" y="1535430"/>
            <a:ext cx="4042410" cy="64008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sp>
        <p:nvSpPr>
          <p:cNvPr id="6" name="내용 개체 틀 6"/>
          <p:cNvSpPr txBox="1">
            <a:spLocks noGrp="1" noChangeArrowheads="1"/>
          </p:cNvSpPr>
          <p:nvPr>
            <p:ph/>
          </p:nvPr>
        </p:nvSpPr>
        <p:spPr>
          <a:xfrm>
            <a:off x="4645025" y="2174875"/>
            <a:ext cx="4042410" cy="3952239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14" name="그림 14" descr="C:/Users/jjh08/AppData/Roaming/PolarisOffice/ETemp/8960_18088384/fImage3163252129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5" name="그림 15" descr="C:/Users/jjh08/AppData/Roaming/PolarisOffice/ETemp/8960_18088384/fImage67935223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6" name="슬라이드 번호 개체 틀 16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pic>
        <p:nvPicPr>
          <p:cNvPr id="10" name="그림 10" descr="C:/Users/jjh08/AppData/Roaming/PolarisOffice/ETemp/8960_18088384/fImage3163252594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1" name="그림 11" descr="C:/Users/jjh08/AppData/Roaming/PolarisOffice/ETemp/8960_18088384/fImage6793526511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2" name="슬라이드 번호 개체 틀 12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10" descr="C:/Users/jjh08/AppData/Roaming/PolarisOffice/ETemp/8960_18088384/fImage3163252831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1" name="그림 11" descr="C:/Users/jjh08/AppData/Roaming/PolarisOffice/ETemp/8960_18088384/fImage67935291423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2" name="슬라이드 번호 개체 틀 12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9265" cy="116268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/>
          </p:nvPr>
        </p:nvSpPr>
        <p:spPr>
          <a:xfrm>
            <a:off x="3575050" y="273050"/>
            <a:ext cx="5112385" cy="585406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4" name="텍스트 개체 틀 4"/>
          <p:cNvSpPr>
            <a:spLocks noGrp="1" noChangeArrowheads="1"/>
          </p:cNvSpPr>
          <p:nvPr>
            <p:ph type="body"/>
          </p:nvPr>
        </p:nvSpPr>
        <p:spPr>
          <a:xfrm>
            <a:off x="457200" y="1435100"/>
            <a:ext cx="3009265" cy="46920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pic>
        <p:nvPicPr>
          <p:cNvPr id="12" name="그림 12" descr="C:/Users/jjh08/AppData/Roaming/PolarisOffice/ETemp/8960_18088384/fImage31632534824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3" name="그림 13" descr="C:/Users/jjh08/AppData/Roaming/PolarisOffice/ETemp/8960_18088384/fImage67935351278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4" name="슬라이드 번호 개체 틀 14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1792605" y="4800600"/>
            <a:ext cx="5487035" cy="56769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그림 개체 틀 3"/>
          <p:cNvSpPr>
            <a:spLocks noGrp="1" noChangeArrowheads="1"/>
          </p:cNvSpPr>
          <p:nvPr>
            <p:ph type="pic"/>
          </p:nvPr>
        </p:nvSpPr>
        <p:spPr>
          <a:xfrm>
            <a:off x="1792605" y="612775"/>
            <a:ext cx="5487035" cy="4115435"/>
          </a:xfrm>
        </p:spPr>
        <p:txBody>
          <a:bodyPr vert="horz" wrap="square" lIns="0" tIns="0" rIns="0" bIns="0" anchor="t"/>
          <a:lstStyle/>
          <a:p>
            <a:pPr algn="ctr">
              <a:buFontTx/>
              <a:buNone/>
            </a:pPr>
            <a:endParaRPr lang="ko-KR" altLang="en-US" sz="2000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텍스트 개체 틀 4"/>
          <p:cNvSpPr>
            <a:spLocks noGrp="1" noChangeArrowheads="1"/>
          </p:cNvSpPr>
          <p:nvPr>
            <p:ph type="body"/>
          </p:nvPr>
        </p:nvSpPr>
        <p:spPr>
          <a:xfrm>
            <a:off x="1792605" y="5367655"/>
            <a:ext cx="5487035" cy="8051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pic>
        <p:nvPicPr>
          <p:cNvPr id="12" name="그림 12" descr="C:/Users/jjh08/AppData/Roaming/PolarisOffice/ETemp/8960_18088384/fImage3163254093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3" name="그림 13" descr="C:/Users/jjh08/AppData/Roaming/PolarisOffice/ETemp/8960_18088384/fImage6793541349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4" name="슬라이드 번호 개체 틀 14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세로 텍스트 개체 틀 3"/>
          <p:cNvSpPr>
            <a:spLocks noGrp="1" noChangeArrowheads="1"/>
          </p:cNvSpPr>
          <p:nvPr>
            <p:ph type="body" orient="vert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11" name="그림 11" descr="C:/Users/jjh08/AppData/Roaming/PolarisOffice/ETemp/8960_18088384/fImage31632545158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2" name="그림 12" descr="C:/Users/jjh08/AppData/Roaming/PolarisOffice/ETemp/8960_18088384/fImage679354624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3" name="슬라이드 번호 개체 틀 13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2"/>
          <p:cNvSpPr>
            <a:spLocks noGrp="1" noChangeArrowheads="1"/>
          </p:cNvSpPr>
          <p:nvPr>
            <p:ph type="title" orient="vert"/>
          </p:nvPr>
        </p:nvSpPr>
        <p:spPr>
          <a:xfrm>
            <a:off x="6629400" y="274955"/>
            <a:ext cx="2058035" cy="5852160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세로 텍스트 개체 틀 3"/>
          <p:cNvSpPr>
            <a:spLocks noGrp="1" noChangeArrowheads="1"/>
          </p:cNvSpPr>
          <p:nvPr>
            <p:ph type="body" orient="vert"/>
          </p:nvPr>
        </p:nvSpPr>
        <p:spPr>
          <a:xfrm>
            <a:off x="457200" y="274955"/>
            <a:ext cx="6020435" cy="5852160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11" name="그림 11" descr="C:/Users/jjh08/AppData/Roaming/PolarisOffice/ETemp/8960_18088384/fImage316325505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2" name="그림 12" descr="C:/Users/jjh08/AppData/Roaming/PolarisOffice/ETemp/8960_18088384/fImage6793551344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3" name="슬라이드 번호 개체 틀 13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 noGrp="1" noChangeArrowheads="1"/>
          </p:cNvSpPr>
          <p:nvPr>
            <p:ph/>
          </p:nvPr>
        </p:nvSpPr>
        <p:spPr>
          <a:xfrm>
            <a:off x="142875" y="0"/>
            <a:ext cx="8544560" cy="612711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9" name="그림 9" descr="C:/Users/jjh08/AppData/Roaming/PolarisOffice/ETemp/8960_18088384/fImage31632554126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0" name="그림 10" descr="C:/Users/jjh08/AppData/Roaming/PolarisOffice/ETemp/8960_18088384/fImage679355541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1" name="슬라이드 번호 개체 틀 11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9761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3"/>
          <p:cNvGrpSpPr/>
          <p:nvPr/>
        </p:nvGrpSpPr>
        <p:grpSpPr>
          <a:xfrm>
            <a:off x="487680" y="2959100"/>
            <a:ext cx="4013835" cy="466089"/>
            <a:chOff x="487680" y="2959100"/>
            <a:chExt cx="4013835" cy="466089"/>
          </a:xfrm>
        </p:grpSpPr>
        <p:sp>
          <p:nvSpPr>
            <p:cNvPr id="12" name="도형 12"/>
            <p:cNvSpPr>
              <a:spLocks noGrp="1" noChangeArrowheads="1"/>
            </p:cNvSpPr>
            <p:nvPr/>
          </p:nvSpPr>
          <p:spPr>
            <a:xfrm>
              <a:off x="487680" y="2959100"/>
              <a:ext cx="3157855" cy="466089"/>
            </a:xfrm>
            <a:prstGeom prst="rect">
              <a:avLst/>
            </a:prstGeom>
            <a:gradFill rotWithShape="1">
              <a:gsLst>
                <a:gs pos="0">
                  <a:srgbClr val="9ABCDE"/>
                </a:gs>
                <a:gs pos="100000">
                  <a:srgbClr val="DCE8F4"/>
                </a:gs>
              </a:gsLst>
              <a:lin scaled="1"/>
            </a:gra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  <p:sp>
          <p:nvSpPr>
            <p:cNvPr id="13" name="도형 13"/>
            <p:cNvSpPr>
              <a:spLocks noGrp="1" noChangeArrowheads="1"/>
            </p:cNvSpPr>
            <p:nvPr/>
          </p:nvSpPr>
          <p:spPr>
            <a:xfrm>
              <a:off x="4036060" y="2959100"/>
              <a:ext cx="200660" cy="466089"/>
            </a:xfrm>
            <a:prstGeom prst="rect">
              <a:avLst/>
            </a:prstGeom>
            <a:solidFill>
              <a:srgbClr val="9ABCDE">
                <a:alpha val="26690"/>
              </a:srgbClr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  <p:sp>
          <p:nvSpPr>
            <p:cNvPr id="14" name="도형 14"/>
            <p:cNvSpPr>
              <a:spLocks noGrp="1" noChangeArrowheads="1"/>
            </p:cNvSpPr>
            <p:nvPr/>
          </p:nvSpPr>
          <p:spPr>
            <a:xfrm>
              <a:off x="4281805" y="2959100"/>
              <a:ext cx="219710" cy="466089"/>
            </a:xfrm>
            <a:prstGeom prst="rect">
              <a:avLst/>
            </a:prstGeom>
            <a:solidFill>
              <a:srgbClr val="9ABCDE">
                <a:alpha val="20017"/>
              </a:srgbClr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  <p:sp>
          <p:nvSpPr>
            <p:cNvPr id="15" name="도형 15"/>
            <p:cNvSpPr>
              <a:spLocks noGrp="1" noChangeArrowheads="1"/>
            </p:cNvSpPr>
            <p:nvPr/>
          </p:nvSpPr>
          <p:spPr>
            <a:xfrm>
              <a:off x="3711575" y="2959100"/>
              <a:ext cx="275590" cy="466089"/>
            </a:xfrm>
            <a:prstGeom prst="rect">
              <a:avLst/>
            </a:prstGeom>
            <a:solidFill>
              <a:srgbClr val="9ABCDE">
                <a:alpha val="38857"/>
              </a:srgbClr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</p:grpSp>
      <p:sp>
        <p:nvSpPr>
          <p:cNvPr id="8" name="도형 8"/>
          <p:cNvSpPr>
            <a:spLocks noGrp="1" noChangeArrowheads="1"/>
          </p:cNvSpPr>
          <p:nvPr/>
        </p:nvSpPr>
        <p:spPr>
          <a:xfrm>
            <a:off x="1357630" y="4443730"/>
            <a:ext cx="7787005" cy="57785"/>
          </a:xfrm>
          <a:prstGeom prst="rect">
            <a:avLst/>
          </a:prstGeom>
          <a:solidFill>
            <a:srgbClr val="9ABCDE"/>
          </a:solidFill>
          <a:ln w="0">
            <a:noFill/>
            <a:prstDash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none" lIns="91440" tIns="45720" rIns="91440" bIns="45720" anchor="ctr"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2" name="텍스트 개체 틀 2"/>
          <p:cNvSpPr>
            <a:spLocks noGrp="1" noChangeArrowheads="1"/>
          </p:cNvSpPr>
          <p:nvPr>
            <p:ph type="ctrTitle"/>
          </p:nvPr>
        </p:nvSpPr>
        <p:spPr>
          <a:xfrm>
            <a:off x="1214120" y="3286125"/>
            <a:ext cx="7773035" cy="147066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dirty="0" smtClean="0">
                <a:solidFill>
                  <a:srgbClr val="1F497D">
                    <a:lumMod val="50000"/>
                  </a:srgbClr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10" name="바닥글 개체 틀 10"/>
          <p:cNvSpPr>
            <a:spLocks noGrp="1" noChangeArrowheads="1"/>
          </p:cNvSpPr>
          <p:nvPr>
            <p:ph type="ftr"/>
          </p:nvPr>
        </p:nvSpPr>
        <p:spPr>
          <a:xfrm>
            <a:off x="3124200" y="6356350"/>
            <a:ext cx="2896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5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98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1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847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1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83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3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49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3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21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6" cstate="print"/>
          <a:srcRect l="3016" t="5763" r="18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그룹 13"/>
          <p:cNvGrpSpPr/>
          <p:nvPr/>
        </p:nvGrpSpPr>
        <p:grpSpPr>
          <a:xfrm>
            <a:off x="241996" y="0"/>
            <a:ext cx="8902004" cy="392867"/>
            <a:chOff x="241067" y="4763"/>
            <a:chExt cx="8902004" cy="392867"/>
          </a:xfrm>
          <a:effectLst>
            <a:outerShdw blurRad="50800" dist="38100" dir="5400000" algn="t" rotWithShape="0">
              <a:prstClr val="black">
                <a:alpha val="12000"/>
              </a:prstClr>
            </a:outerShdw>
          </a:effectLst>
        </p:grpSpPr>
        <p:sp>
          <p:nvSpPr>
            <p:cNvPr id="17" name="직사각형 11"/>
            <p:cNvSpPr/>
            <p:nvPr/>
          </p:nvSpPr>
          <p:spPr bwMode="auto">
            <a:xfrm>
              <a:off x="6516215" y="60697"/>
              <a:ext cx="2171699" cy="283270"/>
            </a:xfrm>
            <a:custGeom>
              <a:avLst/>
              <a:gdLst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0 w 2195736"/>
                <a:gd name="connsiteY3" fmla="*/ 283270 h 283270"/>
                <a:gd name="connsiteX4" fmla="*/ 0 w 2195736"/>
                <a:gd name="connsiteY4" fmla="*/ 0 h 283270"/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504825 w 2195736"/>
                <a:gd name="connsiteY3" fmla="*/ 283270 h 283270"/>
                <a:gd name="connsiteX4" fmla="*/ 0 w 2195736"/>
                <a:gd name="connsiteY4" fmla="*/ 0 h 283270"/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504825 w 2195736"/>
                <a:gd name="connsiteY3" fmla="*/ 283270 h 283270"/>
                <a:gd name="connsiteX4" fmla="*/ 0 w 2195736"/>
                <a:gd name="connsiteY4" fmla="*/ 0 h 283270"/>
                <a:gd name="connsiteX0" fmla="*/ 124669 w 2320405"/>
                <a:gd name="connsiteY0" fmla="*/ 0 h 283270"/>
                <a:gd name="connsiteX1" fmla="*/ 2320405 w 2320405"/>
                <a:gd name="connsiteY1" fmla="*/ 0 h 283270"/>
                <a:gd name="connsiteX2" fmla="*/ 2320405 w 2320405"/>
                <a:gd name="connsiteY2" fmla="*/ 283270 h 283270"/>
                <a:gd name="connsiteX3" fmla="*/ 629494 w 2320405"/>
                <a:gd name="connsiteY3" fmla="*/ 283270 h 283270"/>
                <a:gd name="connsiteX4" fmla="*/ 310630 w 2320405"/>
                <a:gd name="connsiteY4" fmla="*/ 123875 h 283270"/>
                <a:gd name="connsiteX5" fmla="*/ 124669 w 2320405"/>
                <a:gd name="connsiteY5" fmla="*/ 0 h 283270"/>
                <a:gd name="connsiteX0" fmla="*/ 124669 w 2320405"/>
                <a:gd name="connsiteY0" fmla="*/ 0 h 283270"/>
                <a:gd name="connsiteX1" fmla="*/ 2320405 w 2320405"/>
                <a:gd name="connsiteY1" fmla="*/ 0 h 283270"/>
                <a:gd name="connsiteX2" fmla="*/ 2320405 w 2320405"/>
                <a:gd name="connsiteY2" fmla="*/ 283270 h 283270"/>
                <a:gd name="connsiteX3" fmla="*/ 629494 w 2320405"/>
                <a:gd name="connsiteY3" fmla="*/ 283270 h 283270"/>
                <a:gd name="connsiteX4" fmla="*/ 310630 w 2320405"/>
                <a:gd name="connsiteY4" fmla="*/ 123875 h 283270"/>
                <a:gd name="connsiteX5" fmla="*/ 124669 w 2320405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61312 w 2261798"/>
                <a:gd name="connsiteY0" fmla="*/ 0 h 288033"/>
                <a:gd name="connsiteX1" fmla="*/ 2261798 w 2261798"/>
                <a:gd name="connsiteY1" fmla="*/ 4763 h 288033"/>
                <a:gd name="connsiteX2" fmla="*/ 2261798 w 2261798"/>
                <a:gd name="connsiteY2" fmla="*/ 288033 h 288033"/>
                <a:gd name="connsiteX3" fmla="*/ 570887 w 2261798"/>
                <a:gd name="connsiteY3" fmla="*/ 288033 h 288033"/>
                <a:gd name="connsiteX4" fmla="*/ 187729 w 2261798"/>
                <a:gd name="connsiteY4" fmla="*/ 35769 h 288033"/>
                <a:gd name="connsiteX5" fmla="*/ 161312 w 2261798"/>
                <a:gd name="connsiteY5" fmla="*/ 0 h 288033"/>
                <a:gd name="connsiteX0" fmla="*/ 164142 w 2255103"/>
                <a:gd name="connsiteY0" fmla="*/ 0 h 288033"/>
                <a:gd name="connsiteX1" fmla="*/ 2255103 w 2255103"/>
                <a:gd name="connsiteY1" fmla="*/ 4763 h 288033"/>
                <a:gd name="connsiteX2" fmla="*/ 2255103 w 2255103"/>
                <a:gd name="connsiteY2" fmla="*/ 288033 h 288033"/>
                <a:gd name="connsiteX3" fmla="*/ 564192 w 2255103"/>
                <a:gd name="connsiteY3" fmla="*/ 288033 h 288033"/>
                <a:gd name="connsiteX4" fmla="*/ 181034 w 2255103"/>
                <a:gd name="connsiteY4" fmla="*/ 35769 h 288033"/>
                <a:gd name="connsiteX5" fmla="*/ 164142 w 2255103"/>
                <a:gd name="connsiteY5" fmla="*/ 0 h 288033"/>
                <a:gd name="connsiteX0" fmla="*/ 160988 w 2251949"/>
                <a:gd name="connsiteY0" fmla="*/ 1095 h 289128"/>
                <a:gd name="connsiteX1" fmla="*/ 2251949 w 2251949"/>
                <a:gd name="connsiteY1" fmla="*/ 5858 h 289128"/>
                <a:gd name="connsiteX2" fmla="*/ 2251949 w 2251949"/>
                <a:gd name="connsiteY2" fmla="*/ 289128 h 289128"/>
                <a:gd name="connsiteX3" fmla="*/ 561038 w 2251949"/>
                <a:gd name="connsiteY3" fmla="*/ 289128 h 289128"/>
                <a:gd name="connsiteX4" fmla="*/ 177880 w 2251949"/>
                <a:gd name="connsiteY4" fmla="*/ 36864 h 289128"/>
                <a:gd name="connsiteX5" fmla="*/ 160988 w 2251949"/>
                <a:gd name="connsiteY5" fmla="*/ 1095 h 289128"/>
                <a:gd name="connsiteX0" fmla="*/ 160988 w 2251949"/>
                <a:gd name="connsiteY0" fmla="*/ 1095 h 289128"/>
                <a:gd name="connsiteX1" fmla="*/ 2251949 w 2251949"/>
                <a:gd name="connsiteY1" fmla="*/ 5858 h 289128"/>
                <a:gd name="connsiteX2" fmla="*/ 2251949 w 2251949"/>
                <a:gd name="connsiteY2" fmla="*/ 289128 h 289128"/>
                <a:gd name="connsiteX3" fmla="*/ 561038 w 2251949"/>
                <a:gd name="connsiteY3" fmla="*/ 289128 h 289128"/>
                <a:gd name="connsiteX4" fmla="*/ 177880 w 2251949"/>
                <a:gd name="connsiteY4" fmla="*/ 36864 h 289128"/>
                <a:gd name="connsiteX5" fmla="*/ 160988 w 2251949"/>
                <a:gd name="connsiteY5" fmla="*/ 1095 h 289128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181212 w 2250518"/>
                <a:gd name="connsiteY4" fmla="*/ 38827 h 288710"/>
                <a:gd name="connsiteX5" fmla="*/ 159557 w 2250518"/>
                <a:gd name="connsiteY5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43138 w 2250518"/>
                <a:gd name="connsiteY4" fmla="*/ 1674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43138 w 2250518"/>
                <a:gd name="connsiteY4" fmla="*/ 1674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212169 w 2250518"/>
                <a:gd name="connsiteY4" fmla="*/ 531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212169 w 2250518"/>
                <a:gd name="connsiteY4" fmla="*/ 531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7419 w 2250518"/>
                <a:gd name="connsiteY4" fmla="*/ 122173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7419 w 2250518"/>
                <a:gd name="connsiteY4" fmla="*/ 122173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5038 w 2250518"/>
                <a:gd name="connsiteY4" fmla="*/ 136461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5038 w 2250518"/>
                <a:gd name="connsiteY4" fmla="*/ 136461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303262 w 2248742"/>
                <a:gd name="connsiteY4" fmla="*/ 136823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369937 w 2248742"/>
                <a:gd name="connsiteY4" fmla="*/ 179686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253256 w 2248742"/>
                <a:gd name="connsiteY4" fmla="*/ 96342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41696 w 2232657"/>
                <a:gd name="connsiteY0" fmla="*/ 0 h 288033"/>
                <a:gd name="connsiteX1" fmla="*/ 2232657 w 2232657"/>
                <a:gd name="connsiteY1" fmla="*/ 4763 h 288033"/>
                <a:gd name="connsiteX2" fmla="*/ 2232657 w 2232657"/>
                <a:gd name="connsiteY2" fmla="*/ 288033 h 288033"/>
                <a:gd name="connsiteX3" fmla="*/ 632234 w 2232657"/>
                <a:gd name="connsiteY3" fmla="*/ 278508 h 288033"/>
                <a:gd name="connsiteX4" fmla="*/ 237171 w 2232657"/>
                <a:gd name="connsiteY4" fmla="*/ 95303 h 288033"/>
                <a:gd name="connsiteX5" fmla="*/ 141696 w 2232657"/>
                <a:gd name="connsiteY5" fmla="*/ 0 h 288033"/>
                <a:gd name="connsiteX0" fmla="*/ 116057 w 2340368"/>
                <a:gd name="connsiteY0" fmla="*/ 0 h 285651"/>
                <a:gd name="connsiteX1" fmla="*/ 2340368 w 2340368"/>
                <a:gd name="connsiteY1" fmla="*/ 2381 h 285651"/>
                <a:gd name="connsiteX2" fmla="*/ 2340368 w 2340368"/>
                <a:gd name="connsiteY2" fmla="*/ 285651 h 285651"/>
                <a:gd name="connsiteX3" fmla="*/ 739945 w 2340368"/>
                <a:gd name="connsiteY3" fmla="*/ 276126 h 285651"/>
                <a:gd name="connsiteX4" fmla="*/ 344882 w 2340368"/>
                <a:gd name="connsiteY4" fmla="*/ 92921 h 285651"/>
                <a:gd name="connsiteX5" fmla="*/ 116057 w 2340368"/>
                <a:gd name="connsiteY5" fmla="*/ 0 h 285651"/>
                <a:gd name="connsiteX0" fmla="*/ 0 w 1995486"/>
                <a:gd name="connsiteY0" fmla="*/ 98156 h 290886"/>
                <a:gd name="connsiteX1" fmla="*/ 1995486 w 1995486"/>
                <a:gd name="connsiteY1" fmla="*/ 7616 h 290886"/>
                <a:gd name="connsiteX2" fmla="*/ 1995486 w 1995486"/>
                <a:gd name="connsiteY2" fmla="*/ 290886 h 290886"/>
                <a:gd name="connsiteX3" fmla="*/ 395063 w 1995486"/>
                <a:gd name="connsiteY3" fmla="*/ 281361 h 290886"/>
                <a:gd name="connsiteX4" fmla="*/ 0 w 1995486"/>
                <a:gd name="connsiteY4" fmla="*/ 98156 h 290886"/>
                <a:gd name="connsiteX0" fmla="*/ 0 w 2171699"/>
                <a:gd name="connsiteY0" fmla="*/ 29394 h 312612"/>
                <a:gd name="connsiteX1" fmla="*/ 2171699 w 2171699"/>
                <a:gd name="connsiteY1" fmla="*/ 29342 h 312612"/>
                <a:gd name="connsiteX2" fmla="*/ 2171699 w 2171699"/>
                <a:gd name="connsiteY2" fmla="*/ 312612 h 312612"/>
                <a:gd name="connsiteX3" fmla="*/ 571276 w 2171699"/>
                <a:gd name="connsiteY3" fmla="*/ 303087 h 312612"/>
                <a:gd name="connsiteX4" fmla="*/ 0 w 2171699"/>
                <a:gd name="connsiteY4" fmla="*/ 29394 h 312612"/>
                <a:gd name="connsiteX0" fmla="*/ 0 w 2171699"/>
                <a:gd name="connsiteY0" fmla="*/ 30461 h 311298"/>
                <a:gd name="connsiteX1" fmla="*/ 2171699 w 2171699"/>
                <a:gd name="connsiteY1" fmla="*/ 28028 h 311298"/>
                <a:gd name="connsiteX2" fmla="*/ 2171699 w 2171699"/>
                <a:gd name="connsiteY2" fmla="*/ 311298 h 311298"/>
                <a:gd name="connsiteX3" fmla="*/ 571276 w 2171699"/>
                <a:gd name="connsiteY3" fmla="*/ 301773 h 311298"/>
                <a:gd name="connsiteX4" fmla="*/ 0 w 2171699"/>
                <a:gd name="connsiteY4" fmla="*/ 30461 h 311298"/>
                <a:gd name="connsiteX0" fmla="*/ 0 w 2171699"/>
                <a:gd name="connsiteY0" fmla="*/ 17231 h 298068"/>
                <a:gd name="connsiteX1" fmla="*/ 2171699 w 2171699"/>
                <a:gd name="connsiteY1" fmla="*/ 14798 h 298068"/>
                <a:gd name="connsiteX2" fmla="*/ 2171699 w 2171699"/>
                <a:gd name="connsiteY2" fmla="*/ 298068 h 298068"/>
                <a:gd name="connsiteX3" fmla="*/ 571276 w 2171699"/>
                <a:gd name="connsiteY3" fmla="*/ 288543 h 298068"/>
                <a:gd name="connsiteX4" fmla="*/ 0 w 2171699"/>
                <a:gd name="connsiteY4" fmla="*/ 17231 h 298068"/>
                <a:gd name="connsiteX0" fmla="*/ 0 w 2171699"/>
                <a:gd name="connsiteY0" fmla="*/ 3595 h 284432"/>
                <a:gd name="connsiteX1" fmla="*/ 2171699 w 2171699"/>
                <a:gd name="connsiteY1" fmla="*/ 1162 h 284432"/>
                <a:gd name="connsiteX2" fmla="*/ 2171699 w 2171699"/>
                <a:gd name="connsiteY2" fmla="*/ 284432 h 284432"/>
                <a:gd name="connsiteX3" fmla="*/ 571276 w 2171699"/>
                <a:gd name="connsiteY3" fmla="*/ 274907 h 284432"/>
                <a:gd name="connsiteX4" fmla="*/ 0 w 2171699"/>
                <a:gd name="connsiteY4" fmla="*/ 3595 h 284432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4295"/>
                <a:gd name="connsiteX1" fmla="*/ 2171699 w 2171699"/>
                <a:gd name="connsiteY1" fmla="*/ 0 h 284295"/>
                <a:gd name="connsiteX2" fmla="*/ 2171699 w 2171699"/>
                <a:gd name="connsiteY2" fmla="*/ 283270 h 284295"/>
                <a:gd name="connsiteX3" fmla="*/ 573657 w 2171699"/>
                <a:gd name="connsiteY3" fmla="*/ 280889 h 284295"/>
                <a:gd name="connsiteX4" fmla="*/ 0 w 2171699"/>
                <a:gd name="connsiteY4" fmla="*/ 2433 h 284295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3657 w 2171699"/>
                <a:gd name="connsiteY3" fmla="*/ 280889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3657 w 2171699"/>
                <a:gd name="connsiteY3" fmla="*/ 280889 h 283270"/>
                <a:gd name="connsiteX4" fmla="*/ 0 w 2171699"/>
                <a:gd name="connsiteY4" fmla="*/ 2433 h 28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699" h="283270">
                  <a:moveTo>
                    <a:pt x="0" y="2433"/>
                  </a:moveTo>
                  <a:lnTo>
                    <a:pt x="2171699" y="0"/>
                  </a:lnTo>
                  <a:lnTo>
                    <a:pt x="2171699" y="283270"/>
                  </a:lnTo>
                  <a:lnTo>
                    <a:pt x="573657" y="280889"/>
                  </a:lnTo>
                  <a:cubicBezTo>
                    <a:pt x="303783" y="302344"/>
                    <a:pt x="189273" y="25030"/>
                    <a:pt x="0" y="243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5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 bwMode="auto">
            <a:xfrm>
              <a:off x="6971372" y="114360"/>
              <a:ext cx="2171699" cy="283270"/>
            </a:xfrm>
            <a:custGeom>
              <a:avLst/>
              <a:gdLst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0 w 2195736"/>
                <a:gd name="connsiteY3" fmla="*/ 283270 h 283270"/>
                <a:gd name="connsiteX4" fmla="*/ 0 w 2195736"/>
                <a:gd name="connsiteY4" fmla="*/ 0 h 283270"/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504825 w 2195736"/>
                <a:gd name="connsiteY3" fmla="*/ 283270 h 283270"/>
                <a:gd name="connsiteX4" fmla="*/ 0 w 2195736"/>
                <a:gd name="connsiteY4" fmla="*/ 0 h 283270"/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504825 w 2195736"/>
                <a:gd name="connsiteY3" fmla="*/ 283270 h 283270"/>
                <a:gd name="connsiteX4" fmla="*/ 0 w 2195736"/>
                <a:gd name="connsiteY4" fmla="*/ 0 h 283270"/>
                <a:gd name="connsiteX0" fmla="*/ 124669 w 2320405"/>
                <a:gd name="connsiteY0" fmla="*/ 0 h 283270"/>
                <a:gd name="connsiteX1" fmla="*/ 2320405 w 2320405"/>
                <a:gd name="connsiteY1" fmla="*/ 0 h 283270"/>
                <a:gd name="connsiteX2" fmla="*/ 2320405 w 2320405"/>
                <a:gd name="connsiteY2" fmla="*/ 283270 h 283270"/>
                <a:gd name="connsiteX3" fmla="*/ 629494 w 2320405"/>
                <a:gd name="connsiteY3" fmla="*/ 283270 h 283270"/>
                <a:gd name="connsiteX4" fmla="*/ 310630 w 2320405"/>
                <a:gd name="connsiteY4" fmla="*/ 123875 h 283270"/>
                <a:gd name="connsiteX5" fmla="*/ 124669 w 2320405"/>
                <a:gd name="connsiteY5" fmla="*/ 0 h 283270"/>
                <a:gd name="connsiteX0" fmla="*/ 124669 w 2320405"/>
                <a:gd name="connsiteY0" fmla="*/ 0 h 283270"/>
                <a:gd name="connsiteX1" fmla="*/ 2320405 w 2320405"/>
                <a:gd name="connsiteY1" fmla="*/ 0 h 283270"/>
                <a:gd name="connsiteX2" fmla="*/ 2320405 w 2320405"/>
                <a:gd name="connsiteY2" fmla="*/ 283270 h 283270"/>
                <a:gd name="connsiteX3" fmla="*/ 629494 w 2320405"/>
                <a:gd name="connsiteY3" fmla="*/ 283270 h 283270"/>
                <a:gd name="connsiteX4" fmla="*/ 310630 w 2320405"/>
                <a:gd name="connsiteY4" fmla="*/ 123875 h 283270"/>
                <a:gd name="connsiteX5" fmla="*/ 124669 w 2320405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61312 w 2261798"/>
                <a:gd name="connsiteY0" fmla="*/ 0 h 288033"/>
                <a:gd name="connsiteX1" fmla="*/ 2261798 w 2261798"/>
                <a:gd name="connsiteY1" fmla="*/ 4763 h 288033"/>
                <a:gd name="connsiteX2" fmla="*/ 2261798 w 2261798"/>
                <a:gd name="connsiteY2" fmla="*/ 288033 h 288033"/>
                <a:gd name="connsiteX3" fmla="*/ 570887 w 2261798"/>
                <a:gd name="connsiteY3" fmla="*/ 288033 h 288033"/>
                <a:gd name="connsiteX4" fmla="*/ 187729 w 2261798"/>
                <a:gd name="connsiteY4" fmla="*/ 35769 h 288033"/>
                <a:gd name="connsiteX5" fmla="*/ 161312 w 2261798"/>
                <a:gd name="connsiteY5" fmla="*/ 0 h 288033"/>
                <a:gd name="connsiteX0" fmla="*/ 164142 w 2255103"/>
                <a:gd name="connsiteY0" fmla="*/ 0 h 288033"/>
                <a:gd name="connsiteX1" fmla="*/ 2255103 w 2255103"/>
                <a:gd name="connsiteY1" fmla="*/ 4763 h 288033"/>
                <a:gd name="connsiteX2" fmla="*/ 2255103 w 2255103"/>
                <a:gd name="connsiteY2" fmla="*/ 288033 h 288033"/>
                <a:gd name="connsiteX3" fmla="*/ 564192 w 2255103"/>
                <a:gd name="connsiteY3" fmla="*/ 288033 h 288033"/>
                <a:gd name="connsiteX4" fmla="*/ 181034 w 2255103"/>
                <a:gd name="connsiteY4" fmla="*/ 35769 h 288033"/>
                <a:gd name="connsiteX5" fmla="*/ 164142 w 2255103"/>
                <a:gd name="connsiteY5" fmla="*/ 0 h 288033"/>
                <a:gd name="connsiteX0" fmla="*/ 160988 w 2251949"/>
                <a:gd name="connsiteY0" fmla="*/ 1095 h 289128"/>
                <a:gd name="connsiteX1" fmla="*/ 2251949 w 2251949"/>
                <a:gd name="connsiteY1" fmla="*/ 5858 h 289128"/>
                <a:gd name="connsiteX2" fmla="*/ 2251949 w 2251949"/>
                <a:gd name="connsiteY2" fmla="*/ 289128 h 289128"/>
                <a:gd name="connsiteX3" fmla="*/ 561038 w 2251949"/>
                <a:gd name="connsiteY3" fmla="*/ 289128 h 289128"/>
                <a:gd name="connsiteX4" fmla="*/ 177880 w 2251949"/>
                <a:gd name="connsiteY4" fmla="*/ 36864 h 289128"/>
                <a:gd name="connsiteX5" fmla="*/ 160988 w 2251949"/>
                <a:gd name="connsiteY5" fmla="*/ 1095 h 289128"/>
                <a:gd name="connsiteX0" fmla="*/ 160988 w 2251949"/>
                <a:gd name="connsiteY0" fmla="*/ 1095 h 289128"/>
                <a:gd name="connsiteX1" fmla="*/ 2251949 w 2251949"/>
                <a:gd name="connsiteY1" fmla="*/ 5858 h 289128"/>
                <a:gd name="connsiteX2" fmla="*/ 2251949 w 2251949"/>
                <a:gd name="connsiteY2" fmla="*/ 289128 h 289128"/>
                <a:gd name="connsiteX3" fmla="*/ 561038 w 2251949"/>
                <a:gd name="connsiteY3" fmla="*/ 289128 h 289128"/>
                <a:gd name="connsiteX4" fmla="*/ 177880 w 2251949"/>
                <a:gd name="connsiteY4" fmla="*/ 36864 h 289128"/>
                <a:gd name="connsiteX5" fmla="*/ 160988 w 2251949"/>
                <a:gd name="connsiteY5" fmla="*/ 1095 h 289128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181212 w 2250518"/>
                <a:gd name="connsiteY4" fmla="*/ 38827 h 288710"/>
                <a:gd name="connsiteX5" fmla="*/ 159557 w 2250518"/>
                <a:gd name="connsiteY5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43138 w 2250518"/>
                <a:gd name="connsiteY4" fmla="*/ 1674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43138 w 2250518"/>
                <a:gd name="connsiteY4" fmla="*/ 1674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212169 w 2250518"/>
                <a:gd name="connsiteY4" fmla="*/ 531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212169 w 2250518"/>
                <a:gd name="connsiteY4" fmla="*/ 531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7419 w 2250518"/>
                <a:gd name="connsiteY4" fmla="*/ 122173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7419 w 2250518"/>
                <a:gd name="connsiteY4" fmla="*/ 122173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5038 w 2250518"/>
                <a:gd name="connsiteY4" fmla="*/ 136461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5038 w 2250518"/>
                <a:gd name="connsiteY4" fmla="*/ 136461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303262 w 2248742"/>
                <a:gd name="connsiteY4" fmla="*/ 136823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369937 w 2248742"/>
                <a:gd name="connsiteY4" fmla="*/ 179686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253256 w 2248742"/>
                <a:gd name="connsiteY4" fmla="*/ 96342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41696 w 2232657"/>
                <a:gd name="connsiteY0" fmla="*/ 0 h 288033"/>
                <a:gd name="connsiteX1" fmla="*/ 2232657 w 2232657"/>
                <a:gd name="connsiteY1" fmla="*/ 4763 h 288033"/>
                <a:gd name="connsiteX2" fmla="*/ 2232657 w 2232657"/>
                <a:gd name="connsiteY2" fmla="*/ 288033 h 288033"/>
                <a:gd name="connsiteX3" fmla="*/ 632234 w 2232657"/>
                <a:gd name="connsiteY3" fmla="*/ 278508 h 288033"/>
                <a:gd name="connsiteX4" fmla="*/ 237171 w 2232657"/>
                <a:gd name="connsiteY4" fmla="*/ 95303 h 288033"/>
                <a:gd name="connsiteX5" fmla="*/ 141696 w 2232657"/>
                <a:gd name="connsiteY5" fmla="*/ 0 h 288033"/>
                <a:gd name="connsiteX0" fmla="*/ 116057 w 2340368"/>
                <a:gd name="connsiteY0" fmla="*/ 0 h 285651"/>
                <a:gd name="connsiteX1" fmla="*/ 2340368 w 2340368"/>
                <a:gd name="connsiteY1" fmla="*/ 2381 h 285651"/>
                <a:gd name="connsiteX2" fmla="*/ 2340368 w 2340368"/>
                <a:gd name="connsiteY2" fmla="*/ 285651 h 285651"/>
                <a:gd name="connsiteX3" fmla="*/ 739945 w 2340368"/>
                <a:gd name="connsiteY3" fmla="*/ 276126 h 285651"/>
                <a:gd name="connsiteX4" fmla="*/ 344882 w 2340368"/>
                <a:gd name="connsiteY4" fmla="*/ 92921 h 285651"/>
                <a:gd name="connsiteX5" fmla="*/ 116057 w 2340368"/>
                <a:gd name="connsiteY5" fmla="*/ 0 h 285651"/>
                <a:gd name="connsiteX0" fmla="*/ 0 w 1995486"/>
                <a:gd name="connsiteY0" fmla="*/ 98156 h 290886"/>
                <a:gd name="connsiteX1" fmla="*/ 1995486 w 1995486"/>
                <a:gd name="connsiteY1" fmla="*/ 7616 h 290886"/>
                <a:gd name="connsiteX2" fmla="*/ 1995486 w 1995486"/>
                <a:gd name="connsiteY2" fmla="*/ 290886 h 290886"/>
                <a:gd name="connsiteX3" fmla="*/ 395063 w 1995486"/>
                <a:gd name="connsiteY3" fmla="*/ 281361 h 290886"/>
                <a:gd name="connsiteX4" fmla="*/ 0 w 1995486"/>
                <a:gd name="connsiteY4" fmla="*/ 98156 h 290886"/>
                <a:gd name="connsiteX0" fmla="*/ 0 w 2171699"/>
                <a:gd name="connsiteY0" fmla="*/ 29394 h 312612"/>
                <a:gd name="connsiteX1" fmla="*/ 2171699 w 2171699"/>
                <a:gd name="connsiteY1" fmla="*/ 29342 h 312612"/>
                <a:gd name="connsiteX2" fmla="*/ 2171699 w 2171699"/>
                <a:gd name="connsiteY2" fmla="*/ 312612 h 312612"/>
                <a:gd name="connsiteX3" fmla="*/ 571276 w 2171699"/>
                <a:gd name="connsiteY3" fmla="*/ 303087 h 312612"/>
                <a:gd name="connsiteX4" fmla="*/ 0 w 2171699"/>
                <a:gd name="connsiteY4" fmla="*/ 29394 h 312612"/>
                <a:gd name="connsiteX0" fmla="*/ 0 w 2171699"/>
                <a:gd name="connsiteY0" fmla="*/ 30461 h 311298"/>
                <a:gd name="connsiteX1" fmla="*/ 2171699 w 2171699"/>
                <a:gd name="connsiteY1" fmla="*/ 28028 h 311298"/>
                <a:gd name="connsiteX2" fmla="*/ 2171699 w 2171699"/>
                <a:gd name="connsiteY2" fmla="*/ 311298 h 311298"/>
                <a:gd name="connsiteX3" fmla="*/ 571276 w 2171699"/>
                <a:gd name="connsiteY3" fmla="*/ 301773 h 311298"/>
                <a:gd name="connsiteX4" fmla="*/ 0 w 2171699"/>
                <a:gd name="connsiteY4" fmla="*/ 30461 h 311298"/>
                <a:gd name="connsiteX0" fmla="*/ 0 w 2171699"/>
                <a:gd name="connsiteY0" fmla="*/ 17231 h 298068"/>
                <a:gd name="connsiteX1" fmla="*/ 2171699 w 2171699"/>
                <a:gd name="connsiteY1" fmla="*/ 14798 h 298068"/>
                <a:gd name="connsiteX2" fmla="*/ 2171699 w 2171699"/>
                <a:gd name="connsiteY2" fmla="*/ 298068 h 298068"/>
                <a:gd name="connsiteX3" fmla="*/ 571276 w 2171699"/>
                <a:gd name="connsiteY3" fmla="*/ 288543 h 298068"/>
                <a:gd name="connsiteX4" fmla="*/ 0 w 2171699"/>
                <a:gd name="connsiteY4" fmla="*/ 17231 h 298068"/>
                <a:gd name="connsiteX0" fmla="*/ 0 w 2171699"/>
                <a:gd name="connsiteY0" fmla="*/ 3595 h 284432"/>
                <a:gd name="connsiteX1" fmla="*/ 2171699 w 2171699"/>
                <a:gd name="connsiteY1" fmla="*/ 1162 h 284432"/>
                <a:gd name="connsiteX2" fmla="*/ 2171699 w 2171699"/>
                <a:gd name="connsiteY2" fmla="*/ 284432 h 284432"/>
                <a:gd name="connsiteX3" fmla="*/ 571276 w 2171699"/>
                <a:gd name="connsiteY3" fmla="*/ 274907 h 284432"/>
                <a:gd name="connsiteX4" fmla="*/ 0 w 2171699"/>
                <a:gd name="connsiteY4" fmla="*/ 3595 h 284432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4295"/>
                <a:gd name="connsiteX1" fmla="*/ 2171699 w 2171699"/>
                <a:gd name="connsiteY1" fmla="*/ 0 h 284295"/>
                <a:gd name="connsiteX2" fmla="*/ 2171699 w 2171699"/>
                <a:gd name="connsiteY2" fmla="*/ 283270 h 284295"/>
                <a:gd name="connsiteX3" fmla="*/ 573657 w 2171699"/>
                <a:gd name="connsiteY3" fmla="*/ 280889 h 284295"/>
                <a:gd name="connsiteX4" fmla="*/ 0 w 2171699"/>
                <a:gd name="connsiteY4" fmla="*/ 2433 h 284295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3657 w 2171699"/>
                <a:gd name="connsiteY3" fmla="*/ 280889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3657 w 2171699"/>
                <a:gd name="connsiteY3" fmla="*/ 280889 h 283270"/>
                <a:gd name="connsiteX4" fmla="*/ 0 w 2171699"/>
                <a:gd name="connsiteY4" fmla="*/ 2433 h 28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699" h="283270">
                  <a:moveTo>
                    <a:pt x="0" y="2433"/>
                  </a:moveTo>
                  <a:lnTo>
                    <a:pt x="2171699" y="0"/>
                  </a:lnTo>
                  <a:lnTo>
                    <a:pt x="2171699" y="283270"/>
                  </a:lnTo>
                  <a:lnTo>
                    <a:pt x="573657" y="280889"/>
                  </a:lnTo>
                  <a:cubicBezTo>
                    <a:pt x="303783" y="302344"/>
                    <a:pt x="189273" y="25030"/>
                    <a:pt x="0" y="2433"/>
                  </a:cubicBezTo>
                  <a:close/>
                </a:path>
              </a:pathLst>
            </a:custGeom>
            <a:solidFill>
              <a:srgbClr val="044A6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241067" y="4763"/>
              <a:ext cx="8902004" cy="116632"/>
            </a:xfrm>
            <a:custGeom>
              <a:avLst/>
              <a:gdLst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0 w 8892480"/>
                <a:gd name="connsiteY3" fmla="*/ 116632 h 116632"/>
                <a:gd name="connsiteX4" fmla="*/ 0 w 8892480"/>
                <a:gd name="connsiteY4" fmla="*/ 0 h 116632"/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189913 w 8892480"/>
                <a:gd name="connsiteY3" fmla="*/ 116632 h 116632"/>
                <a:gd name="connsiteX4" fmla="*/ 0 w 8892480"/>
                <a:gd name="connsiteY4" fmla="*/ 0 h 116632"/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189913 w 8892480"/>
                <a:gd name="connsiteY3" fmla="*/ 116632 h 116632"/>
                <a:gd name="connsiteX4" fmla="*/ 0 w 8892480"/>
                <a:gd name="connsiteY4" fmla="*/ 0 h 116632"/>
                <a:gd name="connsiteX0" fmla="*/ 0 w 8892480"/>
                <a:gd name="connsiteY0" fmla="*/ 0 h 123776"/>
                <a:gd name="connsiteX1" fmla="*/ 8892480 w 8892480"/>
                <a:gd name="connsiteY1" fmla="*/ 0 h 123776"/>
                <a:gd name="connsiteX2" fmla="*/ 8892480 w 8892480"/>
                <a:gd name="connsiteY2" fmla="*/ 116632 h 123776"/>
                <a:gd name="connsiteX3" fmla="*/ 197057 w 8892480"/>
                <a:gd name="connsiteY3" fmla="*/ 123776 h 123776"/>
                <a:gd name="connsiteX4" fmla="*/ 0 w 8892480"/>
                <a:gd name="connsiteY4" fmla="*/ 0 h 123776"/>
                <a:gd name="connsiteX0" fmla="*/ 0 w 8892480"/>
                <a:gd name="connsiteY0" fmla="*/ 0 h 123776"/>
                <a:gd name="connsiteX1" fmla="*/ 8892480 w 8892480"/>
                <a:gd name="connsiteY1" fmla="*/ 0 h 123776"/>
                <a:gd name="connsiteX2" fmla="*/ 8892480 w 8892480"/>
                <a:gd name="connsiteY2" fmla="*/ 116632 h 123776"/>
                <a:gd name="connsiteX3" fmla="*/ 354219 w 8892480"/>
                <a:gd name="connsiteY3" fmla="*/ 123776 h 123776"/>
                <a:gd name="connsiteX4" fmla="*/ 0 w 8892480"/>
                <a:gd name="connsiteY4" fmla="*/ 0 h 123776"/>
                <a:gd name="connsiteX0" fmla="*/ 0 w 8892480"/>
                <a:gd name="connsiteY0" fmla="*/ 0 h 123776"/>
                <a:gd name="connsiteX1" fmla="*/ 8892480 w 8892480"/>
                <a:gd name="connsiteY1" fmla="*/ 0 h 123776"/>
                <a:gd name="connsiteX2" fmla="*/ 8892480 w 8892480"/>
                <a:gd name="connsiteY2" fmla="*/ 116632 h 123776"/>
                <a:gd name="connsiteX3" fmla="*/ 354219 w 8892480"/>
                <a:gd name="connsiteY3" fmla="*/ 123776 h 123776"/>
                <a:gd name="connsiteX4" fmla="*/ 0 w 8892480"/>
                <a:gd name="connsiteY4" fmla="*/ 0 h 123776"/>
                <a:gd name="connsiteX0" fmla="*/ 0 w 8892480"/>
                <a:gd name="connsiteY0" fmla="*/ 0 h 123776"/>
                <a:gd name="connsiteX1" fmla="*/ 8892480 w 8892480"/>
                <a:gd name="connsiteY1" fmla="*/ 0 h 123776"/>
                <a:gd name="connsiteX2" fmla="*/ 8892480 w 8892480"/>
                <a:gd name="connsiteY2" fmla="*/ 116632 h 123776"/>
                <a:gd name="connsiteX3" fmla="*/ 275638 w 8892480"/>
                <a:gd name="connsiteY3" fmla="*/ 123776 h 123776"/>
                <a:gd name="connsiteX4" fmla="*/ 0 w 8892480"/>
                <a:gd name="connsiteY4" fmla="*/ 0 h 123776"/>
                <a:gd name="connsiteX0" fmla="*/ 0 w 8892480"/>
                <a:gd name="connsiteY0" fmla="*/ 0 h 123776"/>
                <a:gd name="connsiteX1" fmla="*/ 8892480 w 8892480"/>
                <a:gd name="connsiteY1" fmla="*/ 0 h 123776"/>
                <a:gd name="connsiteX2" fmla="*/ 8892480 w 8892480"/>
                <a:gd name="connsiteY2" fmla="*/ 116632 h 123776"/>
                <a:gd name="connsiteX3" fmla="*/ 275638 w 8892480"/>
                <a:gd name="connsiteY3" fmla="*/ 123776 h 123776"/>
                <a:gd name="connsiteX4" fmla="*/ 0 w 8892480"/>
                <a:gd name="connsiteY4" fmla="*/ 0 h 123776"/>
                <a:gd name="connsiteX0" fmla="*/ 0 w 8892480"/>
                <a:gd name="connsiteY0" fmla="*/ 0 h 130810"/>
                <a:gd name="connsiteX1" fmla="*/ 8892480 w 8892480"/>
                <a:gd name="connsiteY1" fmla="*/ 0 h 130810"/>
                <a:gd name="connsiteX2" fmla="*/ 8892480 w 8892480"/>
                <a:gd name="connsiteY2" fmla="*/ 116632 h 130810"/>
                <a:gd name="connsiteX3" fmla="*/ 345976 w 8892480"/>
                <a:gd name="connsiteY3" fmla="*/ 130810 h 130810"/>
                <a:gd name="connsiteX4" fmla="*/ 0 w 8892480"/>
                <a:gd name="connsiteY4" fmla="*/ 0 h 130810"/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317401 w 8892480"/>
                <a:gd name="connsiteY3" fmla="*/ 116522 h 116632"/>
                <a:gd name="connsiteX4" fmla="*/ 0 w 8892480"/>
                <a:gd name="connsiteY4" fmla="*/ 0 h 116632"/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317401 w 8892480"/>
                <a:gd name="connsiteY3" fmla="*/ 116522 h 116632"/>
                <a:gd name="connsiteX4" fmla="*/ 0 w 8892480"/>
                <a:gd name="connsiteY4" fmla="*/ 0 h 116632"/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317401 w 8892480"/>
                <a:gd name="connsiteY3" fmla="*/ 116522 h 116632"/>
                <a:gd name="connsiteX4" fmla="*/ 0 w 8892480"/>
                <a:gd name="connsiteY4" fmla="*/ 0 h 11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2480" h="116632">
                  <a:moveTo>
                    <a:pt x="0" y="0"/>
                  </a:moveTo>
                  <a:lnTo>
                    <a:pt x="8892480" y="0"/>
                  </a:lnTo>
                  <a:lnTo>
                    <a:pt x="8892480" y="116632"/>
                  </a:lnTo>
                  <a:lnTo>
                    <a:pt x="317401" y="116522"/>
                  </a:lnTo>
                  <a:cubicBezTo>
                    <a:pt x="28537" y="80026"/>
                    <a:pt x="46636" y="46021"/>
                    <a:pt x="0" y="0"/>
                  </a:cubicBezTo>
                  <a:close/>
                </a:path>
              </a:pathLst>
            </a:custGeom>
            <a:solidFill>
              <a:srgbClr val="044A6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7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84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텍스트 개체 틀 3"/>
          <p:cNvSpPr>
            <a:spLocks noGrp="1" noChangeArrowheads="1"/>
          </p:cNvSpPr>
          <p:nvPr>
            <p:ph type="body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4" name="날짜 개체 틀 4"/>
          <p:cNvSpPr>
            <a:spLocks noGrp="1" noChangeArrowheads="1"/>
          </p:cNvSpPr>
          <p:nvPr>
            <p:ph type="dt"/>
          </p:nvPr>
        </p:nvSpPr>
        <p:spPr>
          <a:xfrm>
            <a:off x="457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5" name="바닥글 개체 틀 5"/>
          <p:cNvSpPr>
            <a:spLocks noGrp="1" noChangeArrowheads="1"/>
          </p:cNvSpPr>
          <p:nvPr>
            <p:ph type="ftr"/>
          </p:nvPr>
        </p:nvSpPr>
        <p:spPr>
          <a:xfrm>
            <a:off x="3124200" y="6356350"/>
            <a:ext cx="2896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6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>
                    <a:tint val="75000"/>
                  </a:srgbClr>
                </a:solidFill>
                <a:latin typeface="HY헤드라인M" charset="0"/>
                <a:ea typeface="HY헤드라인M" charset="0"/>
              </a:rPr>
              <a:t>‹#›</a:t>
            </a:fld>
            <a:endParaRPr lang="en-US" altLang="ko-KR" sz="1200" dirty="0" smtClean="0">
              <a:solidFill>
                <a:srgbClr val="000000">
                  <a:tint val="75000"/>
                </a:srgbClr>
              </a:solidFill>
              <a:latin typeface="HY헤드라인M" charset="0"/>
              <a:ea typeface="HY헤드라인M" charset="0"/>
            </a:endParaRPr>
          </a:p>
        </p:txBody>
      </p:sp>
      <p:pic>
        <p:nvPicPr>
          <p:cNvPr id="7" name="그림 7" descr="C:/Users/jjh08/AppData/Roaming/PolarisOffice/ETemp/8960_18088384/fImage3380714049917.png"/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5763" r="1886"/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  <a:ln w="0">
            <a:noFill/>
            <a:prstDash/>
          </a:ln>
        </p:spPr>
      </p:pic>
      <p:grpSp>
        <p:nvGrpSpPr>
          <p:cNvPr id="14" name="그룹 14"/>
          <p:cNvGrpSpPr/>
          <p:nvPr/>
        </p:nvGrpSpPr>
        <p:grpSpPr>
          <a:xfrm>
            <a:off x="241935" y="0"/>
            <a:ext cx="8902700" cy="393700"/>
            <a:chOff x="241935" y="0"/>
            <a:chExt cx="8902700" cy="393700"/>
          </a:xfrm>
          <a:effectLst>
            <a:outerShdw blurRad="50800" dist="38100" dir="5400000" algn="t" rotWithShape="0">
              <a:srgbClr val="000000">
                <a:alpha val="11775"/>
              </a:srgbClr>
            </a:outerShdw>
          </a:effectLst>
        </p:grpSpPr>
        <p:sp>
          <p:nvSpPr>
            <p:cNvPr id="9" name="도형 6"/>
            <p:cNvSpPr>
              <a:spLocks noGrp="1" noChangeArrowheads="1"/>
            </p:cNvSpPr>
            <p:nvPr/>
          </p:nvSpPr>
          <p:spPr>
            <a:xfrm>
              <a:off x="6517005" y="55880"/>
              <a:ext cx="2172335" cy="283845"/>
            </a:xfrm>
            <a:custGeom>
              <a:avLst/>
              <a:gdLst>
                <a:gd name="TX0" fmla="*/ 0 w 2171699"/>
                <a:gd name="TY0" fmla="*/ 2433 h 302344"/>
                <a:gd name="TX1" fmla="*/ 2171699 w 2171699"/>
                <a:gd name="TY1" fmla="*/ 0 h 302344"/>
                <a:gd name="TX2" fmla="*/ 2171699 w 2171699"/>
                <a:gd name="TY2" fmla="*/ 283270 h 302344"/>
                <a:gd name="TX3" fmla="*/ 573657 w 2171699"/>
                <a:gd name="TY3" fmla="*/ 280889 h 302344"/>
                <a:gd name="TX4" fmla="*/ 0 w 2171699"/>
                <a:gd name="TY4" fmla="*/ 2433 h 302344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2171699" h="302344">
                  <a:moveTo>
                    <a:pt x="0" y="2433"/>
                  </a:moveTo>
                  <a:lnTo>
                    <a:pt x="2171699" y="0"/>
                  </a:lnTo>
                  <a:lnTo>
                    <a:pt x="2171699" y="283270"/>
                  </a:lnTo>
                  <a:lnTo>
                    <a:pt x="573657" y="280889"/>
                  </a:lnTo>
                  <a:cubicBezTo>
                    <a:pt x="303783" y="302344"/>
                    <a:pt x="189273" y="25030"/>
                    <a:pt x="0" y="243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0">
              <a:noFill/>
              <a:prstDash/>
            </a:ln>
            <a:effectLst>
              <a:outerShdw blurRad="50800" dist="38100" dir="8100000" algn="tr" rotWithShape="0">
                <a:srgbClr val="000000">
                  <a:alpha val="4710"/>
                </a:srgbClr>
              </a:outerShdw>
            </a:effectLst>
          </p:spPr>
          <p:txBody>
            <a:bodyPr vert="horz" wrap="none" lIns="91440" tIns="45720" rIns="91440" bIns="45720" anchor="ctr"/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1" dirty="0" smtClean="0">
                <a:solidFill>
                  <a:srgbClr val="FFFFFF"/>
                </a:solidFill>
                <a:latin typeface="HY헤드라인M" charset="0"/>
                <a:ea typeface="HY헤드라인M" charset="0"/>
              </a:endParaRPr>
            </a:p>
          </p:txBody>
        </p:sp>
        <p:sp>
          <p:nvSpPr>
            <p:cNvPr id="10" name="도형 7"/>
            <p:cNvSpPr>
              <a:spLocks noGrp="1" noChangeArrowheads="1"/>
            </p:cNvSpPr>
            <p:nvPr/>
          </p:nvSpPr>
          <p:spPr>
            <a:xfrm>
              <a:off x="6972300" y="109855"/>
              <a:ext cx="2172335" cy="283845"/>
            </a:xfrm>
            <a:custGeom>
              <a:avLst/>
              <a:gdLst>
                <a:gd name="TX0" fmla="*/ 0 w 2171699"/>
                <a:gd name="TY0" fmla="*/ 2433 h 302344"/>
                <a:gd name="TX1" fmla="*/ 2171699 w 2171699"/>
                <a:gd name="TY1" fmla="*/ 0 h 302344"/>
                <a:gd name="TX2" fmla="*/ 2171699 w 2171699"/>
                <a:gd name="TY2" fmla="*/ 283270 h 302344"/>
                <a:gd name="TX3" fmla="*/ 573657 w 2171699"/>
                <a:gd name="TY3" fmla="*/ 280889 h 302344"/>
                <a:gd name="TX4" fmla="*/ 0 w 2171699"/>
                <a:gd name="TY4" fmla="*/ 2433 h 302344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2171699" h="302344">
                  <a:moveTo>
                    <a:pt x="0" y="2433"/>
                  </a:moveTo>
                  <a:lnTo>
                    <a:pt x="2171699" y="0"/>
                  </a:lnTo>
                  <a:lnTo>
                    <a:pt x="2171699" y="283270"/>
                  </a:lnTo>
                  <a:lnTo>
                    <a:pt x="573657" y="280889"/>
                  </a:lnTo>
                  <a:cubicBezTo>
                    <a:pt x="303783" y="302344"/>
                    <a:pt x="189273" y="25030"/>
                    <a:pt x="0" y="2433"/>
                  </a:cubicBezTo>
                  <a:close/>
                </a:path>
              </a:pathLst>
            </a:custGeom>
            <a:solidFill>
              <a:srgbClr val="044A6E"/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1" dirty="0" smtClean="0">
                <a:solidFill>
                  <a:srgbClr val="FFFFFF"/>
                </a:solidFill>
                <a:latin typeface="HY헤드라인M" charset="0"/>
                <a:ea typeface="HY헤드라인M" charset="0"/>
              </a:endParaRPr>
            </a:p>
          </p:txBody>
        </p:sp>
        <p:sp>
          <p:nvSpPr>
            <p:cNvPr id="8" name="도형 8"/>
            <p:cNvSpPr>
              <a:spLocks noGrp="1" noChangeArrowheads="1"/>
            </p:cNvSpPr>
            <p:nvPr/>
          </p:nvSpPr>
          <p:spPr>
            <a:xfrm>
              <a:off x="241935" y="0"/>
              <a:ext cx="8902700" cy="117475"/>
            </a:xfrm>
            <a:custGeom>
              <a:avLst/>
              <a:gdLst>
                <a:gd name="TX0" fmla="*/ 0 w 8892480"/>
                <a:gd name="TY0" fmla="*/ 0 h 116632"/>
                <a:gd name="TX1" fmla="*/ 8892480 w 8892480"/>
                <a:gd name="TY1" fmla="*/ 0 h 116632"/>
                <a:gd name="TX2" fmla="*/ 8892480 w 8892480"/>
                <a:gd name="TY2" fmla="*/ 116632 h 116632"/>
                <a:gd name="TX3" fmla="*/ 317401 w 8892480"/>
                <a:gd name="TY3" fmla="*/ 116522 h 116632"/>
                <a:gd name="TX4" fmla="*/ 0 w 8892480"/>
                <a:gd name="TY4" fmla="*/ 0 h 11663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8892480" h="116632">
                  <a:moveTo>
                    <a:pt x="0" y="0"/>
                  </a:moveTo>
                  <a:lnTo>
                    <a:pt x="8892480" y="0"/>
                  </a:lnTo>
                  <a:lnTo>
                    <a:pt x="8892480" y="116632"/>
                  </a:lnTo>
                  <a:lnTo>
                    <a:pt x="317401" y="116522"/>
                  </a:lnTo>
                  <a:cubicBezTo>
                    <a:pt x="28537" y="80026"/>
                    <a:pt x="46636" y="46021"/>
                    <a:pt x="0" y="0"/>
                  </a:cubicBezTo>
                  <a:close/>
                </a:path>
              </a:pathLst>
            </a:custGeom>
            <a:solidFill>
              <a:srgbClr val="044A6E"/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1" dirty="0" smtClean="0">
                <a:solidFill>
                  <a:srgbClr val="FFFFFF"/>
                </a:solidFill>
                <a:latin typeface="HY헤드라인M" charset="0"/>
                <a:ea typeface="HY헤드라인M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50" r:id="rId13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텍스트 개체 틀 3"/>
          <p:cNvSpPr>
            <a:spLocks noGrp="1" noChangeArrowheads="1"/>
          </p:cNvSpPr>
          <p:nvPr>
            <p:ph type="body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4" name="날짜 개체 틀 4"/>
          <p:cNvSpPr>
            <a:spLocks noGrp="1" noChangeArrowheads="1"/>
          </p:cNvSpPr>
          <p:nvPr>
            <p:ph type="dt"/>
          </p:nvPr>
        </p:nvSpPr>
        <p:spPr>
          <a:xfrm>
            <a:off x="457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5" name="바닥글 개체 틀 5"/>
          <p:cNvSpPr>
            <a:spLocks noGrp="1" noChangeArrowheads="1"/>
          </p:cNvSpPr>
          <p:nvPr>
            <p:ph type="ftr"/>
          </p:nvPr>
        </p:nvSpPr>
        <p:spPr>
          <a:xfrm>
            <a:off x="3124200" y="6356350"/>
            <a:ext cx="2896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6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>
                    <a:tint val="75000"/>
                  </a:srgbClr>
                </a:solidFill>
                <a:latin typeface="HY헤드라인M" charset="0"/>
                <a:ea typeface="HY헤드라인M" charset="0"/>
              </a:rPr>
              <a:t>‹#›</a:t>
            </a:fld>
            <a:endParaRPr lang="en-US" altLang="ko-KR" sz="1200" dirty="0" smtClean="0">
              <a:solidFill>
                <a:srgbClr val="000000">
                  <a:tint val="75000"/>
                </a:srgbClr>
              </a:solidFill>
              <a:latin typeface="HY헤드라인M" charset="0"/>
              <a:ea typeface="HY헤드라인M" charset="0"/>
            </a:endParaRPr>
          </a:p>
        </p:txBody>
      </p:sp>
      <p:pic>
        <p:nvPicPr>
          <p:cNvPr id="7" name="그림 7" descr="C:/Users/jjh08/AppData/Roaming/PolarisOffice/ETemp/8960_18088384/fImage338071489201.png"/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5763" r="1886"/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  <a:ln w="0">
            <a:noFill/>
            <a:prstDash/>
          </a:ln>
        </p:spPr>
      </p:pic>
      <p:grpSp>
        <p:nvGrpSpPr>
          <p:cNvPr id="14" name="그룹 14"/>
          <p:cNvGrpSpPr/>
          <p:nvPr/>
        </p:nvGrpSpPr>
        <p:grpSpPr>
          <a:xfrm>
            <a:off x="241935" y="0"/>
            <a:ext cx="8902700" cy="393700"/>
            <a:chOff x="241935" y="0"/>
            <a:chExt cx="8902700" cy="393700"/>
          </a:xfrm>
          <a:effectLst>
            <a:outerShdw blurRad="50800" dist="38100" dir="5400000" algn="t" rotWithShape="0">
              <a:srgbClr val="000000">
                <a:alpha val="11775"/>
              </a:srgbClr>
            </a:outerShdw>
          </a:effectLst>
        </p:grpSpPr>
        <p:sp>
          <p:nvSpPr>
            <p:cNvPr id="12" name="도형 12"/>
            <p:cNvSpPr>
              <a:spLocks noGrp="1" noChangeArrowheads="1"/>
            </p:cNvSpPr>
            <p:nvPr/>
          </p:nvSpPr>
          <p:spPr>
            <a:xfrm>
              <a:off x="6517005" y="55880"/>
              <a:ext cx="2172335" cy="283845"/>
            </a:xfrm>
            <a:custGeom>
              <a:avLst/>
              <a:gdLst>
                <a:gd name="TX0" fmla="*/ 0 w 2171699"/>
                <a:gd name="TY0" fmla="*/ 2433 h 302344"/>
                <a:gd name="TX1" fmla="*/ 2171699 w 2171699"/>
                <a:gd name="TY1" fmla="*/ 0 h 302344"/>
                <a:gd name="TX2" fmla="*/ 2171699 w 2171699"/>
                <a:gd name="TY2" fmla="*/ 283270 h 302344"/>
                <a:gd name="TX3" fmla="*/ 573657 w 2171699"/>
                <a:gd name="TY3" fmla="*/ 280889 h 302344"/>
                <a:gd name="TX4" fmla="*/ 0 w 2171699"/>
                <a:gd name="TY4" fmla="*/ 2433 h 302344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2171699" h="302344">
                  <a:moveTo>
                    <a:pt x="0" y="2433"/>
                  </a:moveTo>
                  <a:lnTo>
                    <a:pt x="2171699" y="0"/>
                  </a:lnTo>
                  <a:lnTo>
                    <a:pt x="2171699" y="283270"/>
                  </a:lnTo>
                  <a:lnTo>
                    <a:pt x="573657" y="280889"/>
                  </a:lnTo>
                  <a:cubicBezTo>
                    <a:pt x="303783" y="302344"/>
                    <a:pt x="189273" y="25030"/>
                    <a:pt x="0" y="243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0">
              <a:noFill/>
              <a:prstDash/>
            </a:ln>
            <a:effectLst>
              <a:outerShdw blurRad="50800" dist="38100" dir="8100000" algn="tr" rotWithShape="0">
                <a:srgbClr val="000000">
                  <a:alpha val="4710"/>
                </a:srgbClr>
              </a:outerShdw>
            </a:effectLst>
          </p:spPr>
          <p:txBody>
            <a:bodyPr vert="horz" wrap="none" lIns="91440" tIns="45720" rIns="91440" bIns="45720" anchor="ctr"/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1" dirty="0" smtClean="0">
                <a:solidFill>
                  <a:srgbClr val="FFFFFF"/>
                </a:solidFill>
                <a:latin typeface="HY헤드라인M" charset="0"/>
                <a:ea typeface="HY헤드라인M" charset="0"/>
              </a:endParaRPr>
            </a:p>
          </p:txBody>
        </p:sp>
        <p:sp>
          <p:nvSpPr>
            <p:cNvPr id="13" name="도형 13"/>
            <p:cNvSpPr>
              <a:spLocks noGrp="1" noChangeArrowheads="1"/>
            </p:cNvSpPr>
            <p:nvPr/>
          </p:nvSpPr>
          <p:spPr>
            <a:xfrm>
              <a:off x="6972300" y="109855"/>
              <a:ext cx="2172335" cy="283845"/>
            </a:xfrm>
            <a:custGeom>
              <a:avLst/>
              <a:gdLst>
                <a:gd name="TX0" fmla="*/ 0 w 2171699"/>
                <a:gd name="TY0" fmla="*/ 2433 h 302344"/>
                <a:gd name="TX1" fmla="*/ 2171699 w 2171699"/>
                <a:gd name="TY1" fmla="*/ 0 h 302344"/>
                <a:gd name="TX2" fmla="*/ 2171699 w 2171699"/>
                <a:gd name="TY2" fmla="*/ 283270 h 302344"/>
                <a:gd name="TX3" fmla="*/ 573657 w 2171699"/>
                <a:gd name="TY3" fmla="*/ 280889 h 302344"/>
                <a:gd name="TX4" fmla="*/ 0 w 2171699"/>
                <a:gd name="TY4" fmla="*/ 2433 h 302344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2171699" h="302344">
                  <a:moveTo>
                    <a:pt x="0" y="2433"/>
                  </a:moveTo>
                  <a:lnTo>
                    <a:pt x="2171699" y="0"/>
                  </a:lnTo>
                  <a:lnTo>
                    <a:pt x="2171699" y="283270"/>
                  </a:lnTo>
                  <a:lnTo>
                    <a:pt x="573657" y="280889"/>
                  </a:lnTo>
                  <a:cubicBezTo>
                    <a:pt x="303783" y="302344"/>
                    <a:pt x="189273" y="25030"/>
                    <a:pt x="0" y="2433"/>
                  </a:cubicBezTo>
                  <a:close/>
                </a:path>
              </a:pathLst>
            </a:custGeom>
            <a:solidFill>
              <a:srgbClr val="044A6E"/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1" dirty="0" smtClean="0">
                <a:solidFill>
                  <a:srgbClr val="FFFFFF"/>
                </a:solidFill>
                <a:latin typeface="HY헤드라인M" charset="0"/>
                <a:ea typeface="HY헤드라인M" charset="0"/>
              </a:endParaRPr>
            </a:p>
          </p:txBody>
        </p:sp>
        <p:sp>
          <p:nvSpPr>
            <p:cNvPr id="8" name="도형 14"/>
            <p:cNvSpPr>
              <a:spLocks noGrp="1" noChangeArrowheads="1"/>
            </p:cNvSpPr>
            <p:nvPr/>
          </p:nvSpPr>
          <p:spPr>
            <a:xfrm>
              <a:off x="241935" y="0"/>
              <a:ext cx="8902700" cy="117475"/>
            </a:xfrm>
            <a:custGeom>
              <a:avLst/>
              <a:gdLst>
                <a:gd name="TX0" fmla="*/ 0 w 8892480"/>
                <a:gd name="TY0" fmla="*/ 0 h 116632"/>
                <a:gd name="TX1" fmla="*/ 8892480 w 8892480"/>
                <a:gd name="TY1" fmla="*/ 0 h 116632"/>
                <a:gd name="TX2" fmla="*/ 8892480 w 8892480"/>
                <a:gd name="TY2" fmla="*/ 116632 h 116632"/>
                <a:gd name="TX3" fmla="*/ 317401 w 8892480"/>
                <a:gd name="TY3" fmla="*/ 116522 h 116632"/>
                <a:gd name="TX4" fmla="*/ 0 w 8892480"/>
                <a:gd name="TY4" fmla="*/ 0 h 11663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8892480" h="116632">
                  <a:moveTo>
                    <a:pt x="0" y="0"/>
                  </a:moveTo>
                  <a:lnTo>
                    <a:pt x="8892480" y="0"/>
                  </a:lnTo>
                  <a:lnTo>
                    <a:pt x="8892480" y="116632"/>
                  </a:lnTo>
                  <a:lnTo>
                    <a:pt x="317401" y="116522"/>
                  </a:lnTo>
                  <a:cubicBezTo>
                    <a:pt x="28537" y="80026"/>
                    <a:pt x="46636" y="46021"/>
                    <a:pt x="0" y="0"/>
                  </a:cubicBezTo>
                  <a:close/>
                </a:path>
              </a:pathLst>
            </a:custGeom>
            <a:solidFill>
              <a:srgbClr val="044A6E"/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1" dirty="0" smtClean="0">
                <a:solidFill>
                  <a:srgbClr val="FFFFFF"/>
                </a:solidFill>
                <a:latin typeface="HY헤드라인M" charset="0"/>
                <a:ea typeface="HY헤드라인M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 txBox="1">
            <a:spLocks noGrp="1"/>
          </p:cNvSpPr>
          <p:nvPr>
            <p:ph type="ctrTitle"/>
          </p:nvPr>
        </p:nvSpPr>
        <p:spPr>
          <a:xfrm>
            <a:off x="671830" y="2158365"/>
            <a:ext cx="7773670" cy="147129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>
                <a:latin typeface="나눔고딕 ExtraBold" charset="0"/>
                <a:ea typeface="나눔고딕 ExtraBold" charset="0"/>
              </a:rPr>
              <a:t>8</a:t>
            </a:r>
            <a:r>
              <a:rPr lang="en-US" altLang="ko-KR" sz="4400" b="0" cap="none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주차 </a:t>
            </a:r>
            <a:r>
              <a:rPr lang="en-US" altLang="ko-KR" sz="4400" b="0" cap="none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실습</a:t>
            </a:r>
            <a:endParaRPr lang="ko-KR" altLang="en-US" sz="4400" b="0" cap="none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" name="부제목 5"/>
          <p:cNvSpPr txBox="1">
            <a:spLocks noGrp="1"/>
          </p:cNvSpPr>
          <p:nvPr>
            <p:ph type="subTitle"/>
          </p:nvPr>
        </p:nvSpPr>
        <p:spPr>
          <a:xfrm>
            <a:off x="1385570" y="3886200"/>
            <a:ext cx="6402070" cy="175387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FPGA 보드 사용법</a:t>
            </a:r>
            <a:endParaRPr lang="ko-KR" altLang="en-US" sz="3200" b="0" cap="none" dirty="0" smtClean="0">
              <a:solidFill>
                <a:srgbClr val="000000">
                  <a:tint val="75000"/>
                </a:srgbClr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10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8017510" cy="64579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 Yes를 누르면 PlanAhead 라는 소프트웨어가 실행되며 다음과 같은 화면임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	- 아래 표는 실습과정에서 필요한 PIN번호를 나타냄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59" name="그림 58" descr="C:/Users/jjh08/AppData/Roaming/PolarisOffice/ETemp/8268_15566248/fImage4734411000446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25" y="3430905"/>
            <a:ext cx="3375025" cy="3245485"/>
          </a:xfrm>
          <a:prstGeom prst="rect">
            <a:avLst/>
          </a:prstGeom>
          <a:noFill/>
        </p:spPr>
      </p:pic>
      <p:pic>
        <p:nvPicPr>
          <p:cNvPr id="60" name="그림 59" descr="C:/Users/jjh08/AppData/Roaming/PolarisOffice/ETemp/8268_15566248/fImage216371002570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2371725"/>
            <a:ext cx="5216525" cy="9347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11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7500620" cy="36893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아래와 같이 PIN설정이 끝나면 저장 후 PlanAhead 소프트웨어를 종료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59" name="그림 58" descr="C:/Users/jjh08/AppData/Roaming/PolarisOffice/ETemp/8268_15566248/fImage394041046814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3043555"/>
            <a:ext cx="8431530" cy="1844040"/>
          </a:xfrm>
          <a:prstGeom prst="rect">
            <a:avLst/>
          </a:prstGeom>
          <a:noFill/>
        </p:spPr>
      </p:pic>
      <p:sp>
        <p:nvSpPr>
          <p:cNvPr id="60" name="도형 59"/>
          <p:cNvSpPr>
            <a:spLocks/>
          </p:cNvSpPr>
          <p:nvPr/>
        </p:nvSpPr>
        <p:spPr>
          <a:xfrm>
            <a:off x="4136390" y="3464560"/>
            <a:ext cx="707390" cy="100901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12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8222615" cy="147637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ISE에서 시뮬레이션이 가능하지만 플로리안에서 시뮬레이션까지 끝난 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   코드이므로 바로 장비에 프로그래밍 하여 테스트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    - Process 창의 Generate Programming File 부분을 마우스 오른쪽 버튼으로 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      선택하여 Run 메뉴를 실행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	* Synthesize 부터 bitstream 까지 진행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59" name="그림 58" descr="C:/Users/jjh08/AppData/Roaming/PolarisOffice/ETemp/8268_15566248/fImage142791090328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40" y="3559175"/>
            <a:ext cx="4232910" cy="29933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13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7987665" cy="64579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Error 없이 Generate 가 됬다면, Configure Target Device 부분을 확장시켜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Manage Configuration Project(iMPACT)을 실행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59" name="그림 58" descr="C:/Users/jjh08/AppData/Roaming/PolarisOffice/ETemp/8268_15566248/fImage10824109868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5" y="3715385"/>
            <a:ext cx="3700144" cy="1279525"/>
          </a:xfrm>
          <a:prstGeom prst="rect">
            <a:avLst/>
          </a:prstGeom>
          <a:noFill/>
        </p:spPr>
      </p:pic>
      <p:pic>
        <p:nvPicPr>
          <p:cNvPr id="60" name="그림 59" descr="C:/Users/jjh08/AppData/Roaming/PolarisOffice/ETemp/8268_15566248/fImage63931099996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80" y="3346450"/>
            <a:ext cx="5613400" cy="23787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14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6640195" cy="64579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아래 iMPACT 가 실행된다면, Boundary Scan을 더블클릭 후File -&gt; Initialize Chain 으로 연결된 디바이스를 찾음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59" name="그림 58" descr="C:/Users/jjh08/AppData/Roaming/PolarisOffice/ETemp/8268_15566248/fImage26874110749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50" y="2503170"/>
            <a:ext cx="2668270" cy="3642360"/>
          </a:xfrm>
          <a:prstGeom prst="rect">
            <a:avLst/>
          </a:prstGeom>
          <a:noFill/>
        </p:spPr>
      </p:pic>
      <p:pic>
        <p:nvPicPr>
          <p:cNvPr id="60" name="그림 59" descr="C:/Users/jjh08/AppData/Roaming/PolarisOffice/ETemp/8268_15566248/fImage698521109299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10" y="2500630"/>
            <a:ext cx="3338195" cy="35610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15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7635875" cy="64579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Generate된 bit 파일을 불러옴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	- bit파일이 verilog파일은 합성 및 bitstream 으로 생성된 파일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59" name="그림 58" descr="C:/Users/jjh08/AppData/Roaming/PolarisOffice/ETemp/8268_15566248/fImage60875111719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90" y="2571750"/>
            <a:ext cx="6871970" cy="37985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16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7635875" cy="64579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메세지 창이 뜨면 추가 Prom을 사용하지 않으므로 No를 선택 또한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    디바이스가 Scan됬다면 OK 선택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59" name="그림 58" descr="C:/Users/jjh08/AppData/Roaming/PolarisOffice/ETemp/8268_15566248/fImage14371112548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" y="3910330"/>
            <a:ext cx="3029585" cy="1435735"/>
          </a:xfrm>
          <a:prstGeom prst="rect">
            <a:avLst/>
          </a:prstGeom>
          <a:noFill/>
        </p:spPr>
      </p:pic>
      <p:pic>
        <p:nvPicPr>
          <p:cNvPr id="60" name="그림 59" descr="C:/Users/jjh08/AppData/Roaming/PolarisOffice/ETemp/8268_15566248/fImage717711126543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69" y="2907030"/>
            <a:ext cx="5079365" cy="3463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17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7720330" cy="92265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마지막으로 최종 Program 시키면 디바이스에서 Test 가 가능함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    * 디바이스 전원 연결이 되어있지 않거나 JTAG가 연결되어있지 않을시   디바이스가 Scan이 안될 수 도 있습니다.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59" name="그림 58" descr="C:/Users/jjh08/AppData/Roaming/PolarisOffice/ETemp/8268_15566248/fImage770301135239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2486025"/>
            <a:ext cx="6436995" cy="40951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18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1710725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Clock </a:t>
            </a:r>
            <a:r>
              <a:rPr lang="ko-KR" altLang="en-US" sz="2400" b="0" cap="none" dirty="0" smtClean="0">
                <a:latin typeface="HY헤드라인M" charset="0"/>
                <a:ea typeface="HY헤드라인M" charset="0"/>
              </a:rPr>
              <a:t>사용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7720330" cy="369332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FPGA clock Pin</a:t>
            </a:r>
            <a:r>
              <a:rPr lang="ko-KR" altLang="en-US" sz="1800" b="0" cap="none" dirty="0" smtClean="0">
                <a:latin typeface="나눔고딕 ExtraBold" charset="0"/>
                <a:ea typeface="나눔고딕 ExtraBold" charset="0"/>
              </a:rPr>
              <a:t>번호 </a:t>
            </a: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: AB16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487" y="2030234"/>
            <a:ext cx="6372225" cy="3371850"/>
          </a:xfrm>
          <a:prstGeom prst="rect">
            <a:avLst/>
          </a:prstGeom>
        </p:spPr>
      </p:pic>
      <p:sp>
        <p:nvSpPr>
          <p:cNvPr id="9" name="TextBox 8"/>
          <p:cNvSpPr txBox="1">
            <a:spLocks/>
          </p:cNvSpPr>
          <p:nvPr/>
        </p:nvSpPr>
        <p:spPr>
          <a:xfrm>
            <a:off x="1073150" y="5609897"/>
            <a:ext cx="7720330" cy="369332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-&gt; clock </a:t>
            </a:r>
            <a:r>
              <a:rPr lang="ko-KR" altLang="en-US" sz="1800" b="0" cap="none" dirty="0" smtClean="0">
                <a:latin typeface="나눔고딕 ExtraBold" charset="0"/>
                <a:ea typeface="나눔고딕 ExtraBold" charset="0"/>
              </a:rPr>
              <a:t>사용 시 에러 발생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19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1710725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Clock </a:t>
            </a:r>
            <a:r>
              <a:rPr lang="ko-KR" altLang="en-US" sz="2400" b="0" cap="none" dirty="0" smtClean="0">
                <a:latin typeface="HY헤드라인M" charset="0"/>
                <a:ea typeface="HY헤드라인M" charset="0"/>
              </a:rPr>
              <a:t>사용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7720330" cy="1200329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clock</a:t>
            </a:r>
            <a:r>
              <a:rPr lang="ko-KR" altLang="en-US" sz="1800" b="0" cap="none" dirty="0" smtClean="0">
                <a:latin typeface="나눔고딕 ExtraBold" charset="0"/>
                <a:ea typeface="나눔고딕 ExtraBold" charset="0"/>
              </a:rPr>
              <a:t>을 사용하는 모듈 </a:t>
            </a: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-&gt; </a:t>
            </a:r>
            <a:r>
              <a:rPr lang="ko-KR" altLang="en-US" sz="1800" b="0" cap="none" dirty="0" smtClean="0">
                <a:latin typeface="나눔고딕 ExtraBold" charset="0"/>
                <a:ea typeface="나눔고딕 ExtraBold" charset="0"/>
              </a:rPr>
              <a:t>마우스 오른쪽 </a:t>
            </a: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-&gt; Add Source</a:t>
            </a: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>
                <a:latin typeface="나눔고딕 ExtraBold" charset="0"/>
                <a:ea typeface="나눔고딕 ExtraBold" charset="0"/>
              </a:rPr>
              <a:t> 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   -&gt; 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모듈의 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.</a:t>
            </a:r>
            <a:r>
              <a:rPr lang="en-US" altLang="ko-KR" dirty="0" err="1" smtClean="0">
                <a:latin typeface="나눔고딕 ExtraBold" charset="0"/>
                <a:ea typeface="나눔고딕 ExtraBold" charset="0"/>
              </a:rPr>
              <a:t>ucf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 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파일 선택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1800" b="0" cap="none" dirty="0" smtClean="0">
                <a:latin typeface="나눔고딕 ExtraBold" charset="0"/>
                <a:ea typeface="나눔고딕 ExtraBold" charset="0"/>
              </a:rPr>
              <a:t>② </a:t>
            </a: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.</a:t>
            </a:r>
            <a:r>
              <a:rPr lang="en-US" altLang="ko-KR" sz="1800" b="0" cap="none" dirty="0" err="1" smtClean="0">
                <a:latin typeface="나눔고딕 ExtraBold" charset="0"/>
                <a:ea typeface="나눔고딕 ExtraBold" charset="0"/>
              </a:rPr>
              <a:t>ucf</a:t>
            </a: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</a:t>
            </a:r>
            <a:r>
              <a:rPr lang="ko-KR" altLang="en-US" sz="1800" b="0" cap="none" dirty="0" smtClean="0">
                <a:latin typeface="나눔고딕 ExtraBold" charset="0"/>
                <a:ea typeface="나눔고딕 ExtraBold" charset="0"/>
              </a:rPr>
              <a:t>파일을 열어</a:t>
            </a:r>
            <a:endParaRPr lang="en-US" altLang="ko-KR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>
                <a:latin typeface="나눔고딕 ExtraBold" charset="0"/>
                <a:ea typeface="나눔고딕 ExtraBold" charset="0"/>
              </a:rPr>
              <a:t> 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   NET “[clock</a:t>
            </a:r>
            <a:r>
              <a:rPr lang="ko-KR" altLang="en-US" dirty="0" err="1" smtClean="0">
                <a:latin typeface="나눔고딕 ExtraBold" charset="0"/>
                <a:ea typeface="나눔고딕 ExtraBold" charset="0"/>
              </a:rPr>
              <a:t>포트이름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]” CLOCK_DEDICATED_ROUTE = FALSE; 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추가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10" y="3410533"/>
            <a:ext cx="33528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4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</p:spPr>
        <p:txBody>
          <a:bodyPr vert="horz" wrap="square" lIns="91440" tIns="45720" rIns="91440" bIns="45720" numCol="1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6775" y="1621155"/>
            <a:ext cx="5983605" cy="922655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A,B 의 입</a:t>
            </a:r>
            <a:r>
              <a:rPr lang="ko-KR" altLang="en-US" sz="1800" b="0" cap="none" dirty="0" err="1" smtClean="0">
                <a:latin typeface="나눔고딕 ExtraBold" charset="0"/>
                <a:ea typeface="나눔고딕 ExtraBold" charset="0"/>
              </a:rPr>
              <a:t>력</a:t>
            </a: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에 AND, OR, XOR 게이트를 실험하는 예제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25400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  - X,Y,Z 의 출력은 각각  LED 1,2,3을 컨트롤 할 수 있음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25400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  - 해당 회로에 대한 시뮬레이션까지 확인 하기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59" name="그림 58" descr="C:/Users/jjh08/AppData/Roaming/PolarisOffice/ETemp/8268_15566248/fImage76677874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30" y="2799715"/>
            <a:ext cx="4010025" cy="3393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870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</p:spPr>
        <p:txBody>
          <a:bodyPr vert="horz" wrap="square" lIns="91440" tIns="45720" rIns="91440" bIns="45720" numCol="1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1300356" cy="461665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latin typeface="HY헤드라인M" charset="0"/>
                <a:ea typeface="HY헤드라인M" charset="0"/>
              </a:rPr>
              <a:t>ISE </a:t>
            </a:r>
            <a:r>
              <a:rPr lang="ko-KR" altLang="en-US" sz="2400" dirty="0" smtClean="0">
                <a:latin typeface="HY헤드라인M" charset="0"/>
                <a:ea typeface="HY헤드라인M" charset="0"/>
              </a:rPr>
              <a:t>설치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6775" y="1621155"/>
            <a:ext cx="7479933" cy="1200329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eaLnBrk="0"/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Xilinx_ISE_S6_Win10_14.7_ISE_VMs_0206_1.zip 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압축 풀기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  <a:p>
            <a:pPr eaLnBrk="0"/>
            <a:r>
              <a:rPr lang="ko-KR" altLang="en-US" sz="1800" b="0" cap="none" dirty="0" smtClean="0">
                <a:latin typeface="나눔고딕 ExtraBold" charset="0"/>
                <a:ea typeface="나눔고딕 ExtraBold" charset="0"/>
              </a:rPr>
              <a:t>② </a:t>
            </a: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xsetup.exe </a:t>
            </a:r>
            <a:r>
              <a:rPr lang="ko-KR" altLang="en-US" sz="1800" b="0" cap="none" dirty="0" smtClean="0">
                <a:latin typeface="나눔고딕 ExtraBold" charset="0"/>
                <a:ea typeface="나눔고딕 ExtraBold" charset="0"/>
              </a:rPr>
              <a:t>파일 실행</a:t>
            </a:r>
            <a:endParaRPr lang="en-US" altLang="ko-KR" sz="1800" b="0" cap="none" dirty="0" smtClean="0">
              <a:latin typeface="나눔고딕 ExtraBold" charset="0"/>
              <a:ea typeface="나눔고딕 ExtraBold" charset="0"/>
            </a:endParaRPr>
          </a:p>
          <a:p>
            <a:pPr eaLnBrk="0"/>
            <a:r>
              <a:rPr lang="ko-KR" altLang="en-US" dirty="0" smtClean="0">
                <a:latin typeface="나눔고딕 ExtraBold" charset="0"/>
                <a:ea typeface="나눔고딕 ExtraBold" charset="0"/>
              </a:rPr>
              <a:t>③ 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Select the directory to share with VM 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부분에 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VM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과 연동할 폴더 지정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  <a:p>
            <a:pPr eaLnBrk="0"/>
            <a:r>
              <a:rPr lang="ko-KR" altLang="en-US" sz="1800" b="0" cap="none" dirty="0" smtClean="0">
                <a:latin typeface="나눔고딕 ExtraBold" charset="0"/>
                <a:ea typeface="나눔고딕 ExtraBold" charset="0"/>
              </a:rPr>
              <a:t>④ </a:t>
            </a: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Next </a:t>
            </a:r>
            <a:r>
              <a:rPr lang="ko-KR" altLang="en-US" sz="1800" b="0" cap="none" dirty="0" smtClean="0">
                <a:latin typeface="나눔고딕 ExtraBold" charset="0"/>
                <a:ea typeface="나눔고딕 ExtraBold" charset="0"/>
              </a:rPr>
              <a:t>눌러서 설치 진행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35" y="2776360"/>
            <a:ext cx="5769864" cy="34893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12904" y="4032613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400" dirty="0" smtClean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③</a:t>
            </a:r>
            <a:endParaRPr lang="en-US" altLang="ko-KR" sz="14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810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4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6555105" cy="36893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ISE 실행하여 ISE 프로그램의 File &gt; New Project 메뉴를 선택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59" name="그림 58" descr="C:/Users/jjh08/AppData/Roaming/PolarisOffice/ETemp/8268_15566248/fImage43513991846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90" y="2235200"/>
            <a:ext cx="4738370" cy="38106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5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3919220" cy="36893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다음과 같이 프로젝트 설정을 한다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sp>
        <p:nvSpPr>
          <p:cNvPr id="59" name="텍스트 상자 58"/>
          <p:cNvSpPr txBox="1">
            <a:spLocks/>
          </p:cNvSpPr>
          <p:nvPr/>
        </p:nvSpPr>
        <p:spPr>
          <a:xfrm>
            <a:off x="613410" y="4965065"/>
            <a:ext cx="4420870" cy="12007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Name : 프로젝트이름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Location : 원하는 위치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Working Directory : 원하는 위치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Top-level source type : HDL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0" name="텍스트 상자 59"/>
          <p:cNvSpPr txBox="1">
            <a:spLocks/>
          </p:cNvSpPr>
          <p:nvPr/>
        </p:nvSpPr>
        <p:spPr>
          <a:xfrm>
            <a:off x="4992370" y="4965065"/>
            <a:ext cx="4420870" cy="147764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Device Family : Spartan-6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Device : XC6SLX45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Package : FGG484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Speed : -3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Simulator : ISim(VHDL/Verilog)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61" name="그림 60" descr="C:/Users/jjh08/AppData/Roaming/PolarisOffice/ETemp/8268_15566248/fImage60797992633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" y="1972310"/>
            <a:ext cx="3242310" cy="2993390"/>
          </a:xfrm>
          <a:prstGeom prst="rect">
            <a:avLst/>
          </a:prstGeom>
          <a:noFill/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810" y="1811926"/>
            <a:ext cx="3286494" cy="3203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6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4884420" cy="36893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플로리안에서 생성한 Verilog 파일 불러오기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59" name="그림 58" descr="C:/Users/jjh08/AppData/Roaming/PolarisOffice/ETemp/8268_15566248/fImage35363099491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5" y="2207260"/>
            <a:ext cx="4104005" cy="4222750"/>
          </a:xfrm>
          <a:prstGeom prst="rect">
            <a:avLst/>
          </a:prstGeom>
          <a:noFill/>
        </p:spPr>
      </p:pic>
      <p:pic>
        <p:nvPicPr>
          <p:cNvPr id="60" name="그림 59" descr="C:/Users/jjh08/AppData/Roaming/PolarisOffice/ETemp/8268_15566248/fImage151232995572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70" y="2614295"/>
            <a:ext cx="3526155" cy="30905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7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800219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400" dirty="0" smtClean="0">
                <a:latin typeface="HY헤드라인M" charset="0"/>
                <a:ea typeface="HY헤드라인M" charset="0"/>
              </a:rPr>
              <a:t>참고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5360763" cy="646331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시뮬레이션 할 모듈에 적용된 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.v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파일 모두 불러오기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>
                <a:latin typeface="나눔고딕 ExtraBold" charset="0"/>
                <a:ea typeface="나눔고딕 ExtraBold" charset="0"/>
              </a:rPr>
              <a:t> </a:t>
            </a: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  (</a:t>
            </a:r>
            <a:r>
              <a:rPr lang="en-US" altLang="ko-KR" sz="1800" b="0" cap="none" dirty="0" err="1" smtClean="0">
                <a:latin typeface="나눔고딕 ExtraBold" charset="0"/>
                <a:ea typeface="나눔고딕 ExtraBold" charset="0"/>
              </a:rPr>
              <a:t>PNULib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의 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.v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파일은 기본적으로 모두 </a:t>
            </a:r>
            <a:r>
              <a:rPr lang="ko-KR" altLang="en-US" dirty="0" err="1" smtClean="0">
                <a:latin typeface="나눔고딕 ExtraBold" charset="0"/>
                <a:ea typeface="나눔고딕 ExtraBold" charset="0"/>
              </a:rPr>
              <a:t>들고오기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)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63" y="2556337"/>
            <a:ext cx="6110097" cy="34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8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7838440" cy="64579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ISE 소프트웨어의 Process 창에서 Syntheize-XST 부분에서 마우스 오른쪽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   버튼으로 클릭한 후 , Run으로 문법체크 및 논리 합성 과정 진행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59" name="그림 58" descr="C:/Users/jjh08/AppData/Roaming/PolarisOffice/ETemp/8268_15566248/fImage368216996147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80" y="2264410"/>
            <a:ext cx="5927090" cy="43046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9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7654925" cy="147637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최종 목적인 FPGA 보드에 프로그램을 위해 디바이스의 핀 위치를 설정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    - Process 창에서 User Constraints &gt; I/O Pin Planning 부분을 마우스 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25400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  오른쪽 버튼으로 클릭하여 Run 메뉴를 선택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    - 다음과 같은 메시지가 나타나면 Yes 버튼을 클릭한다. 핀 설정을 위한 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      UCF 파일을 생성하여 프로젝트에 추가할 것인지를 묻는 부분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59" name="그림 58" descr="C:/Users/jjh08/AppData/Roaming/PolarisOffice/ETemp/8268_15566248/fImage16889998935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" y="3346450"/>
            <a:ext cx="4224020" cy="2818130"/>
          </a:xfrm>
          <a:prstGeom prst="rect">
            <a:avLst/>
          </a:prstGeom>
          <a:noFill/>
        </p:spPr>
      </p:pic>
      <p:pic>
        <p:nvPicPr>
          <p:cNvPr id="60" name="그림 59" descr="C:/Users/jjh08/AppData/Roaming/PolarisOffice/ETemp/8268_15566248/fImage45103999696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25" y="3889375"/>
            <a:ext cx="4272915" cy="17322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La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HY헤드라인M"/>
        <a:ea typeface="HY헤드라인M"/>
        <a:cs typeface=""/>
      </a:majorFont>
      <a:minorFont>
        <a:latin typeface="HY헤드라인M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44A6E"/>
        </a:solidFill>
        <a:ln w="9525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sz="1000" b="1">
            <a:solidFill>
              <a:schemeClr val="bg1"/>
            </a:solidFill>
          </a:defRPr>
        </a:defPPr>
      </a:lstStyle>
    </a:spDef>
    <a:lnDef>
      <a:spPr>
        <a:ln w="50800">
          <a:solidFill>
            <a:schemeClr val="bg1">
              <a:lumMod val="75000"/>
            </a:schemeClr>
          </a:solidFill>
          <a:headEnd type="stealth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SLab" id="{CD4F460D-337F-4754-B6E0-8F0EC29975E7}" vid="{CECC5B15-43F5-4D55-B562-F88F71953B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Pages>15</Pages>
  <Words>506</Words>
  <Characters>0</Characters>
  <Application>Microsoft Office PowerPoint</Application>
  <DocSecurity>0</DocSecurity>
  <PresentationFormat>화면 슬라이드 쇼(4:3)</PresentationFormat>
  <Lines>0</Lines>
  <Paragraphs>108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19</vt:i4>
      </vt:variant>
    </vt:vector>
  </HeadingPairs>
  <TitlesOfParts>
    <vt:vector size="27" baseType="lpstr">
      <vt:lpstr>±¼¸²</vt:lpstr>
      <vt:lpstr>Arial</vt:lpstr>
      <vt:lpstr>HY헤드라인M</vt:lpstr>
      <vt:lpstr>나눔고딕 ExtraBold</vt:lpstr>
      <vt:lpstr>맑은 고딕</vt:lpstr>
      <vt:lpstr>ISLab</vt:lpstr>
      <vt:lpstr>Office theme</vt:lpstr>
      <vt:lpstr>Office theme</vt:lpstr>
      <vt:lpstr>8주차 실습</vt:lpstr>
      <vt:lpstr>FPGA 보드 실습</vt:lpstr>
      <vt:lpstr>FPGA 보드 실습</vt:lpstr>
      <vt:lpstr>FPGA 보드 실습</vt:lpstr>
      <vt:lpstr>FPGA 보드 실습</vt:lpstr>
      <vt:lpstr>FPGA 보드 실습</vt:lpstr>
      <vt:lpstr>FPGA 보드 실습</vt:lpstr>
      <vt:lpstr>FPGA 보드 실습</vt:lpstr>
      <vt:lpstr>FPGA 보드 실습</vt:lpstr>
      <vt:lpstr>FPGA 보드 실습</vt:lpstr>
      <vt:lpstr>FPGA 보드 실습</vt:lpstr>
      <vt:lpstr>FPGA 보드 실습</vt:lpstr>
      <vt:lpstr>FPGA 보드 실습</vt:lpstr>
      <vt:lpstr>FPGA 보드 실습</vt:lpstr>
      <vt:lpstr>FPGA 보드 실습</vt:lpstr>
      <vt:lpstr>FPGA 보드 실습</vt:lpstr>
      <vt:lpstr>FPGA 보드 실습</vt:lpstr>
      <vt:lpstr>FPGA 보드 실습</vt:lpstr>
      <vt:lpstr>FPGA 보드 실습</vt:lpstr>
    </vt:vector>
  </TitlesOfParts>
  <Company>ISLab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박종규</dc:creator>
  <cp:lastModifiedBy>김용수 (Yongsu)</cp:lastModifiedBy>
  <cp:revision>18</cp:revision>
  <dcterms:modified xsi:type="dcterms:W3CDTF">2019-10-22T05:22:58Z</dcterms:modified>
</cp:coreProperties>
</file>