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4" r:id="rId1"/>
  </p:sldMasterIdLst>
  <p:notesMasterIdLst>
    <p:notesMasterId r:id="rId8"/>
  </p:notesMasterIdLst>
  <p:sldIdLst>
    <p:sldId id="266" r:id="rId2"/>
    <p:sldId id="267" r:id="rId3"/>
    <p:sldId id="269" r:id="rId4"/>
    <p:sldId id="270" r:id="rId5"/>
    <p:sldId id="271" r:id="rId6"/>
    <p:sldId id="26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A0CD"/>
    <a:srgbClr val="95B3D7"/>
    <a:srgbClr val="77933C"/>
    <a:srgbClr val="044A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2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32FEB-C40B-495A-8D85-418AC027E26C}" type="datetimeFigureOut">
              <a:rPr lang="ko-KR" altLang="en-US" smtClean="0"/>
              <a:t>2019-10-16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E5B16-89DB-460D-82FF-67C2F45014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4895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5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55136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79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1145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42875" y="0"/>
            <a:ext cx="8543925" cy="61261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0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59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87363" y="2959100"/>
            <a:ext cx="4013200" cy="465138"/>
            <a:chOff x="2014" y="1864"/>
            <a:chExt cx="3005" cy="317"/>
          </a:xfrm>
        </p:grpSpPr>
        <p:sp>
          <p:nvSpPr>
            <p:cNvPr id="4" name="Rectangle 10"/>
            <p:cNvSpPr>
              <a:spLocks noChangeArrowheads="1"/>
            </p:cNvSpPr>
            <p:nvPr/>
          </p:nvSpPr>
          <p:spPr bwMode="auto">
            <a:xfrm>
              <a:off x="2014" y="1864"/>
              <a:ext cx="2364" cy="317"/>
            </a:xfrm>
            <a:prstGeom prst="rect">
              <a:avLst/>
            </a:prstGeom>
            <a:gradFill rotWithShape="1">
              <a:gsLst>
                <a:gs pos="0">
                  <a:srgbClr val="9ABCDE"/>
                </a:gs>
                <a:gs pos="100000">
                  <a:srgbClr val="DCE8F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5" name="Rectangle 16"/>
            <p:cNvSpPr>
              <a:spLocks noChangeArrowheads="1"/>
            </p:cNvSpPr>
            <p:nvPr/>
          </p:nvSpPr>
          <p:spPr bwMode="auto">
            <a:xfrm>
              <a:off x="4671" y="1864"/>
              <a:ext cx="150" cy="317"/>
            </a:xfrm>
            <a:prstGeom prst="rect">
              <a:avLst/>
            </a:prstGeom>
            <a:solidFill>
              <a:srgbClr val="9ABCDE">
                <a:alpha val="27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6" name="Rectangle 17"/>
            <p:cNvSpPr>
              <a:spLocks noChangeArrowheads="1"/>
            </p:cNvSpPr>
            <p:nvPr/>
          </p:nvSpPr>
          <p:spPr bwMode="auto">
            <a:xfrm>
              <a:off x="4855" y="1864"/>
              <a:ext cx="164" cy="317"/>
            </a:xfrm>
            <a:prstGeom prst="rect">
              <a:avLst/>
            </a:prstGeom>
            <a:solidFill>
              <a:srgbClr val="9ABCDE">
                <a:alpha val="2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Rectangle 18"/>
            <p:cNvSpPr>
              <a:spLocks noChangeArrowheads="1"/>
            </p:cNvSpPr>
            <p:nvPr/>
          </p:nvSpPr>
          <p:spPr bwMode="auto">
            <a:xfrm>
              <a:off x="4428" y="1864"/>
              <a:ext cx="206" cy="317"/>
            </a:xfrm>
            <a:prstGeom prst="rect">
              <a:avLst/>
            </a:prstGeom>
            <a:solidFill>
              <a:srgbClr val="9ABCDE">
                <a:alpha val="39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357313" y="4443413"/>
            <a:ext cx="7786687" cy="57150"/>
          </a:xfrm>
          <a:prstGeom prst="rect">
            <a:avLst/>
          </a:prstGeom>
          <a:solidFill>
            <a:srgbClr val="9ABCDE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>
                <a:lumMod val="50000"/>
              </a:schemeClr>
            </a:outerShdw>
          </a:effectLst>
        </p:spPr>
        <p:txBody>
          <a:bodyPr wrap="none" lIns="91431" tIns="45715" rIns="91431" bIns="45715" anchor="ctr"/>
          <a:lstStyle/>
          <a:p>
            <a:pPr>
              <a:defRPr/>
            </a:pP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14414" y="32861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451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147112"/>
            <a:ext cx="6264696" cy="401568"/>
          </a:xfrm>
        </p:spPr>
        <p:txBody>
          <a:bodyPr>
            <a:noAutofit/>
          </a:bodyPr>
          <a:lstStyle>
            <a:lvl1pPr algn="l">
              <a:defRPr sz="24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361459"/>
          </a:xfrm>
        </p:spPr>
        <p:txBody>
          <a:bodyPr/>
          <a:lstStyle>
            <a:lvl1pPr latinLnBrk="0">
              <a:defRPr sz="2400">
                <a:latin typeface="나눔고딕 ExtraBold" pitchFamily="50" charset="-127"/>
                <a:ea typeface="나눔고딕 ExtraBold" pitchFamily="50" charset="-127"/>
              </a:defRPr>
            </a:lvl1pPr>
            <a:lvl2pPr latinLnBrk="0">
              <a:defRPr sz="2000">
                <a:latin typeface="나눔고딕 ExtraBold" pitchFamily="50" charset="-127"/>
                <a:ea typeface="나눔고딕 ExtraBold" pitchFamily="50" charset="-127"/>
              </a:defRPr>
            </a:lvl2pPr>
            <a:lvl3pPr latinLnBrk="0">
              <a:defRPr sz="1800">
                <a:latin typeface="나눔고딕 ExtraBold" pitchFamily="50" charset="-127"/>
                <a:ea typeface="나눔고딕 ExtraBold" pitchFamily="50" charset="-127"/>
              </a:defRPr>
            </a:lvl3pPr>
            <a:lvl4pPr latinLnBrk="0">
              <a:defRPr sz="1600">
                <a:latin typeface="나눔고딕 ExtraBold" pitchFamily="50" charset="-127"/>
                <a:ea typeface="나눔고딕 ExtraBold" pitchFamily="50" charset="-127"/>
              </a:defRPr>
            </a:lvl4pPr>
            <a:lvl5pPr latinLnBrk="0">
              <a:defRPr sz="1400">
                <a:latin typeface="나눔고딕 ExtraBold" pitchFamily="50" charset="-127"/>
                <a:ea typeface="나눔고딕 ExtraBold" pitchFamily="50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179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736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976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5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498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1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847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1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983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3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749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3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021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15" cstate="print"/>
          <a:srcRect l="3016" t="5763" r="188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그룹 13"/>
          <p:cNvGrpSpPr/>
          <p:nvPr/>
        </p:nvGrpSpPr>
        <p:grpSpPr>
          <a:xfrm>
            <a:off x="241996" y="0"/>
            <a:ext cx="8902004" cy="392867"/>
            <a:chOff x="241067" y="4763"/>
            <a:chExt cx="8902004" cy="392867"/>
          </a:xfrm>
          <a:effectLst>
            <a:outerShdw blurRad="50800" dist="38100" dir="5400000" algn="t" rotWithShape="0">
              <a:prstClr val="black">
                <a:alpha val="12000"/>
              </a:prstClr>
            </a:outerShdw>
          </a:effectLst>
        </p:grpSpPr>
        <p:sp>
          <p:nvSpPr>
            <p:cNvPr id="17" name="직사각형 11"/>
            <p:cNvSpPr/>
            <p:nvPr/>
          </p:nvSpPr>
          <p:spPr bwMode="auto">
            <a:xfrm>
              <a:off x="6516215" y="60697"/>
              <a:ext cx="2171699" cy="283270"/>
            </a:xfrm>
            <a:custGeom>
              <a:avLst/>
              <a:gdLst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0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61312 w 2261798"/>
                <a:gd name="connsiteY0" fmla="*/ 0 h 288033"/>
                <a:gd name="connsiteX1" fmla="*/ 2261798 w 2261798"/>
                <a:gd name="connsiteY1" fmla="*/ 4763 h 288033"/>
                <a:gd name="connsiteX2" fmla="*/ 2261798 w 2261798"/>
                <a:gd name="connsiteY2" fmla="*/ 288033 h 288033"/>
                <a:gd name="connsiteX3" fmla="*/ 570887 w 2261798"/>
                <a:gd name="connsiteY3" fmla="*/ 288033 h 288033"/>
                <a:gd name="connsiteX4" fmla="*/ 187729 w 2261798"/>
                <a:gd name="connsiteY4" fmla="*/ 35769 h 288033"/>
                <a:gd name="connsiteX5" fmla="*/ 161312 w 2261798"/>
                <a:gd name="connsiteY5" fmla="*/ 0 h 288033"/>
                <a:gd name="connsiteX0" fmla="*/ 164142 w 2255103"/>
                <a:gd name="connsiteY0" fmla="*/ 0 h 288033"/>
                <a:gd name="connsiteX1" fmla="*/ 2255103 w 2255103"/>
                <a:gd name="connsiteY1" fmla="*/ 4763 h 288033"/>
                <a:gd name="connsiteX2" fmla="*/ 2255103 w 2255103"/>
                <a:gd name="connsiteY2" fmla="*/ 288033 h 288033"/>
                <a:gd name="connsiteX3" fmla="*/ 564192 w 2255103"/>
                <a:gd name="connsiteY3" fmla="*/ 288033 h 288033"/>
                <a:gd name="connsiteX4" fmla="*/ 181034 w 2255103"/>
                <a:gd name="connsiteY4" fmla="*/ 35769 h 288033"/>
                <a:gd name="connsiteX5" fmla="*/ 164142 w 2255103"/>
                <a:gd name="connsiteY5" fmla="*/ 0 h 288033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181212 w 2250518"/>
                <a:gd name="connsiteY4" fmla="*/ 38827 h 288710"/>
                <a:gd name="connsiteX5" fmla="*/ 159557 w 2250518"/>
                <a:gd name="connsiteY5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03262 w 2248742"/>
                <a:gd name="connsiteY4" fmla="*/ 136823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69937 w 2248742"/>
                <a:gd name="connsiteY4" fmla="*/ 179686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253256 w 2248742"/>
                <a:gd name="connsiteY4" fmla="*/ 96342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41696 w 2232657"/>
                <a:gd name="connsiteY0" fmla="*/ 0 h 288033"/>
                <a:gd name="connsiteX1" fmla="*/ 2232657 w 2232657"/>
                <a:gd name="connsiteY1" fmla="*/ 4763 h 288033"/>
                <a:gd name="connsiteX2" fmla="*/ 2232657 w 2232657"/>
                <a:gd name="connsiteY2" fmla="*/ 288033 h 288033"/>
                <a:gd name="connsiteX3" fmla="*/ 632234 w 2232657"/>
                <a:gd name="connsiteY3" fmla="*/ 278508 h 288033"/>
                <a:gd name="connsiteX4" fmla="*/ 237171 w 2232657"/>
                <a:gd name="connsiteY4" fmla="*/ 95303 h 288033"/>
                <a:gd name="connsiteX5" fmla="*/ 141696 w 2232657"/>
                <a:gd name="connsiteY5" fmla="*/ 0 h 288033"/>
                <a:gd name="connsiteX0" fmla="*/ 116057 w 2340368"/>
                <a:gd name="connsiteY0" fmla="*/ 0 h 285651"/>
                <a:gd name="connsiteX1" fmla="*/ 2340368 w 2340368"/>
                <a:gd name="connsiteY1" fmla="*/ 2381 h 285651"/>
                <a:gd name="connsiteX2" fmla="*/ 2340368 w 2340368"/>
                <a:gd name="connsiteY2" fmla="*/ 285651 h 285651"/>
                <a:gd name="connsiteX3" fmla="*/ 739945 w 2340368"/>
                <a:gd name="connsiteY3" fmla="*/ 276126 h 285651"/>
                <a:gd name="connsiteX4" fmla="*/ 344882 w 2340368"/>
                <a:gd name="connsiteY4" fmla="*/ 92921 h 285651"/>
                <a:gd name="connsiteX5" fmla="*/ 116057 w 2340368"/>
                <a:gd name="connsiteY5" fmla="*/ 0 h 285651"/>
                <a:gd name="connsiteX0" fmla="*/ 0 w 1995486"/>
                <a:gd name="connsiteY0" fmla="*/ 98156 h 290886"/>
                <a:gd name="connsiteX1" fmla="*/ 1995486 w 1995486"/>
                <a:gd name="connsiteY1" fmla="*/ 7616 h 290886"/>
                <a:gd name="connsiteX2" fmla="*/ 1995486 w 1995486"/>
                <a:gd name="connsiteY2" fmla="*/ 290886 h 290886"/>
                <a:gd name="connsiteX3" fmla="*/ 395063 w 1995486"/>
                <a:gd name="connsiteY3" fmla="*/ 281361 h 290886"/>
                <a:gd name="connsiteX4" fmla="*/ 0 w 1995486"/>
                <a:gd name="connsiteY4" fmla="*/ 98156 h 290886"/>
                <a:gd name="connsiteX0" fmla="*/ 0 w 2171699"/>
                <a:gd name="connsiteY0" fmla="*/ 29394 h 312612"/>
                <a:gd name="connsiteX1" fmla="*/ 2171699 w 2171699"/>
                <a:gd name="connsiteY1" fmla="*/ 29342 h 312612"/>
                <a:gd name="connsiteX2" fmla="*/ 2171699 w 2171699"/>
                <a:gd name="connsiteY2" fmla="*/ 312612 h 312612"/>
                <a:gd name="connsiteX3" fmla="*/ 571276 w 2171699"/>
                <a:gd name="connsiteY3" fmla="*/ 303087 h 312612"/>
                <a:gd name="connsiteX4" fmla="*/ 0 w 2171699"/>
                <a:gd name="connsiteY4" fmla="*/ 29394 h 312612"/>
                <a:gd name="connsiteX0" fmla="*/ 0 w 2171699"/>
                <a:gd name="connsiteY0" fmla="*/ 30461 h 311298"/>
                <a:gd name="connsiteX1" fmla="*/ 2171699 w 2171699"/>
                <a:gd name="connsiteY1" fmla="*/ 28028 h 311298"/>
                <a:gd name="connsiteX2" fmla="*/ 2171699 w 2171699"/>
                <a:gd name="connsiteY2" fmla="*/ 311298 h 311298"/>
                <a:gd name="connsiteX3" fmla="*/ 571276 w 2171699"/>
                <a:gd name="connsiteY3" fmla="*/ 301773 h 311298"/>
                <a:gd name="connsiteX4" fmla="*/ 0 w 2171699"/>
                <a:gd name="connsiteY4" fmla="*/ 30461 h 311298"/>
                <a:gd name="connsiteX0" fmla="*/ 0 w 2171699"/>
                <a:gd name="connsiteY0" fmla="*/ 17231 h 298068"/>
                <a:gd name="connsiteX1" fmla="*/ 2171699 w 2171699"/>
                <a:gd name="connsiteY1" fmla="*/ 14798 h 298068"/>
                <a:gd name="connsiteX2" fmla="*/ 2171699 w 2171699"/>
                <a:gd name="connsiteY2" fmla="*/ 298068 h 298068"/>
                <a:gd name="connsiteX3" fmla="*/ 571276 w 2171699"/>
                <a:gd name="connsiteY3" fmla="*/ 288543 h 298068"/>
                <a:gd name="connsiteX4" fmla="*/ 0 w 2171699"/>
                <a:gd name="connsiteY4" fmla="*/ 17231 h 298068"/>
                <a:gd name="connsiteX0" fmla="*/ 0 w 2171699"/>
                <a:gd name="connsiteY0" fmla="*/ 3595 h 284432"/>
                <a:gd name="connsiteX1" fmla="*/ 2171699 w 2171699"/>
                <a:gd name="connsiteY1" fmla="*/ 1162 h 284432"/>
                <a:gd name="connsiteX2" fmla="*/ 2171699 w 2171699"/>
                <a:gd name="connsiteY2" fmla="*/ 284432 h 284432"/>
                <a:gd name="connsiteX3" fmla="*/ 571276 w 2171699"/>
                <a:gd name="connsiteY3" fmla="*/ 274907 h 284432"/>
                <a:gd name="connsiteX4" fmla="*/ 0 w 2171699"/>
                <a:gd name="connsiteY4" fmla="*/ 3595 h 284432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4295"/>
                <a:gd name="connsiteX1" fmla="*/ 2171699 w 2171699"/>
                <a:gd name="connsiteY1" fmla="*/ 0 h 284295"/>
                <a:gd name="connsiteX2" fmla="*/ 2171699 w 2171699"/>
                <a:gd name="connsiteY2" fmla="*/ 283270 h 284295"/>
                <a:gd name="connsiteX3" fmla="*/ 573657 w 2171699"/>
                <a:gd name="connsiteY3" fmla="*/ 280889 h 284295"/>
                <a:gd name="connsiteX4" fmla="*/ 0 w 2171699"/>
                <a:gd name="connsiteY4" fmla="*/ 2433 h 284295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699" h="283270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5000"/>
                </a:prstClr>
              </a:outerShdw>
            </a:effectLst>
          </p:spPr>
          <p:txBody>
            <a:bodyPr wrap="none" rtlCol="0" anchor="ctr"/>
            <a:lstStyle/>
            <a:p>
              <a:pPr algn="ctr"/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6971372" y="114360"/>
              <a:ext cx="2171699" cy="283270"/>
            </a:xfrm>
            <a:custGeom>
              <a:avLst/>
              <a:gdLst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0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61312 w 2261798"/>
                <a:gd name="connsiteY0" fmla="*/ 0 h 288033"/>
                <a:gd name="connsiteX1" fmla="*/ 2261798 w 2261798"/>
                <a:gd name="connsiteY1" fmla="*/ 4763 h 288033"/>
                <a:gd name="connsiteX2" fmla="*/ 2261798 w 2261798"/>
                <a:gd name="connsiteY2" fmla="*/ 288033 h 288033"/>
                <a:gd name="connsiteX3" fmla="*/ 570887 w 2261798"/>
                <a:gd name="connsiteY3" fmla="*/ 288033 h 288033"/>
                <a:gd name="connsiteX4" fmla="*/ 187729 w 2261798"/>
                <a:gd name="connsiteY4" fmla="*/ 35769 h 288033"/>
                <a:gd name="connsiteX5" fmla="*/ 161312 w 2261798"/>
                <a:gd name="connsiteY5" fmla="*/ 0 h 288033"/>
                <a:gd name="connsiteX0" fmla="*/ 164142 w 2255103"/>
                <a:gd name="connsiteY0" fmla="*/ 0 h 288033"/>
                <a:gd name="connsiteX1" fmla="*/ 2255103 w 2255103"/>
                <a:gd name="connsiteY1" fmla="*/ 4763 h 288033"/>
                <a:gd name="connsiteX2" fmla="*/ 2255103 w 2255103"/>
                <a:gd name="connsiteY2" fmla="*/ 288033 h 288033"/>
                <a:gd name="connsiteX3" fmla="*/ 564192 w 2255103"/>
                <a:gd name="connsiteY3" fmla="*/ 288033 h 288033"/>
                <a:gd name="connsiteX4" fmla="*/ 181034 w 2255103"/>
                <a:gd name="connsiteY4" fmla="*/ 35769 h 288033"/>
                <a:gd name="connsiteX5" fmla="*/ 164142 w 2255103"/>
                <a:gd name="connsiteY5" fmla="*/ 0 h 288033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181212 w 2250518"/>
                <a:gd name="connsiteY4" fmla="*/ 38827 h 288710"/>
                <a:gd name="connsiteX5" fmla="*/ 159557 w 2250518"/>
                <a:gd name="connsiteY5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03262 w 2248742"/>
                <a:gd name="connsiteY4" fmla="*/ 136823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69937 w 2248742"/>
                <a:gd name="connsiteY4" fmla="*/ 179686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253256 w 2248742"/>
                <a:gd name="connsiteY4" fmla="*/ 96342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41696 w 2232657"/>
                <a:gd name="connsiteY0" fmla="*/ 0 h 288033"/>
                <a:gd name="connsiteX1" fmla="*/ 2232657 w 2232657"/>
                <a:gd name="connsiteY1" fmla="*/ 4763 h 288033"/>
                <a:gd name="connsiteX2" fmla="*/ 2232657 w 2232657"/>
                <a:gd name="connsiteY2" fmla="*/ 288033 h 288033"/>
                <a:gd name="connsiteX3" fmla="*/ 632234 w 2232657"/>
                <a:gd name="connsiteY3" fmla="*/ 278508 h 288033"/>
                <a:gd name="connsiteX4" fmla="*/ 237171 w 2232657"/>
                <a:gd name="connsiteY4" fmla="*/ 95303 h 288033"/>
                <a:gd name="connsiteX5" fmla="*/ 141696 w 2232657"/>
                <a:gd name="connsiteY5" fmla="*/ 0 h 288033"/>
                <a:gd name="connsiteX0" fmla="*/ 116057 w 2340368"/>
                <a:gd name="connsiteY0" fmla="*/ 0 h 285651"/>
                <a:gd name="connsiteX1" fmla="*/ 2340368 w 2340368"/>
                <a:gd name="connsiteY1" fmla="*/ 2381 h 285651"/>
                <a:gd name="connsiteX2" fmla="*/ 2340368 w 2340368"/>
                <a:gd name="connsiteY2" fmla="*/ 285651 h 285651"/>
                <a:gd name="connsiteX3" fmla="*/ 739945 w 2340368"/>
                <a:gd name="connsiteY3" fmla="*/ 276126 h 285651"/>
                <a:gd name="connsiteX4" fmla="*/ 344882 w 2340368"/>
                <a:gd name="connsiteY4" fmla="*/ 92921 h 285651"/>
                <a:gd name="connsiteX5" fmla="*/ 116057 w 2340368"/>
                <a:gd name="connsiteY5" fmla="*/ 0 h 285651"/>
                <a:gd name="connsiteX0" fmla="*/ 0 w 1995486"/>
                <a:gd name="connsiteY0" fmla="*/ 98156 h 290886"/>
                <a:gd name="connsiteX1" fmla="*/ 1995486 w 1995486"/>
                <a:gd name="connsiteY1" fmla="*/ 7616 h 290886"/>
                <a:gd name="connsiteX2" fmla="*/ 1995486 w 1995486"/>
                <a:gd name="connsiteY2" fmla="*/ 290886 h 290886"/>
                <a:gd name="connsiteX3" fmla="*/ 395063 w 1995486"/>
                <a:gd name="connsiteY3" fmla="*/ 281361 h 290886"/>
                <a:gd name="connsiteX4" fmla="*/ 0 w 1995486"/>
                <a:gd name="connsiteY4" fmla="*/ 98156 h 290886"/>
                <a:gd name="connsiteX0" fmla="*/ 0 w 2171699"/>
                <a:gd name="connsiteY0" fmla="*/ 29394 h 312612"/>
                <a:gd name="connsiteX1" fmla="*/ 2171699 w 2171699"/>
                <a:gd name="connsiteY1" fmla="*/ 29342 h 312612"/>
                <a:gd name="connsiteX2" fmla="*/ 2171699 w 2171699"/>
                <a:gd name="connsiteY2" fmla="*/ 312612 h 312612"/>
                <a:gd name="connsiteX3" fmla="*/ 571276 w 2171699"/>
                <a:gd name="connsiteY3" fmla="*/ 303087 h 312612"/>
                <a:gd name="connsiteX4" fmla="*/ 0 w 2171699"/>
                <a:gd name="connsiteY4" fmla="*/ 29394 h 312612"/>
                <a:gd name="connsiteX0" fmla="*/ 0 w 2171699"/>
                <a:gd name="connsiteY0" fmla="*/ 30461 h 311298"/>
                <a:gd name="connsiteX1" fmla="*/ 2171699 w 2171699"/>
                <a:gd name="connsiteY1" fmla="*/ 28028 h 311298"/>
                <a:gd name="connsiteX2" fmla="*/ 2171699 w 2171699"/>
                <a:gd name="connsiteY2" fmla="*/ 311298 h 311298"/>
                <a:gd name="connsiteX3" fmla="*/ 571276 w 2171699"/>
                <a:gd name="connsiteY3" fmla="*/ 301773 h 311298"/>
                <a:gd name="connsiteX4" fmla="*/ 0 w 2171699"/>
                <a:gd name="connsiteY4" fmla="*/ 30461 h 311298"/>
                <a:gd name="connsiteX0" fmla="*/ 0 w 2171699"/>
                <a:gd name="connsiteY0" fmla="*/ 17231 h 298068"/>
                <a:gd name="connsiteX1" fmla="*/ 2171699 w 2171699"/>
                <a:gd name="connsiteY1" fmla="*/ 14798 h 298068"/>
                <a:gd name="connsiteX2" fmla="*/ 2171699 w 2171699"/>
                <a:gd name="connsiteY2" fmla="*/ 298068 h 298068"/>
                <a:gd name="connsiteX3" fmla="*/ 571276 w 2171699"/>
                <a:gd name="connsiteY3" fmla="*/ 288543 h 298068"/>
                <a:gd name="connsiteX4" fmla="*/ 0 w 2171699"/>
                <a:gd name="connsiteY4" fmla="*/ 17231 h 298068"/>
                <a:gd name="connsiteX0" fmla="*/ 0 w 2171699"/>
                <a:gd name="connsiteY0" fmla="*/ 3595 h 284432"/>
                <a:gd name="connsiteX1" fmla="*/ 2171699 w 2171699"/>
                <a:gd name="connsiteY1" fmla="*/ 1162 h 284432"/>
                <a:gd name="connsiteX2" fmla="*/ 2171699 w 2171699"/>
                <a:gd name="connsiteY2" fmla="*/ 284432 h 284432"/>
                <a:gd name="connsiteX3" fmla="*/ 571276 w 2171699"/>
                <a:gd name="connsiteY3" fmla="*/ 274907 h 284432"/>
                <a:gd name="connsiteX4" fmla="*/ 0 w 2171699"/>
                <a:gd name="connsiteY4" fmla="*/ 3595 h 284432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4295"/>
                <a:gd name="connsiteX1" fmla="*/ 2171699 w 2171699"/>
                <a:gd name="connsiteY1" fmla="*/ 0 h 284295"/>
                <a:gd name="connsiteX2" fmla="*/ 2171699 w 2171699"/>
                <a:gd name="connsiteY2" fmla="*/ 283270 h 284295"/>
                <a:gd name="connsiteX3" fmla="*/ 573657 w 2171699"/>
                <a:gd name="connsiteY3" fmla="*/ 280889 h 284295"/>
                <a:gd name="connsiteX4" fmla="*/ 0 w 2171699"/>
                <a:gd name="connsiteY4" fmla="*/ 2433 h 284295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699" h="283270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044A6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241067" y="4763"/>
              <a:ext cx="8902004" cy="116632"/>
            </a:xfrm>
            <a:custGeom>
              <a:avLst/>
              <a:gdLst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0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189913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189913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197057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354219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354219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275638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275638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30810"/>
                <a:gd name="connsiteX1" fmla="*/ 8892480 w 8892480"/>
                <a:gd name="connsiteY1" fmla="*/ 0 h 130810"/>
                <a:gd name="connsiteX2" fmla="*/ 8892480 w 8892480"/>
                <a:gd name="connsiteY2" fmla="*/ 116632 h 130810"/>
                <a:gd name="connsiteX3" fmla="*/ 345976 w 8892480"/>
                <a:gd name="connsiteY3" fmla="*/ 130810 h 130810"/>
                <a:gd name="connsiteX4" fmla="*/ 0 w 8892480"/>
                <a:gd name="connsiteY4" fmla="*/ 0 h 130810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92480" h="116632">
                  <a:moveTo>
                    <a:pt x="0" y="0"/>
                  </a:moveTo>
                  <a:lnTo>
                    <a:pt x="8892480" y="0"/>
                  </a:lnTo>
                  <a:lnTo>
                    <a:pt x="8892480" y="116632"/>
                  </a:lnTo>
                  <a:lnTo>
                    <a:pt x="317401" y="116522"/>
                  </a:lnTo>
                  <a:cubicBezTo>
                    <a:pt x="28537" y="80026"/>
                    <a:pt x="46636" y="46021"/>
                    <a:pt x="0" y="0"/>
                  </a:cubicBezTo>
                  <a:close/>
                </a:path>
              </a:pathLst>
            </a:custGeom>
            <a:solidFill>
              <a:srgbClr val="044A6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ko-KR" altLang="en-US" sz="10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37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실습</a:t>
            </a:r>
            <a:r>
              <a:rPr lang="ko-KR" altLang="en-US" smtClean="0"/>
              <a:t> </a:t>
            </a:r>
            <a:r>
              <a:rPr lang="en-US" altLang="ko-KR" dirty="0"/>
              <a:t>1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38010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아래 </a:t>
            </a:r>
            <a:r>
              <a:rPr lang="en-US" altLang="ko-KR" dirty="0" smtClean="0"/>
              <a:t>FSM</a:t>
            </a:r>
            <a:r>
              <a:rPr lang="ko-KR" altLang="en-US" dirty="0" smtClean="0"/>
              <a:t>에 대한 입력이 </a:t>
            </a:r>
            <a:r>
              <a:rPr lang="en-US" altLang="ko-KR" dirty="0" smtClean="0"/>
              <a:t>(1)</a:t>
            </a:r>
            <a:r>
              <a:rPr lang="ko-KR" altLang="en-US" dirty="0" smtClean="0"/>
              <a:t>과 같다</a:t>
            </a:r>
            <a:endParaRPr lang="en-US" altLang="ko-KR" dirty="0"/>
          </a:p>
          <a:p>
            <a:r>
              <a:rPr lang="ko-KR" altLang="en-US" dirty="0" err="1" smtClean="0"/>
              <a:t>출력값</a:t>
            </a:r>
            <a:r>
              <a:rPr lang="ko-KR" altLang="en-US" dirty="0" smtClean="0"/>
              <a:t> </a:t>
            </a:r>
            <a:r>
              <a:rPr lang="en-US" altLang="ko-KR" dirty="0" err="1" smtClean="0"/>
              <a:t>Dout</a:t>
            </a:r>
            <a:r>
              <a:rPr lang="ko-KR" altLang="en-US" dirty="0" smtClean="0"/>
              <a:t>을 나타내시오</a:t>
            </a:r>
            <a:endParaRPr lang="en-US" altLang="ko-KR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1</a:t>
            </a:fld>
            <a:endParaRPr lang="ko-KR" altLang="en-US"/>
          </a:p>
        </p:txBody>
      </p:sp>
      <p:pic>
        <p:nvPicPr>
          <p:cNvPr id="4" name="그림 3" descr="화면 캡처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11" y="4495757"/>
            <a:ext cx="7973538" cy="60968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그림 5" descr="화면 캡처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714" y="1999296"/>
            <a:ext cx="5572903" cy="1848108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619125" y="4495757"/>
            <a:ext cx="3722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1333320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실습 </a:t>
            </a:r>
            <a:r>
              <a:rPr lang="en-US" altLang="ko-KR" dirty="0"/>
              <a:t>2</a:t>
            </a:r>
            <a:r>
              <a:rPr lang="en-US" altLang="ko-KR" smtClean="0"/>
              <a:t> </a:t>
            </a:r>
            <a:r>
              <a:rPr lang="en-US" altLang="ko-KR" dirty="0" smtClean="0"/>
              <a:t>(1/5)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74174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키패드로</a:t>
            </a:r>
            <a:r>
              <a:rPr lang="ko-KR" altLang="en-US" dirty="0" smtClean="0"/>
              <a:t> </a:t>
            </a:r>
            <a:r>
              <a:rPr lang="en-US" altLang="ko-KR" dirty="0" smtClean="0"/>
              <a:t>SRAM</a:t>
            </a:r>
            <a:r>
              <a:rPr lang="ko-KR" altLang="en-US" dirty="0" smtClean="0"/>
              <a:t>에 값을 저장하고 읽는 </a:t>
            </a:r>
            <a:r>
              <a:rPr lang="en-US" altLang="ko-KR" dirty="0" smtClean="0"/>
              <a:t>Control Unit</a:t>
            </a:r>
            <a:r>
              <a:rPr lang="ko-KR" altLang="en-US" dirty="0" smtClean="0"/>
              <a:t>을 만</a:t>
            </a:r>
            <a:r>
              <a:rPr lang="ko-KR" altLang="en-US" dirty="0"/>
              <a:t>들</a:t>
            </a:r>
            <a:r>
              <a:rPr lang="ko-KR" altLang="en-US" dirty="0" smtClean="0"/>
              <a:t>려고 한다</a:t>
            </a:r>
            <a:endParaRPr lang="en-US" altLang="ko-KR" dirty="0" smtClean="0"/>
          </a:p>
          <a:p>
            <a:r>
              <a:rPr lang="ko-KR" altLang="en-US" dirty="0" smtClean="0"/>
              <a:t>부분 모듈의 동작과 전체 모듈의 동작을 읽고 이해한 후</a:t>
            </a:r>
            <a:r>
              <a:rPr lang="en-US" altLang="ko-KR" dirty="0" smtClean="0"/>
              <a:t>,</a:t>
            </a:r>
          </a:p>
          <a:p>
            <a:r>
              <a:rPr lang="ko-KR" altLang="en-US" dirty="0" smtClean="0"/>
              <a:t>그와 같은 동작을 하도록 </a:t>
            </a:r>
            <a:r>
              <a:rPr lang="en-US" altLang="ko-KR" dirty="0" smtClean="0"/>
              <a:t>Control </a:t>
            </a:r>
            <a:r>
              <a:rPr lang="en-US" altLang="ko-KR" dirty="0"/>
              <a:t>U</a:t>
            </a:r>
            <a:r>
              <a:rPr lang="en-US" altLang="ko-KR" dirty="0" smtClean="0"/>
              <a:t>nit</a:t>
            </a:r>
            <a:r>
              <a:rPr lang="ko-KR" altLang="en-US" dirty="0" smtClean="0"/>
              <a:t>의 빈칸에 알맞은 값을 넣으시오</a:t>
            </a:r>
            <a:endParaRPr lang="en-US" altLang="ko-KR" dirty="0" smtClean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5543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실습</a:t>
            </a:r>
            <a:r>
              <a:rPr lang="ko-KR" altLang="en-US"/>
              <a:t> </a:t>
            </a:r>
            <a:r>
              <a:rPr lang="en-US" altLang="ko-KR" smtClean="0"/>
              <a:t>2</a:t>
            </a:r>
            <a:r>
              <a:rPr lang="en-US" altLang="ko-KR" smtClean="0"/>
              <a:t> </a:t>
            </a:r>
            <a:r>
              <a:rPr lang="en-US" altLang="ko-KR" dirty="0" smtClean="0"/>
              <a:t>(2/5)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6955750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부분 모듈 </a:t>
            </a:r>
            <a:r>
              <a:rPr lang="en-US" altLang="ko-KR" dirty="0" smtClean="0"/>
              <a:t>BCD</a:t>
            </a:r>
            <a:r>
              <a:rPr lang="ko-KR" altLang="en-US" dirty="0" smtClean="0"/>
              <a:t>는 일반적인 </a:t>
            </a:r>
            <a:r>
              <a:rPr lang="ko-KR" altLang="en-US" dirty="0" err="1" smtClean="0"/>
              <a:t>키패드의</a:t>
            </a:r>
            <a:r>
              <a:rPr lang="ko-KR" altLang="en-US" dirty="0" smtClean="0"/>
              <a:t> </a:t>
            </a:r>
            <a:r>
              <a:rPr lang="en-US" altLang="ko-KR" dirty="0" smtClean="0"/>
              <a:t>0~9, *, #</a:t>
            </a:r>
            <a:r>
              <a:rPr lang="ko-KR" altLang="en-US" dirty="0" smtClean="0"/>
              <a:t>을 입력으로 가진다</a:t>
            </a:r>
            <a:endParaRPr lang="en-US" altLang="ko-KR" dirty="0"/>
          </a:p>
          <a:p>
            <a:endParaRPr lang="en-US" altLang="ko-KR" dirty="0" smtClean="0"/>
          </a:p>
          <a:p>
            <a:pPr marL="342900" indent="-342900">
              <a:buAutoNum type="arabicParenR"/>
            </a:pPr>
            <a:r>
              <a:rPr lang="ko-KR" altLang="en-US" sz="1400" dirty="0" smtClean="0"/>
              <a:t>숫자를 누르면 해당하는 숫자의 </a:t>
            </a:r>
            <a:r>
              <a:rPr lang="en-US" altLang="ko-KR" sz="1400" dirty="0" smtClean="0"/>
              <a:t>2</a:t>
            </a:r>
            <a:r>
              <a:rPr lang="ko-KR" altLang="en-US" sz="1400" dirty="0" err="1" smtClean="0"/>
              <a:t>진수값이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Bin</a:t>
            </a:r>
            <a:r>
              <a:rPr lang="ko-KR" altLang="en-US" sz="1400" dirty="0" smtClean="0"/>
              <a:t>으로 나온다</a:t>
            </a:r>
            <a:endParaRPr lang="en-US" altLang="ko-KR" sz="1400" dirty="0" smtClean="0"/>
          </a:p>
          <a:p>
            <a:pPr marL="342900" indent="-342900">
              <a:buAutoNum type="arabicParenR"/>
            </a:pPr>
            <a:r>
              <a:rPr lang="ko-KR" altLang="en-US" sz="1400" dirty="0" smtClean="0"/>
              <a:t>아무 숫자나 누르면 </a:t>
            </a:r>
            <a:r>
              <a:rPr lang="en-US" altLang="ko-KR" sz="1400" dirty="0" err="1" smtClean="0"/>
              <a:t>chk</a:t>
            </a:r>
            <a:r>
              <a:rPr lang="ko-KR" altLang="en-US" sz="1400" dirty="0" smtClean="0"/>
              <a:t>에 </a:t>
            </a:r>
            <a:r>
              <a:rPr lang="en-US" altLang="ko-KR" sz="1400" dirty="0" smtClean="0"/>
              <a:t>1</a:t>
            </a:r>
            <a:r>
              <a:rPr lang="ko-KR" altLang="en-US" sz="1400" dirty="0" smtClean="0"/>
              <a:t>이 나온다</a:t>
            </a:r>
            <a:endParaRPr lang="en-US" altLang="ko-KR" sz="1400" dirty="0" smtClean="0"/>
          </a:p>
          <a:p>
            <a:pPr marL="342900" indent="-342900">
              <a:buAutoNum type="arabicParenR"/>
            </a:pPr>
            <a:r>
              <a:rPr lang="en-US" altLang="ko-KR" sz="1400" dirty="0" smtClean="0"/>
              <a:t>*</a:t>
            </a:r>
            <a:r>
              <a:rPr lang="ko-KR" altLang="en-US" sz="1400" dirty="0" smtClean="0"/>
              <a:t>을 누르면 </a:t>
            </a:r>
            <a:r>
              <a:rPr lang="en-US" altLang="ko-KR" sz="1400" dirty="0" smtClean="0"/>
              <a:t>star</a:t>
            </a:r>
            <a:r>
              <a:rPr lang="ko-KR" altLang="en-US" sz="1400" dirty="0" smtClean="0"/>
              <a:t>에 </a:t>
            </a:r>
            <a:r>
              <a:rPr lang="en-US" altLang="ko-KR" sz="1400" dirty="0" smtClean="0"/>
              <a:t>1</a:t>
            </a:r>
            <a:r>
              <a:rPr lang="ko-KR" altLang="en-US" sz="1400" dirty="0" smtClean="0"/>
              <a:t>이 나온다</a:t>
            </a:r>
            <a:endParaRPr lang="en-US" altLang="ko-KR" sz="1400" dirty="0" smtClean="0"/>
          </a:p>
          <a:p>
            <a:pPr marL="342900" indent="-342900">
              <a:buAutoNum type="arabicParenR"/>
            </a:pPr>
            <a:r>
              <a:rPr lang="en-US" altLang="ko-KR" sz="1400" dirty="0" smtClean="0"/>
              <a:t>#</a:t>
            </a:r>
            <a:r>
              <a:rPr lang="ko-KR" altLang="en-US" sz="1400" dirty="0" smtClean="0"/>
              <a:t>을 누르면 </a:t>
            </a:r>
            <a:r>
              <a:rPr lang="en-US" altLang="ko-KR" sz="1400" dirty="0" smtClean="0"/>
              <a:t>sharp</a:t>
            </a:r>
            <a:r>
              <a:rPr lang="ko-KR" altLang="en-US" sz="1400" dirty="0" smtClean="0"/>
              <a:t>에 </a:t>
            </a:r>
            <a:r>
              <a:rPr lang="en-US" altLang="ko-KR" sz="1400" dirty="0" smtClean="0"/>
              <a:t>1</a:t>
            </a:r>
            <a:r>
              <a:rPr lang="ko-KR" altLang="en-US" sz="1400" dirty="0" smtClean="0"/>
              <a:t>이 나온다</a:t>
            </a:r>
            <a:endParaRPr lang="en-US" altLang="ko-KR" sz="1400" dirty="0" smtClean="0"/>
          </a:p>
          <a:p>
            <a:pPr marL="342900" indent="-342900">
              <a:buAutoNum type="arabicParenR"/>
            </a:pPr>
            <a:r>
              <a:rPr lang="en-US" altLang="ko-KR" sz="1400" dirty="0" smtClean="0"/>
              <a:t>*, #</a:t>
            </a:r>
            <a:r>
              <a:rPr lang="ko-KR" altLang="en-US" sz="1400" dirty="0" smtClean="0"/>
              <a:t>을 누를 땐 </a:t>
            </a:r>
            <a:r>
              <a:rPr lang="en-US" altLang="ko-KR" sz="1400" dirty="0" err="1" smtClean="0"/>
              <a:t>chk</a:t>
            </a:r>
            <a:r>
              <a:rPr lang="ko-KR" altLang="en-US" sz="1400" dirty="0" smtClean="0"/>
              <a:t>에는 아무 값도 안 나온다</a:t>
            </a:r>
            <a:endParaRPr lang="en-US" altLang="ko-KR" dirty="0" smtClean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3</a:t>
            </a:fld>
            <a:endParaRPr lang="ko-KR" altLang="en-US"/>
          </a:p>
        </p:txBody>
      </p:sp>
      <p:pic>
        <p:nvPicPr>
          <p:cNvPr id="4" name="그림 3" descr="화면 캡처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969" y="4101863"/>
            <a:ext cx="1876687" cy="7906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43295" y="4147530"/>
            <a:ext cx="5196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[11:0]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87954" y="4308066"/>
            <a:ext cx="44916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[3:0]</a:t>
            </a:r>
          </a:p>
        </p:txBody>
      </p:sp>
      <p:pic>
        <p:nvPicPr>
          <p:cNvPr id="1026" name="Picture 2" descr="keypad에 대한 이미지 검색결과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597" y="3687358"/>
            <a:ext cx="1452889" cy="1914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125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실습 </a:t>
            </a:r>
            <a:r>
              <a:rPr lang="en-US" altLang="ko-KR" dirty="0"/>
              <a:t>2</a:t>
            </a:r>
            <a:r>
              <a:rPr lang="en-US" altLang="ko-KR" smtClean="0"/>
              <a:t> </a:t>
            </a:r>
            <a:r>
              <a:rPr lang="en-US" altLang="ko-KR" dirty="0" smtClean="0"/>
              <a:t>(3/5)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6449201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부분 모듈 </a:t>
            </a:r>
            <a:r>
              <a:rPr lang="en-US" altLang="ko-KR" dirty="0" smtClean="0"/>
              <a:t>Counter4_ce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4</a:t>
            </a:r>
            <a:r>
              <a:rPr lang="ko-KR" altLang="en-US" dirty="0" smtClean="0"/>
              <a:t>진 카운터의 일종이다</a:t>
            </a:r>
            <a:endParaRPr lang="en-US" altLang="ko-KR" dirty="0"/>
          </a:p>
          <a:p>
            <a:endParaRPr lang="en-US" altLang="ko-KR" dirty="0" smtClean="0"/>
          </a:p>
          <a:p>
            <a:pPr marL="342900" indent="-342900">
              <a:buAutoNum type="arabicParenR"/>
            </a:pPr>
            <a:r>
              <a:rPr lang="ko-KR" altLang="en-US" sz="1400" dirty="0" smtClean="0"/>
              <a:t>처음 </a:t>
            </a:r>
            <a:r>
              <a:rPr lang="ko-KR" altLang="en-US" sz="1400" dirty="0" err="1" smtClean="0"/>
              <a:t>출력값은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0 </a:t>
            </a:r>
            <a:r>
              <a:rPr lang="ko-KR" altLang="en-US" sz="1400" dirty="0" smtClean="0"/>
              <a:t>이다</a:t>
            </a:r>
            <a:endParaRPr lang="en-US" altLang="ko-KR" sz="1400" dirty="0" smtClean="0"/>
          </a:p>
          <a:p>
            <a:pPr marL="342900" indent="-342900">
              <a:buAutoNum type="arabicParenR"/>
            </a:pPr>
            <a:r>
              <a:rPr lang="en-US" altLang="ko-KR" sz="1400" dirty="0" smtClean="0"/>
              <a:t>Ce</a:t>
            </a:r>
            <a:r>
              <a:rPr lang="ko-KR" altLang="en-US" sz="1400" dirty="0" smtClean="0"/>
              <a:t>에 </a:t>
            </a:r>
            <a:r>
              <a:rPr lang="en-US" altLang="ko-KR" sz="1400" dirty="0" smtClean="0"/>
              <a:t>1</a:t>
            </a:r>
            <a:r>
              <a:rPr lang="ko-KR" altLang="en-US" sz="1400" dirty="0" smtClean="0"/>
              <a:t>이 </a:t>
            </a:r>
            <a:r>
              <a:rPr lang="en-US" altLang="ko-KR" sz="1400" dirty="0" smtClean="0"/>
              <a:t>1 </a:t>
            </a:r>
            <a:r>
              <a:rPr lang="ko-KR" altLang="en-US" sz="1400" dirty="0" err="1" smtClean="0"/>
              <a:t>클럭</a:t>
            </a:r>
            <a:r>
              <a:rPr lang="ko-KR" altLang="en-US" sz="1400" dirty="0" smtClean="0"/>
              <a:t> 들어가면 출력값이 </a:t>
            </a:r>
            <a:r>
              <a:rPr lang="en-US" altLang="ko-KR" sz="1400" dirty="0" smtClean="0"/>
              <a:t>1 </a:t>
            </a:r>
            <a:r>
              <a:rPr lang="ko-KR" altLang="en-US" sz="1400" dirty="0" smtClean="0"/>
              <a:t>증가한다</a:t>
            </a:r>
            <a:endParaRPr lang="en-US" altLang="ko-KR" sz="1400" dirty="0" smtClean="0"/>
          </a:p>
          <a:p>
            <a:pPr marL="342900" indent="-342900">
              <a:buAutoNum type="arabicParenR"/>
            </a:pPr>
            <a:r>
              <a:rPr lang="en-US" altLang="ko-KR" sz="1400" dirty="0" smtClean="0"/>
              <a:t>Ce</a:t>
            </a:r>
            <a:r>
              <a:rPr lang="ko-KR" altLang="en-US" sz="1400" dirty="0" smtClean="0"/>
              <a:t>에 </a:t>
            </a:r>
            <a:r>
              <a:rPr lang="en-US" altLang="ko-KR" sz="1400" dirty="0" smtClean="0"/>
              <a:t>1</a:t>
            </a:r>
            <a:r>
              <a:rPr lang="ko-KR" altLang="en-US" sz="1400" dirty="0" smtClean="0"/>
              <a:t>이 들어갈 때 마다 출력값이 증가하여 </a:t>
            </a:r>
            <a:r>
              <a:rPr lang="en-US" altLang="ko-KR" sz="1400" dirty="0" smtClean="0"/>
              <a:t>0, 1, 2, 3, 0, 1… </a:t>
            </a:r>
            <a:r>
              <a:rPr lang="ko-KR" altLang="en-US" sz="1400" dirty="0" smtClean="0"/>
              <a:t>을 반복한다</a:t>
            </a:r>
            <a:endParaRPr lang="en-US" altLang="ko-KR" sz="1400" dirty="0" smtClean="0"/>
          </a:p>
          <a:p>
            <a:pPr marL="342900" indent="-342900">
              <a:buAutoNum type="arabicParenR"/>
            </a:pPr>
            <a:r>
              <a:rPr lang="en-US" altLang="ko-KR" sz="1400" dirty="0" smtClean="0"/>
              <a:t>Ce</a:t>
            </a:r>
            <a:r>
              <a:rPr lang="ko-KR" altLang="en-US" sz="1400" dirty="0" smtClean="0"/>
              <a:t>에 </a:t>
            </a:r>
            <a:r>
              <a:rPr lang="en-US" altLang="ko-KR" sz="1400" dirty="0" smtClean="0"/>
              <a:t>0</a:t>
            </a:r>
            <a:r>
              <a:rPr lang="ko-KR" altLang="en-US" sz="1400" dirty="0" smtClean="0"/>
              <a:t>이 들어가면 </a:t>
            </a:r>
            <a:r>
              <a:rPr lang="ko-KR" altLang="en-US" sz="1400" dirty="0" err="1" smtClean="0"/>
              <a:t>출력값은</a:t>
            </a:r>
            <a:r>
              <a:rPr lang="ko-KR" altLang="en-US" sz="1400" dirty="0" smtClean="0"/>
              <a:t> 유지된다</a:t>
            </a:r>
            <a:endParaRPr lang="en-US" altLang="ko-KR" dirty="0" smtClean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4</a:t>
            </a:fld>
            <a:endParaRPr lang="ko-KR" altLang="en-US"/>
          </a:p>
        </p:txBody>
      </p:sp>
      <p:pic>
        <p:nvPicPr>
          <p:cNvPr id="6" name="그림 5" descr="화면 캡처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973" y="4276699"/>
            <a:ext cx="1810003" cy="60968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87954" y="4308066"/>
            <a:ext cx="44916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[1:0]</a:t>
            </a:r>
          </a:p>
        </p:txBody>
      </p:sp>
    </p:spTree>
    <p:extLst>
      <p:ext uri="{BB962C8B-B14F-4D97-AF65-F5344CB8AC3E}">
        <p14:creationId xmlns:p14="http://schemas.microsoft.com/office/powerpoint/2010/main" val="4047214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실습 </a:t>
            </a:r>
            <a:r>
              <a:rPr lang="en-US" altLang="ko-KR" dirty="0"/>
              <a:t>2</a:t>
            </a:r>
            <a:r>
              <a:rPr lang="en-US" altLang="ko-KR" smtClean="0"/>
              <a:t> </a:t>
            </a:r>
            <a:r>
              <a:rPr lang="en-US" altLang="ko-KR" dirty="0" smtClean="0"/>
              <a:t>(4/5)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6026009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전체 모듈은 아래와 같은 데이터패스와 동작을 가진다</a:t>
            </a:r>
            <a:endParaRPr lang="en-US" altLang="ko-KR" dirty="0" smtClean="0"/>
          </a:p>
          <a:p>
            <a:endParaRPr lang="en-US" altLang="ko-KR" dirty="0"/>
          </a:p>
          <a:p>
            <a:pPr marL="342900" indent="-342900">
              <a:buAutoNum type="arabicParenR"/>
            </a:pPr>
            <a:r>
              <a:rPr lang="ko-KR" altLang="en-US" sz="1400" dirty="0" smtClean="0"/>
              <a:t>처음엔 </a:t>
            </a:r>
            <a:r>
              <a:rPr lang="ko-KR" altLang="en-US" sz="1400" dirty="0" err="1" smtClean="0"/>
              <a:t>키패드의</a:t>
            </a:r>
            <a:r>
              <a:rPr lang="ko-KR" altLang="en-US" sz="1400" dirty="0" smtClean="0"/>
              <a:t> 아무 숫자를 눌러도 반응하지 않는다</a:t>
            </a:r>
            <a:endParaRPr lang="en-US" altLang="ko-KR" sz="1400" dirty="0" smtClean="0"/>
          </a:p>
          <a:p>
            <a:pPr marL="342900" indent="-342900">
              <a:buAutoNum type="arabicParenR"/>
            </a:pPr>
            <a:r>
              <a:rPr lang="en-US" altLang="ko-KR" sz="1400" dirty="0" smtClean="0"/>
              <a:t>*</a:t>
            </a:r>
            <a:r>
              <a:rPr lang="ko-KR" altLang="en-US" sz="1400" dirty="0" smtClean="0"/>
              <a:t>을 한 번 누르고 난 후</a:t>
            </a:r>
            <a:r>
              <a:rPr lang="en-US" altLang="ko-KR" sz="1400" dirty="0" smtClean="0"/>
              <a:t>,</a:t>
            </a:r>
          </a:p>
          <a:p>
            <a:pPr marL="342900" indent="-342900">
              <a:buAutoNum type="arabicParenR"/>
            </a:pPr>
            <a:r>
              <a:rPr lang="ko-KR" altLang="en-US" sz="1400" dirty="0" smtClean="0"/>
              <a:t>숫자를 네 번 누르면 차례대로 </a:t>
            </a:r>
            <a:r>
              <a:rPr lang="en-US" altLang="ko-KR" sz="1400" dirty="0" smtClean="0"/>
              <a:t>SRAM</a:t>
            </a:r>
            <a:r>
              <a:rPr lang="ko-KR" altLang="en-US" sz="1400" dirty="0" smtClean="0"/>
              <a:t>의 </a:t>
            </a:r>
            <a:r>
              <a:rPr lang="en-US" altLang="ko-KR" sz="1400" dirty="0" smtClean="0"/>
              <a:t>0, 1, 2, 3</a:t>
            </a:r>
            <a:r>
              <a:rPr lang="ko-KR" altLang="en-US" sz="1400" dirty="0" smtClean="0"/>
              <a:t>번지에 저장된다</a:t>
            </a:r>
            <a:endParaRPr lang="en-US" altLang="ko-KR" sz="1400" dirty="0" smtClean="0"/>
          </a:p>
          <a:p>
            <a:pPr marL="342900" indent="-342900">
              <a:buAutoNum type="arabicParenR"/>
            </a:pPr>
            <a:r>
              <a:rPr lang="ko-KR" altLang="en-US" sz="1400" dirty="0" smtClean="0"/>
              <a:t>이후 </a:t>
            </a:r>
            <a:r>
              <a:rPr lang="en-US" altLang="ko-KR" sz="1400" dirty="0" smtClean="0"/>
              <a:t>#</a:t>
            </a:r>
            <a:r>
              <a:rPr lang="ko-KR" altLang="en-US" sz="1400" dirty="0" smtClean="0"/>
              <a:t>을 누르면 </a:t>
            </a:r>
            <a:r>
              <a:rPr lang="en-US" altLang="ko-KR" sz="1400" dirty="0" smtClean="0"/>
              <a:t>SRAM</a:t>
            </a:r>
            <a:r>
              <a:rPr lang="ko-KR" altLang="en-US" sz="1400" dirty="0" smtClean="0"/>
              <a:t>에서 </a:t>
            </a:r>
            <a:r>
              <a:rPr lang="en-US" altLang="ko-KR" sz="1400" dirty="0" smtClean="0"/>
              <a:t>0, 1, 2, 3</a:t>
            </a:r>
            <a:r>
              <a:rPr lang="ko-KR" altLang="en-US" sz="1400" dirty="0" smtClean="0"/>
              <a:t>번지의 값이 반복해서 읽어진다</a:t>
            </a:r>
            <a:endParaRPr lang="en-US" altLang="ko-KR" dirty="0" smtClean="0"/>
          </a:p>
          <a:p>
            <a:pPr marL="342900" indent="-342900">
              <a:buAutoNum type="arabicParenR"/>
            </a:pPr>
            <a:endParaRPr lang="en-US" altLang="ko-KR" dirty="0" smtClean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5</a:t>
            </a:fld>
            <a:endParaRPr lang="ko-KR" altLang="en-US"/>
          </a:p>
        </p:txBody>
      </p:sp>
      <p:pic>
        <p:nvPicPr>
          <p:cNvPr id="8" name="그림 7" descr="화면 캡처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946" y="3002875"/>
            <a:ext cx="6554115" cy="31436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40410" y="5992675"/>
            <a:ext cx="1967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전체 모듈의 데이터패스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87796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실습 </a:t>
            </a:r>
            <a:r>
              <a:rPr lang="en-US" altLang="ko-KR"/>
              <a:t>2</a:t>
            </a:r>
            <a:r>
              <a:rPr lang="en-US" altLang="ko-KR" smtClean="0"/>
              <a:t> </a:t>
            </a:r>
            <a:r>
              <a:rPr lang="en-US" altLang="ko-KR" dirty="0" smtClean="0"/>
              <a:t>(5/5)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6801862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앞서 전체 모듈의 동작이 가능하도록 </a:t>
            </a:r>
            <a:r>
              <a:rPr lang="en-US" altLang="ko-KR" dirty="0" smtClean="0"/>
              <a:t>Control Unit</a:t>
            </a:r>
            <a:r>
              <a:rPr lang="ko-KR" altLang="en-US" dirty="0" smtClean="0"/>
              <a:t>을 완성하시오</a:t>
            </a:r>
            <a:endParaRPr lang="en-US" altLang="ko-KR" dirty="0" smtClean="0"/>
          </a:p>
          <a:p>
            <a:endParaRPr lang="en-US" altLang="ko-KR" dirty="0"/>
          </a:p>
          <a:p>
            <a:pPr marL="342900" indent="-342900">
              <a:buAutoNum type="arabicParenR"/>
            </a:pPr>
            <a:r>
              <a:rPr lang="ko-KR" altLang="en-US" sz="1400" dirty="0"/>
              <a:t>처음엔 </a:t>
            </a:r>
            <a:r>
              <a:rPr lang="ko-KR" altLang="en-US" sz="1400" dirty="0" err="1"/>
              <a:t>키패드의</a:t>
            </a:r>
            <a:r>
              <a:rPr lang="ko-KR" altLang="en-US" sz="1400" dirty="0"/>
              <a:t> 아무 숫자를 눌러도 반응하지 않는다</a:t>
            </a:r>
            <a:endParaRPr lang="en-US" altLang="ko-KR" sz="1400" dirty="0"/>
          </a:p>
          <a:p>
            <a:pPr marL="342900" indent="-342900">
              <a:buAutoNum type="arabicParenR"/>
            </a:pPr>
            <a:r>
              <a:rPr lang="en-US" altLang="ko-KR" sz="1400" dirty="0"/>
              <a:t>*</a:t>
            </a:r>
            <a:r>
              <a:rPr lang="ko-KR" altLang="en-US" sz="1400" dirty="0"/>
              <a:t>을 한 번 누르고 난 후</a:t>
            </a:r>
            <a:r>
              <a:rPr lang="en-US" altLang="ko-KR" sz="1400" dirty="0"/>
              <a:t>,</a:t>
            </a:r>
          </a:p>
          <a:p>
            <a:pPr marL="342900" indent="-342900">
              <a:buAutoNum type="arabicParenR"/>
            </a:pPr>
            <a:r>
              <a:rPr lang="ko-KR" altLang="en-US" sz="1400" dirty="0"/>
              <a:t>숫자를 네 번 누르면 차례대로 </a:t>
            </a:r>
            <a:r>
              <a:rPr lang="en-US" altLang="ko-KR" sz="1400" dirty="0"/>
              <a:t>SRAM</a:t>
            </a:r>
            <a:r>
              <a:rPr lang="ko-KR" altLang="en-US" sz="1400" dirty="0"/>
              <a:t>의 </a:t>
            </a:r>
            <a:r>
              <a:rPr lang="en-US" altLang="ko-KR" sz="1400" dirty="0"/>
              <a:t>0, 1, 2, 3</a:t>
            </a:r>
            <a:r>
              <a:rPr lang="ko-KR" altLang="en-US" sz="1400" dirty="0"/>
              <a:t>번지에 저장된다</a:t>
            </a:r>
            <a:endParaRPr lang="en-US" altLang="ko-KR" sz="1400" dirty="0"/>
          </a:p>
          <a:p>
            <a:pPr marL="342900" indent="-342900">
              <a:buAutoNum type="arabicParenR"/>
            </a:pPr>
            <a:r>
              <a:rPr lang="ko-KR" altLang="en-US" sz="1400" dirty="0"/>
              <a:t>이후 </a:t>
            </a:r>
            <a:r>
              <a:rPr lang="en-US" altLang="ko-KR" sz="1400" dirty="0"/>
              <a:t>#</a:t>
            </a:r>
            <a:r>
              <a:rPr lang="ko-KR" altLang="en-US" sz="1400" dirty="0"/>
              <a:t>을 누르면 </a:t>
            </a:r>
            <a:r>
              <a:rPr lang="en-US" altLang="ko-KR" sz="1400" dirty="0"/>
              <a:t>SRAM</a:t>
            </a:r>
            <a:r>
              <a:rPr lang="ko-KR" altLang="en-US" sz="1400" dirty="0"/>
              <a:t>에서 </a:t>
            </a:r>
            <a:r>
              <a:rPr lang="en-US" altLang="ko-KR" sz="1400" dirty="0"/>
              <a:t>0, 1, 2, 3</a:t>
            </a:r>
            <a:r>
              <a:rPr lang="ko-KR" altLang="en-US" sz="1400" dirty="0"/>
              <a:t>번지의 값이 반복해서 읽어진다</a:t>
            </a:r>
            <a:endParaRPr lang="en-US" altLang="ko-KR" sz="1400" dirty="0"/>
          </a:p>
          <a:p>
            <a:endParaRPr lang="en-US" altLang="ko-KR" sz="1400" dirty="0" smtClean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6</a:t>
            </a:fld>
            <a:endParaRPr lang="ko-KR" altLang="en-US"/>
          </a:p>
        </p:txBody>
      </p:sp>
      <p:pic>
        <p:nvPicPr>
          <p:cNvPr id="4" name="그림 3" descr="화면 캡처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106" y="2761584"/>
            <a:ext cx="6325483" cy="3296110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 bwMode="auto">
          <a:xfrm>
            <a:off x="6544687" y="3840480"/>
            <a:ext cx="717173" cy="228600"/>
          </a:xfrm>
          <a:prstGeom prst="rect">
            <a:avLst/>
          </a:prstGeom>
          <a:solidFill>
            <a:srgbClr val="FF00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4029640" y="5467246"/>
            <a:ext cx="717173" cy="331573"/>
          </a:xfrm>
          <a:prstGeom prst="rect">
            <a:avLst/>
          </a:prstGeom>
          <a:solidFill>
            <a:srgbClr val="FF00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6658987" y="5463540"/>
            <a:ext cx="717173" cy="312420"/>
          </a:xfrm>
          <a:prstGeom prst="rect">
            <a:avLst/>
          </a:prstGeom>
          <a:solidFill>
            <a:srgbClr val="FF00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526381"/>
      </p:ext>
    </p:extLst>
  </p:cSld>
  <p:clrMapOvr>
    <a:masterClrMapping/>
  </p:clrMapOvr>
</p:sld>
</file>

<file path=ppt/theme/theme1.xml><?xml version="1.0" encoding="utf-8"?>
<a:theme xmlns:a="http://schemas.openxmlformats.org/drawingml/2006/main" name="ISLa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1">
      <a:majorFont>
        <a:latin typeface="HY헤드라인M"/>
        <a:ea typeface="HY헤드라인M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44A6E"/>
        </a:solidFill>
        <a:ln w="9525">
          <a:noFill/>
          <a:miter lim="800000"/>
          <a:headEnd/>
          <a:tailEnd/>
        </a:ln>
        <a:effectLst/>
      </a:spPr>
      <a:bodyPr wrap="none" rtlCol="0" anchor="ctr"/>
      <a:lstStyle>
        <a:defPPr algn="ctr">
          <a:defRPr sz="1000" b="1">
            <a:solidFill>
              <a:schemeClr val="bg1"/>
            </a:solidFill>
          </a:defRPr>
        </a:defPPr>
      </a:lstStyle>
    </a:spDef>
    <a:lnDef>
      <a:spPr>
        <a:ln w="50800">
          <a:solidFill>
            <a:schemeClr val="bg1">
              <a:lumMod val="75000"/>
            </a:schemeClr>
          </a:solidFill>
          <a:headEnd type="stealth"/>
          <a:tailEnd type="stealt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SLab" id="{CD4F460D-337F-4754-B6E0-8F0EC29975E7}" vid="{CECC5B15-43F5-4D55-B562-F88F71953B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ISLab</Template>
  <TotalTime>2793</TotalTime>
  <Words>315</Words>
  <Application>Microsoft Office PowerPoint</Application>
  <PresentationFormat>화면 슬라이드 쇼(4:3)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HY헤드라인M</vt:lpstr>
      <vt:lpstr>나눔고딕 ExtraBold</vt:lpstr>
      <vt:lpstr>맑은 고딕</vt:lpstr>
      <vt:lpstr>Arial</vt:lpstr>
      <vt:lpstr>ISLab</vt:lpstr>
      <vt:lpstr>실습 1</vt:lpstr>
      <vt:lpstr>실습 2 (1/5)</vt:lpstr>
      <vt:lpstr>실습 2 (2/5)</vt:lpstr>
      <vt:lpstr>실습 2 (3/5)</vt:lpstr>
      <vt:lpstr>실습 2 (4/5)</vt:lpstr>
      <vt:lpstr>실습 2 (5/5)</vt:lpstr>
    </vt:vector>
  </TitlesOfParts>
  <Company>ISLab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박종규</dc:creator>
  <cp:lastModifiedBy>Windows 사용자</cp:lastModifiedBy>
  <cp:revision>114</cp:revision>
  <dcterms:created xsi:type="dcterms:W3CDTF">2016-08-30T03:10:54Z</dcterms:created>
  <dcterms:modified xsi:type="dcterms:W3CDTF">2019-10-16T08:27:07Z</dcterms:modified>
</cp:coreProperties>
</file>