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304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305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306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7" r:id="rId49"/>
    <p:sldId id="308" r:id="rId50"/>
    <p:sldId id="300" r:id="rId51"/>
    <p:sldId id="301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</p:sldIdLst>
  <p:sldSz cx="9144000" cy="6858000" type="screen4x3"/>
  <p:notesSz cx="6797675" cy="9926638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FF99"/>
    <a:srgbClr val="F95817"/>
    <a:srgbClr val="1CFF11"/>
    <a:srgbClr val="CCFFCC"/>
    <a:srgbClr val="BAFFB7"/>
    <a:srgbClr val="08A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58" autoAdjust="0"/>
    <p:restoredTop sz="95436" autoAdjust="0"/>
  </p:normalViewPr>
  <p:slideViewPr>
    <p:cSldViewPr>
      <p:cViewPr varScale="1">
        <p:scale>
          <a:sx n="120" d="100"/>
          <a:sy n="120" d="100"/>
        </p:scale>
        <p:origin x="102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296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ED29E52-A7A4-4647-B64C-FEBF6265BB7C}" type="datetimeFigureOut">
              <a:rPr lang="ko-KR" altLang="en-US"/>
              <a:pPr>
                <a:defRPr/>
              </a:pPr>
              <a:t>2019-09-25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200">
                <a:latin typeface="맑은 고딕" pitchFamily="50" charset="-127"/>
                <a:ea typeface="맑은 고딕" pitchFamily="50" charset="-127"/>
              </a:defRPr>
            </a:lvl1pPr>
          </a:lstStyle>
          <a:p>
            <a:fld id="{FE89EED0-BBD8-4A6A-B6A2-8BD8F3B07489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00827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/>
          </a:p>
        </p:txBody>
      </p:sp>
      <p:sp>
        <p:nvSpPr>
          <p:cNvPr id="6148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>
              <a:spcBef>
                <a:spcPct val="0"/>
              </a:spcBef>
            </a:pPr>
            <a:fld id="{476E4FCC-3DFF-454D-B26A-1CBF17D3E5EF}" type="slidenum">
              <a:rPr lang="ko-KR" altLang="en-US"/>
              <a:pPr>
                <a:spcBef>
                  <a:spcPct val="0"/>
                </a:spcBef>
              </a:pPr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/>
          </a:p>
        </p:txBody>
      </p:sp>
      <p:sp>
        <p:nvSpPr>
          <p:cNvPr id="8196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>
              <a:spcBef>
                <a:spcPct val="0"/>
              </a:spcBef>
            </a:pPr>
            <a:fld id="{55555613-0D10-4B30-B178-11D9AE10023F}" type="slidenum">
              <a:rPr lang="ko-KR" altLang="en-US"/>
              <a:pPr>
                <a:spcBef>
                  <a:spcPct val="0"/>
                </a:spcBef>
              </a:pPr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ko-KR">
                <a:ea typeface="굴림" charset="-127"/>
              </a:rPr>
              <a:t>Stallings Fig 9.1</a:t>
            </a:r>
            <a:endParaRPr lang="en-AU" altLang="ko-KR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8100659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09292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AU" altLang="ko-KR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4871598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78672017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3900665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53532079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30689766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AU" altLang="ko-KR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79837080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AU" altLang="ko-KR">
              <a:latin typeface="Courier New" charset="0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74910034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AU" altLang="ko-KR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50956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AU" altLang="ko-KR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373517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ea typeface="굴림" pitchFamily="50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928688"/>
            <a:ext cx="8094663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643188"/>
            <a:ext cx="8094663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1142976" y="1571612"/>
            <a:ext cx="6858000" cy="1571636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5" name="날짜 개체 틀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  <a:prstGeom prst="rect">
            <a:avLst/>
          </a:prstGeom>
        </p:spPr>
        <p:txBody>
          <a:bodyPr/>
          <a:lstStyle>
            <a:lvl1pPr eaLnBrk="1" latinLnBrk="1" hangingPunct="1">
              <a:defRPr sz="14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29B1298F-81FD-4B5E-A1F5-A608BF52D9DE}" type="datetimeFigureOut">
              <a:rPr lang="ko-KR" altLang="en-US"/>
              <a:pPr>
                <a:defRPr/>
              </a:pPr>
              <a:t>2019-09-25</a:t>
            </a:fld>
            <a:endParaRPr lang="ko-KR" altLang="en-US"/>
          </a:p>
        </p:txBody>
      </p:sp>
      <p:sp>
        <p:nvSpPr>
          <p:cNvPr id="6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fld id="{6C9E8660-826C-4FF2-BBFE-286C839800C5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6577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4988"/>
            <a:ext cx="735806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6286500"/>
            <a:ext cx="8970963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1143000"/>
            <a:ext cx="1857375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00100" y="0"/>
            <a:ext cx="8015286" cy="990576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000" dirty="0">
                <a:solidFill>
                  <a:srgbClr val="333399"/>
                </a:solidFill>
                <a:latin typeface="Tahom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785786" y="1000108"/>
            <a:ext cx="8215370" cy="5357850"/>
          </a:xfrm>
        </p:spPr>
        <p:txBody>
          <a:bodyPr/>
          <a:lstStyle>
            <a:lvl1pPr indent="-324000">
              <a:spcBef>
                <a:spcPts val="0"/>
              </a:spcBef>
              <a:defRPr/>
            </a:lvl1pPr>
            <a:lvl2pPr indent="-288000">
              <a:defRPr lang="ko-KR" alt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2pPr>
            <a:lvl3pPr>
              <a:defRPr lang="ko-KR" alt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buClr>
                <a:srgbClr val="FFC000"/>
              </a:buClr>
              <a:buFont typeface="Arial" pitchFamily="34" charset="0"/>
              <a:buChar char="•"/>
              <a:defRPr lang="ko-KR" altLang="en-US" sz="2000" dirty="0" smtClean="0">
                <a:solidFill>
                  <a:srgbClr val="333399"/>
                </a:solidFill>
                <a:latin typeface="+mn-lt"/>
                <a:cs typeface="+mn-cs"/>
              </a:defRPr>
            </a:lvl4pPr>
            <a:lvl5pPr>
              <a:buFont typeface="Wingdings" pitchFamily="2" charset="2"/>
              <a:buChar char=""/>
              <a:defRPr lang="en-US" altLang="en-US" sz="2000" dirty="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3E3C49-BCCA-4C7A-9047-48DB7B2E33F3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8277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  <a:endParaRPr lang="en-US" altLang="ko-KR"/>
          </a:p>
        </p:txBody>
      </p:sp>
      <p:sp>
        <p:nvSpPr>
          <p:cNvPr id="1027" name="텍스트 개체 틀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401050" cy="513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 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6715125" y="6357938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chemeClr val="tx2"/>
                </a:solidFill>
                <a:latin typeface="Gill Sans MT" pitchFamily="34" charset="0"/>
                <a:ea typeface="맑은 고딕" pitchFamily="50" charset="-127"/>
              </a:defRPr>
            </a:lvl1pPr>
          </a:lstStyle>
          <a:p>
            <a:fld id="{ABACF060-9CB2-4150-A4E3-5FED8065783F}" type="slidenum">
              <a:rPr lang="ko-KR" altLang="en-US"/>
              <a:pPr/>
              <a:t>‹#›</a:t>
            </a:fld>
            <a:endParaRPr lang="ko-KR" altLang="en-US"/>
          </a:p>
        </p:txBody>
      </p:sp>
      <p:sp>
        <p:nvSpPr>
          <p:cNvPr id="1030" name="직선 연결선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031" name="직선 연결선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</p:sldLayoutIdLst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lang="en-US" altLang="en-US" sz="4000" kern="1200" dirty="0">
          <a:solidFill>
            <a:srgbClr val="333399"/>
          </a:solidFill>
          <a:latin typeface="Tahoma" pitchFamily="34" charset="0"/>
          <a:ea typeface="+mj-ea"/>
          <a:cs typeface="Tahoma" pitchFamily="34" charset="0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sz="4000">
          <a:solidFill>
            <a:srgbClr val="333399"/>
          </a:solidFill>
          <a:latin typeface="Tahoma" pitchFamily="34" charset="0"/>
          <a:ea typeface="돋움" pitchFamily="50" charset="-127"/>
          <a:cs typeface="Tahoma" pitchFamily="34" charset="0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sz="4000">
          <a:solidFill>
            <a:srgbClr val="333399"/>
          </a:solidFill>
          <a:latin typeface="Tahoma" pitchFamily="34" charset="0"/>
          <a:ea typeface="돋움" pitchFamily="50" charset="-127"/>
          <a:cs typeface="Tahoma" pitchFamily="34" charset="0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sz="4000">
          <a:solidFill>
            <a:srgbClr val="333399"/>
          </a:solidFill>
          <a:latin typeface="Tahoma" pitchFamily="34" charset="0"/>
          <a:ea typeface="돋움" pitchFamily="50" charset="-127"/>
          <a:cs typeface="Tahoma" pitchFamily="34" charset="0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sz="4000">
          <a:solidFill>
            <a:srgbClr val="333399"/>
          </a:solidFill>
          <a:latin typeface="Tahoma" pitchFamily="34" charset="0"/>
          <a:ea typeface="돋움" pitchFamily="50" charset="-127"/>
          <a:cs typeface="Tahoma" pitchFamily="34" charset="0"/>
        </a:defRPr>
      </a:lvl5pPr>
      <a:lvl6pPr marL="457200" algn="l" rtl="0" fontAlgn="base" latinLnBrk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돋움" pitchFamily="50" charset="-127"/>
        </a:defRPr>
      </a:lvl9pPr>
    </p:titleStyle>
    <p:bodyStyle>
      <a:lvl1pPr marL="273050" indent="-273050" algn="l" rtl="0" eaLnBrk="0" fontAlgn="base" latinLnBrk="1" hangingPunct="0">
        <a:spcBef>
          <a:spcPts val="600"/>
        </a:spcBef>
        <a:spcAft>
          <a:spcPct val="0"/>
        </a:spcAft>
        <a:buClr>
          <a:srgbClr val="081DE8"/>
        </a:buClr>
        <a:buSzPct val="76000"/>
        <a:buBlip>
          <a:blip r:embed="rId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latinLnBrk="1" hangingPunct="0">
        <a:spcBef>
          <a:spcPts val="500"/>
        </a:spcBef>
        <a:spcAft>
          <a:spcPct val="0"/>
        </a:spcAft>
        <a:buClr>
          <a:srgbClr val="0156FF"/>
        </a:buClr>
        <a:buSzPct val="76000"/>
        <a:buFont typeface="Wingdings" pitchFamily="2" charset="2"/>
        <a:buChar char=""/>
        <a:defRPr lang="ko-KR" altLang="en-US" sz="28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latinLnBrk="1" hangingPunct="0">
        <a:spcBef>
          <a:spcPts val="500"/>
        </a:spcBef>
        <a:spcAft>
          <a:spcPct val="0"/>
        </a:spcAft>
        <a:buClr>
          <a:srgbClr val="00B0F0"/>
        </a:buClr>
        <a:buSzPct val="76000"/>
        <a:buFont typeface="Wingdings 3" pitchFamily="18" charset="2"/>
        <a:buChar char=""/>
        <a:defRPr lang="ko-KR" altLang="en-US" sz="24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latinLnBrk="1" hangingPunct="0">
        <a:spcBef>
          <a:spcPts val="400"/>
        </a:spcBef>
        <a:spcAft>
          <a:spcPct val="0"/>
        </a:spcAft>
        <a:buClr>
          <a:srgbClr val="FFC000"/>
        </a:buClr>
        <a:buSzPct val="70000"/>
        <a:buFont typeface="Wingdings" pitchFamily="2" charset="2"/>
        <a:buChar char=""/>
        <a:defRPr lang="ko-KR" altLang="en-US" sz="20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latinLnBrk="1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lang="en-US" altLang="en-US" sz="20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1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1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1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orphism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://en.wikipedia.org/wiki/Inverse_element" TargetMode="External"/><Relationship Id="rId4" Type="http://schemas.openxmlformats.org/officeDocument/2006/relationships/hyperlink" Target="http://en.wikipedia.org/wiki/Homomorphism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lanetmath.org/proofthateverygroupofprimeorderiscyclic" TargetMode="External"/><Relationship Id="rId5" Type="http://schemas.openxmlformats.org/officeDocument/2006/relationships/hyperlink" Target="http://mathworld.wolfram.com/Divisor.html" TargetMode="External"/><Relationship Id="rId4" Type="http://schemas.openxmlformats.org/officeDocument/2006/relationships/hyperlink" Target="http://mathworld.wolfram.com/PositiveInteger.html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oleObject" Target="../embeddings/oleObject6.bin"/><Relationship Id="rId3" Type="http://schemas.openxmlformats.org/officeDocument/2006/relationships/notesSlide" Target="../notesSlides/notesSlide47.xml"/><Relationship Id="rId7" Type="http://schemas.openxmlformats.org/officeDocument/2006/relationships/image" Target="../media/image9.wmf"/><Relationship Id="rId12" Type="http://schemas.openxmlformats.org/officeDocument/2006/relationships/image" Target="../media/image11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.e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5.bin"/><Relationship Id="rId5" Type="http://schemas.openxmlformats.org/officeDocument/2006/relationships/image" Target="../media/image8.wmf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10.emf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2.e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notesSlide" Target="../notesSlides/notesSlide50.xml"/><Relationship Id="rId7" Type="http://schemas.openxmlformats.org/officeDocument/2006/relationships/image" Target="../media/image9.wmf"/><Relationship Id="rId12" Type="http://schemas.openxmlformats.org/officeDocument/2006/relationships/image" Target="../media/image1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1.bin"/><Relationship Id="rId5" Type="http://schemas.openxmlformats.org/officeDocument/2006/relationships/image" Target="../media/image8.wmf"/><Relationship Id="rId10" Type="http://schemas.openxmlformats.org/officeDocument/2006/relationships/image" Target="../media/image15.emf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0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28625" y="1890713"/>
            <a:ext cx="8191500" cy="1252537"/>
          </a:xfrm>
        </p:spPr>
        <p:txBody>
          <a:bodyPr/>
          <a:lstStyle/>
          <a:p>
            <a:pPr algn="ctr" eaLnBrk="1" hangingPunct="1"/>
            <a:r>
              <a:rPr altLang="ko-KR" sz="4800">
                <a:solidFill>
                  <a:srgbClr val="002060"/>
                </a:solidFill>
                <a:ea typeface="굴림" pitchFamily="50" charset="-127"/>
              </a:rPr>
              <a:t>Discrete Math II</a:t>
            </a:r>
          </a:p>
        </p:txBody>
      </p:sp>
      <p:sp>
        <p:nvSpPr>
          <p:cNvPr id="5123" name="Rectangle 5"/>
          <p:cNvSpPr txBox="1">
            <a:spLocks noChangeArrowheads="1"/>
          </p:cNvSpPr>
          <p:nvPr/>
        </p:nvSpPr>
        <p:spPr bwMode="auto">
          <a:xfrm>
            <a:off x="1371600" y="4495800"/>
            <a:ext cx="6477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eaLnBrk="1" hangingPunct="1">
              <a:lnSpc>
                <a:spcPct val="80000"/>
              </a:lnSpc>
              <a:buClr>
                <a:schemeClr val="accent1"/>
              </a:buClr>
              <a:buFontTx/>
              <a:buNone/>
            </a:pPr>
            <a:r>
              <a:rPr kumimoji="0" lang="en-US" altLang="ko-KR" sz="2000" dirty="0" err="1">
                <a:solidFill>
                  <a:srgbClr val="002060"/>
                </a:solidFill>
                <a:latin typeface="Tahoma" pitchFamily="34" charset="0"/>
                <a:ea typeface="굴림" pitchFamily="50" charset="-127"/>
                <a:cs typeface="Tahoma" pitchFamily="34" charset="0"/>
              </a:rPr>
              <a:t>Howon</a:t>
            </a:r>
            <a:r>
              <a:rPr kumimoji="0" lang="en-US" altLang="ko-KR" sz="2000" dirty="0">
                <a:solidFill>
                  <a:srgbClr val="002060"/>
                </a:solidFill>
                <a:latin typeface="Tahoma" pitchFamily="34" charset="0"/>
                <a:ea typeface="굴림" pitchFamily="50" charset="-127"/>
                <a:cs typeface="Tahoma" pitchFamily="34" charset="0"/>
              </a:rPr>
              <a:t> Kim </a:t>
            </a:r>
          </a:p>
          <a:p>
            <a:pPr algn="ctr" eaLnBrk="1" hangingPunct="1">
              <a:lnSpc>
                <a:spcPct val="80000"/>
              </a:lnSpc>
              <a:buClr>
                <a:schemeClr val="accent1"/>
              </a:buClr>
              <a:buFontTx/>
              <a:buNone/>
            </a:pPr>
            <a:r>
              <a:rPr kumimoji="0" lang="en-US" altLang="ko-KR" sz="2000">
                <a:solidFill>
                  <a:srgbClr val="002060"/>
                </a:solidFill>
                <a:latin typeface="Tahoma" pitchFamily="34" charset="0"/>
                <a:ea typeface="굴림" pitchFamily="50" charset="-127"/>
                <a:cs typeface="Tahoma" pitchFamily="34" charset="0"/>
              </a:rPr>
              <a:t>2019. </a:t>
            </a:r>
            <a:r>
              <a:rPr kumimoji="0" lang="en-US" altLang="ko-KR" sz="2000" dirty="0">
                <a:solidFill>
                  <a:srgbClr val="002060"/>
                </a:solidFill>
                <a:latin typeface="Tahoma" pitchFamily="34" charset="0"/>
                <a:ea typeface="굴림" pitchFamily="50" charset="-127"/>
                <a:cs typeface="Tahoma" pitchFamily="34" charset="0"/>
              </a:rPr>
              <a:t>9</a:t>
            </a:r>
            <a:endParaRPr kumimoji="0" lang="en-US" altLang="ko-KR" sz="1000" dirty="0">
              <a:solidFill>
                <a:srgbClr val="002060"/>
              </a:solidFill>
              <a:latin typeface="Tahoma" pitchFamily="34" charset="0"/>
              <a:ea typeface="굴림" pitchFamily="50" charset="-127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>
                <a:solidFill>
                  <a:srgbClr val="777777"/>
                </a:solidFill>
              </a:rPr>
              <a:t>Properties of Groups</a:t>
            </a:r>
            <a:endParaRPr lang="ko-KR">
              <a:solidFill>
                <a:srgbClr val="777777"/>
              </a:solidFill>
            </a:endParaRPr>
          </a:p>
        </p:txBody>
      </p:sp>
      <p:sp>
        <p:nvSpPr>
          <p:cNvPr id="23555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268413"/>
            <a:ext cx="8304213" cy="1152525"/>
          </a:xfrm>
        </p:spPr>
        <p:txBody>
          <a:bodyPr/>
          <a:lstStyle/>
          <a:p>
            <a:pPr marL="385763" indent="-385763"/>
            <a:r>
              <a:rPr lang="en-US" altLang="ko-KR" sz="3000">
                <a:solidFill>
                  <a:srgbClr val="003399"/>
                </a:solidFill>
                <a:ea typeface="MS PMincho" pitchFamily="18" charset="-128"/>
              </a:rPr>
              <a:t>Example : </a:t>
            </a:r>
            <a:r>
              <a:rPr lang="en-US" altLang="ko-KR" sz="2800">
                <a:solidFill>
                  <a:srgbClr val="003399"/>
                </a:solidFill>
                <a:latin typeface="Bookman Old Style" pitchFamily="18" charset="0"/>
                <a:ea typeface="굴림" pitchFamily="50" charset="-127"/>
              </a:rPr>
              <a:t>&lt;</a:t>
            </a:r>
            <a:r>
              <a:rPr lang="en-US" altLang="ko-KR" sz="2800">
                <a:solidFill>
                  <a:srgbClr val="003399"/>
                </a:solidFill>
                <a:ea typeface="굴림" pitchFamily="50" charset="-127"/>
              </a:rPr>
              <a:t> </a:t>
            </a:r>
            <a:r>
              <a:rPr lang="en-US" altLang="ko-KR" sz="2800" i="1">
                <a:solidFill>
                  <a:srgbClr val="003399"/>
                </a:solidFill>
                <a:latin typeface="Bookman Old Style" pitchFamily="18" charset="0"/>
                <a:ea typeface="굴림" pitchFamily="50" charset="-127"/>
              </a:rPr>
              <a:t>Z</a:t>
            </a:r>
            <a:r>
              <a:rPr lang="en-US" altLang="ko-KR" sz="2400" baseline="-25000">
                <a:solidFill>
                  <a:srgbClr val="003399"/>
                </a:solidFill>
                <a:ea typeface="굴림" pitchFamily="50" charset="-127"/>
              </a:rPr>
              <a:t>9</a:t>
            </a:r>
            <a:r>
              <a:rPr lang="en-US" altLang="ko-KR" sz="2400">
                <a:solidFill>
                  <a:srgbClr val="003399"/>
                </a:solidFill>
                <a:ea typeface="굴림" pitchFamily="50" charset="-127"/>
              </a:rPr>
              <a:t>*</a:t>
            </a:r>
            <a:r>
              <a:rPr lang="en-US" altLang="ko-KR" sz="2800">
                <a:solidFill>
                  <a:srgbClr val="003399"/>
                </a:solidFill>
                <a:ea typeface="굴림" pitchFamily="50" charset="-127"/>
              </a:rPr>
              <a:t>, </a:t>
            </a:r>
            <a:r>
              <a:rPr lang="en-US" altLang="ko-KR" sz="2800">
                <a:solidFill>
                  <a:srgbClr val="003399"/>
                </a:solidFill>
                <a:sym typeface="Symbol" pitchFamily="18" charset="2"/>
              </a:rPr>
              <a:t> </a:t>
            </a:r>
            <a:r>
              <a:rPr lang="en-US" altLang="ko-KR" sz="2800">
                <a:solidFill>
                  <a:srgbClr val="003399"/>
                </a:solidFill>
                <a:latin typeface="Bookman Old Style" pitchFamily="18" charset="0"/>
                <a:sym typeface="Symbol" pitchFamily="18" charset="2"/>
              </a:rPr>
              <a:t>&gt;</a:t>
            </a:r>
          </a:p>
          <a:p>
            <a:pPr marL="952500" lvl="1" indent="-285750">
              <a:buFont typeface="Wingdings" pitchFamily="2" charset="2"/>
              <a:buNone/>
            </a:pPr>
            <a:r>
              <a:rPr lang="en-US" altLang="ko-KR" i="1">
                <a:latin typeface="Bookman Old Style" pitchFamily="18" charset="0"/>
              </a:rPr>
              <a:t>ab = ac </a:t>
            </a:r>
            <a:r>
              <a:rPr lang="en-US" altLang="ko-KR" i="1">
                <a:latin typeface="Bookman Old Style" pitchFamily="18" charset="0"/>
                <a:sym typeface="Wingdings" pitchFamily="2" charset="2"/>
              </a:rPr>
              <a:t> </a:t>
            </a:r>
            <a:r>
              <a:rPr lang="en-US" altLang="ko-KR" i="1">
                <a:latin typeface="Bookman Old Style" pitchFamily="18" charset="0"/>
              </a:rPr>
              <a:t>b = c ,     ba = ca </a:t>
            </a:r>
            <a:r>
              <a:rPr lang="en-US" altLang="ko-KR" i="1">
                <a:latin typeface="Bookman Old Style" pitchFamily="18" charset="0"/>
                <a:sym typeface="Wingdings" pitchFamily="2" charset="2"/>
              </a:rPr>
              <a:t> </a:t>
            </a:r>
            <a:r>
              <a:rPr lang="en-US" altLang="ko-KR" i="1">
                <a:latin typeface="Bookman Old Style" pitchFamily="18" charset="0"/>
              </a:rPr>
              <a:t>b = c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gray">
          <a:xfrm>
            <a:off x="3275013" y="2654300"/>
            <a:ext cx="2376487" cy="2286000"/>
          </a:xfrm>
          <a:prstGeom prst="rect">
            <a:avLst/>
          </a:prstGeom>
          <a:solidFill>
            <a:srgbClr val="FFFF99"/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65221" name="Text Box 5"/>
          <p:cNvSpPr txBox="1">
            <a:spLocks noChangeArrowheads="1"/>
          </p:cNvSpPr>
          <p:nvPr/>
        </p:nvSpPr>
        <p:spPr bwMode="auto">
          <a:xfrm>
            <a:off x="2916238" y="2276475"/>
            <a:ext cx="3055937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  </a:t>
            </a:r>
            <a:r>
              <a:rPr kumimoji="0" lang="en-US" altLang="ko-KR" sz="240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1  2  4  5  7  8</a:t>
            </a:r>
          </a:p>
          <a:p>
            <a:pPr>
              <a:defRPr/>
            </a:pPr>
            <a:r>
              <a:rPr kumimoji="0" lang="en-US" altLang="ko-KR" sz="240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1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1  2  4  5  7  8</a:t>
            </a:r>
          </a:p>
          <a:p>
            <a:pPr>
              <a:defRPr/>
            </a:pPr>
            <a:r>
              <a:rPr kumimoji="0" lang="en-US" altLang="ko-KR" sz="240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2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2  4  8  1  5  7</a:t>
            </a:r>
          </a:p>
          <a:p>
            <a:pPr>
              <a:defRPr/>
            </a:pPr>
            <a:r>
              <a:rPr kumimoji="0" lang="en-US" altLang="ko-KR" sz="240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4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4  8  7  2  1  5</a:t>
            </a:r>
          </a:p>
          <a:p>
            <a:pPr>
              <a:defRPr/>
            </a:pPr>
            <a:r>
              <a:rPr kumimoji="0" lang="en-US" altLang="ko-KR" sz="240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5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5  1  2  7  8  4</a:t>
            </a:r>
          </a:p>
          <a:p>
            <a:pPr>
              <a:defRPr/>
            </a:pPr>
            <a:r>
              <a:rPr kumimoji="0" lang="en-US" altLang="ko-KR" sz="240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7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7  5  1  8  4  2    </a:t>
            </a:r>
          </a:p>
          <a:p>
            <a:pPr>
              <a:defRPr/>
            </a:pPr>
            <a:r>
              <a:rPr kumimoji="0" lang="en-US" altLang="ko-KR" sz="240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8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8  7  5  4  2  1</a:t>
            </a:r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2916238" y="3787775"/>
            <a:ext cx="360362" cy="360363"/>
          </a:xfrm>
          <a:prstGeom prst="ellipse">
            <a:avLst/>
          </a:prstGeom>
          <a:noFill/>
          <a:ln w="158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3708400" y="2347913"/>
            <a:ext cx="358775" cy="358775"/>
          </a:xfrm>
          <a:prstGeom prst="ellipse">
            <a:avLst/>
          </a:prstGeom>
          <a:noFill/>
          <a:ln w="158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5219700" y="2347913"/>
            <a:ext cx="358775" cy="358775"/>
          </a:xfrm>
          <a:prstGeom prst="ellipse">
            <a:avLst/>
          </a:prstGeom>
          <a:noFill/>
          <a:ln w="158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3561" name="Oval 9"/>
          <p:cNvSpPr>
            <a:spLocks noChangeArrowheads="1"/>
          </p:cNvSpPr>
          <p:nvPr/>
        </p:nvSpPr>
        <p:spPr bwMode="auto">
          <a:xfrm>
            <a:off x="3708400" y="3787775"/>
            <a:ext cx="358775" cy="358775"/>
          </a:xfrm>
          <a:prstGeom prst="ellipse">
            <a:avLst/>
          </a:prstGeom>
          <a:solidFill>
            <a:srgbClr val="D9FFFF">
              <a:alpha val="50195"/>
            </a:srgbClr>
          </a:solidFill>
          <a:ln w="1587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3562" name="Oval 10"/>
          <p:cNvSpPr>
            <a:spLocks noChangeArrowheads="1"/>
          </p:cNvSpPr>
          <p:nvPr/>
        </p:nvSpPr>
        <p:spPr bwMode="auto">
          <a:xfrm>
            <a:off x="5221288" y="3787775"/>
            <a:ext cx="358775" cy="358775"/>
          </a:xfrm>
          <a:prstGeom prst="ellipse">
            <a:avLst/>
          </a:prstGeom>
          <a:solidFill>
            <a:srgbClr val="D9FFFF">
              <a:alpha val="50195"/>
            </a:srgbClr>
          </a:solidFill>
          <a:ln w="1587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65227" name="Rectangle 11"/>
          <p:cNvSpPr>
            <a:spLocks noChangeArrowheads="1"/>
          </p:cNvSpPr>
          <p:nvPr/>
        </p:nvSpPr>
        <p:spPr bwMode="auto">
          <a:xfrm>
            <a:off x="3276600" y="3787775"/>
            <a:ext cx="2374900" cy="360363"/>
          </a:xfrm>
          <a:prstGeom prst="rect">
            <a:avLst/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65228" name="Rectangle 12"/>
          <p:cNvSpPr>
            <a:spLocks noChangeArrowheads="1"/>
          </p:cNvSpPr>
          <p:nvPr/>
        </p:nvSpPr>
        <p:spPr bwMode="auto">
          <a:xfrm>
            <a:off x="4787900" y="2636838"/>
            <a:ext cx="431800" cy="2303462"/>
          </a:xfrm>
          <a:prstGeom prst="rect">
            <a:avLst/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3565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206A6141-99B7-4D46-AB82-76E3973CBC84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755650" y="5013325"/>
            <a:ext cx="6911975" cy="179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1400">
                <a:latin typeface="맑은 고딕" pitchFamily="50" charset="-127"/>
              </a:rPr>
              <a:t>(1) </a:t>
            </a:r>
            <a:r>
              <a:rPr kumimoji="0" lang="ko-KR" altLang="en-US" sz="1400">
                <a:latin typeface="맑은 고딕" pitchFamily="50" charset="-127"/>
              </a:rPr>
              <a:t>각 </a:t>
            </a:r>
            <a:r>
              <a:rPr kumimoji="0" lang="en-US" altLang="ko-KR" sz="1400">
                <a:latin typeface="맑은 고딕" pitchFamily="50" charset="-127"/>
              </a:rPr>
              <a:t>table</a:t>
            </a:r>
            <a:r>
              <a:rPr kumimoji="0" lang="ko-KR" altLang="en-US" sz="1400">
                <a:latin typeface="맑은 고딕" pitchFamily="50" charset="-127"/>
              </a:rPr>
              <a:t>의 행과 열에는 각각 하나의 </a:t>
            </a:r>
            <a:r>
              <a:rPr kumimoji="0" lang="en-US" altLang="ko-KR" sz="1400">
                <a:latin typeface="맑은 고딕" pitchFamily="50" charset="-127"/>
              </a:rPr>
              <a:t>element</a:t>
            </a:r>
            <a:r>
              <a:rPr kumimoji="0" lang="ko-KR" altLang="en-US" sz="1400">
                <a:latin typeface="맑은 고딕" pitchFamily="50" charset="-127"/>
              </a:rPr>
              <a:t>가 존재함 </a:t>
            </a:r>
            <a:r>
              <a:rPr kumimoji="0" lang="en-US" altLang="ko-KR" sz="1400">
                <a:latin typeface="맑은 고딕" pitchFamily="50" charset="-127"/>
                <a:sym typeface="Wingdings" pitchFamily="2" charset="2"/>
              </a:rPr>
              <a:t> </a:t>
            </a:r>
            <a:r>
              <a:rPr kumimoji="0" lang="ko-KR" altLang="en-US" sz="1400">
                <a:latin typeface="맑은 고딕" pitchFamily="50" charset="-127"/>
                <a:sym typeface="Wingdings" pitchFamily="2" charset="2"/>
              </a:rPr>
              <a:t>이는 </a:t>
            </a:r>
            <a:r>
              <a:rPr kumimoji="0" lang="en-US" altLang="ko-KR" sz="1400">
                <a:latin typeface="맑은 고딕" pitchFamily="50" charset="-127"/>
              </a:rPr>
              <a:t>cancellation law</a:t>
            </a:r>
            <a:r>
              <a:rPr kumimoji="0" lang="ko-KR" altLang="en-US" sz="1400">
                <a:latin typeface="맑은 고딕" pitchFamily="50" charset="-127"/>
              </a:rPr>
              <a:t>를 설명해줌</a:t>
            </a:r>
            <a:r>
              <a:rPr kumimoji="0" lang="en-US" altLang="ko-KR" sz="1400">
                <a:latin typeface="맑은 고딕" pitchFamily="50" charset="-127"/>
              </a:rPr>
              <a:t>.</a:t>
            </a:r>
            <a:r>
              <a:rPr kumimoji="0" lang="ko-KR" altLang="en-US" sz="1400">
                <a:latin typeface="맑은 고딕" pitchFamily="50" charset="-127"/>
              </a:rPr>
              <a:t>만일</a:t>
            </a:r>
            <a:r>
              <a:rPr kumimoji="0" lang="en-US" altLang="ko-KR" sz="1400">
                <a:latin typeface="맑은 고딕" pitchFamily="50" charset="-127"/>
              </a:rPr>
              <a:t>, </a:t>
            </a:r>
            <a:r>
              <a:rPr kumimoji="0" lang="ko-KR" altLang="en-US" sz="1400">
                <a:latin typeface="맑은 고딕" pitchFamily="50" charset="-127"/>
              </a:rPr>
              <a:t>어떤 </a:t>
            </a:r>
            <a:r>
              <a:rPr kumimoji="0" lang="en-US" altLang="ko-KR" sz="1400">
                <a:latin typeface="맑은 고딕" pitchFamily="50" charset="-127"/>
              </a:rPr>
              <a:t>element </a:t>
            </a:r>
            <a:r>
              <a:rPr kumimoji="0" lang="en-US" altLang="ko-KR" sz="1400" i="1">
                <a:latin typeface="맑은 고딕" pitchFamily="50" charset="-127"/>
              </a:rPr>
              <a:t>B</a:t>
            </a:r>
            <a:r>
              <a:rPr kumimoji="0" lang="ko-KR" altLang="en-US" sz="1400">
                <a:latin typeface="맑은 고딕" pitchFamily="50" charset="-127"/>
              </a:rPr>
              <a:t> 가 </a:t>
            </a:r>
            <a:r>
              <a:rPr kumimoji="0" lang="en-US" altLang="ko-KR" sz="1400">
                <a:latin typeface="맑은 고딕" pitchFamily="50" charset="-127"/>
              </a:rPr>
              <a:t>L</a:t>
            </a:r>
            <a:r>
              <a:rPr kumimoji="0" lang="ko-KR" altLang="en-US" sz="1400">
                <a:latin typeface="맑은 고딕" pitchFamily="50" charset="-127"/>
              </a:rPr>
              <a:t>행에 두 번 존재한다고 하면</a:t>
            </a:r>
            <a:r>
              <a:rPr kumimoji="0" lang="en-US" altLang="ko-KR" sz="1400">
                <a:latin typeface="맑은 고딕" pitchFamily="50" charset="-127"/>
              </a:rPr>
              <a:t>(</a:t>
            </a:r>
            <a:r>
              <a:rPr kumimoji="0" lang="ko-KR" altLang="en-US" sz="1400">
                <a:latin typeface="맑은 고딕" pitchFamily="50" charset="-127"/>
              </a:rPr>
              <a:t>즉</a:t>
            </a:r>
            <a:r>
              <a:rPr kumimoji="0" lang="en-US" altLang="ko-KR" sz="1400">
                <a:latin typeface="맑은 고딕" pitchFamily="50" charset="-127"/>
              </a:rPr>
              <a:t>, </a:t>
            </a:r>
            <a:r>
              <a:rPr kumimoji="0" lang="en-US" altLang="ko-KR" sz="1400" i="1">
                <a:latin typeface="맑은 고딕" pitchFamily="50" charset="-127"/>
              </a:rPr>
              <a:t>C </a:t>
            </a:r>
            <a:r>
              <a:rPr kumimoji="0" lang="ko-KR" altLang="en-US" sz="1400">
                <a:latin typeface="맑은 고딕" pitchFamily="50" charset="-127"/>
              </a:rPr>
              <a:t>열과 </a:t>
            </a:r>
            <a:r>
              <a:rPr kumimoji="0" lang="en-US" altLang="ko-KR" sz="1400" i="1">
                <a:latin typeface="맑은 고딕" pitchFamily="50" charset="-127"/>
              </a:rPr>
              <a:t>D</a:t>
            </a:r>
            <a:r>
              <a:rPr kumimoji="0" lang="en-US" altLang="ko-KR" sz="1400">
                <a:latin typeface="맑은 고딕" pitchFamily="50" charset="-127"/>
              </a:rPr>
              <a:t> </a:t>
            </a:r>
            <a:r>
              <a:rPr kumimoji="0" lang="ko-KR" altLang="en-US" sz="1400">
                <a:latin typeface="맑은 고딕" pitchFamily="50" charset="-127"/>
              </a:rPr>
              <a:t>열</a:t>
            </a:r>
            <a:r>
              <a:rPr kumimoji="0" lang="en-US" altLang="ko-KR" sz="1400">
                <a:latin typeface="맑은 고딕" pitchFamily="50" charset="-127"/>
              </a:rPr>
              <a:t>), </a:t>
            </a:r>
            <a:r>
              <a:rPr kumimoji="0" lang="ko-KR" altLang="en-US" sz="1400">
                <a:latin typeface="맑은 고딕" pitchFamily="50" charset="-127"/>
              </a:rPr>
              <a:t>다음과 같이 말할 수 있음</a:t>
            </a:r>
            <a:r>
              <a:rPr kumimoji="0" lang="en-US" altLang="ko-KR" sz="1400">
                <a:latin typeface="맑은 고딕" pitchFamily="50" charset="-127"/>
              </a:rPr>
              <a:t>.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1400" i="1">
                <a:latin typeface="맑은 고딕" pitchFamily="50" charset="-127"/>
              </a:rPr>
              <a:t>L • C = B = L • D</a:t>
            </a:r>
            <a:r>
              <a:rPr kumimoji="0" lang="en-US" altLang="ko-KR" sz="1400">
                <a:latin typeface="맑은 고딕" pitchFamily="50" charset="-127"/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1400">
                <a:latin typeface="맑은 고딕" pitchFamily="50" charset="-127"/>
              </a:rPr>
              <a:t>or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1400" i="1">
                <a:latin typeface="맑은 고딕" pitchFamily="50" charset="-127"/>
              </a:rPr>
              <a:t>L • C = L • D</a:t>
            </a:r>
            <a:r>
              <a:rPr kumimoji="0" lang="en-US" altLang="ko-KR" sz="1400">
                <a:latin typeface="맑은 고딕" pitchFamily="50" charset="-127"/>
              </a:rPr>
              <a:t>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ko-KR" altLang="en-US" sz="1400">
                <a:latin typeface="맑은 고딕" pitchFamily="50" charset="-127"/>
              </a:rPr>
              <a:t>결국 </a:t>
            </a:r>
            <a:r>
              <a:rPr kumimoji="0" lang="en-US" altLang="ko-KR" sz="1400">
                <a:latin typeface="맑은 고딕" pitchFamily="50" charset="-127"/>
              </a:rPr>
              <a:t>C</a:t>
            </a:r>
            <a:r>
              <a:rPr kumimoji="0" lang="ko-KR" altLang="en-US" sz="1400">
                <a:latin typeface="맑은 고딕" pitchFamily="50" charset="-127"/>
              </a:rPr>
              <a:t>열과 </a:t>
            </a:r>
            <a:r>
              <a:rPr kumimoji="0" lang="en-US" altLang="ko-KR" sz="1400">
                <a:latin typeface="맑은 고딕" pitchFamily="50" charset="-127"/>
              </a:rPr>
              <a:t>D</a:t>
            </a:r>
            <a:r>
              <a:rPr kumimoji="0" lang="ko-KR" altLang="en-US" sz="1400">
                <a:latin typeface="맑은 고딕" pitchFamily="50" charset="-127"/>
              </a:rPr>
              <a:t>열은 같은 열이 되므로</a:t>
            </a:r>
            <a:r>
              <a:rPr kumimoji="0" lang="en-US" altLang="ko-KR" sz="1400">
                <a:latin typeface="맑은 고딕" pitchFamily="50" charset="-127"/>
              </a:rPr>
              <a:t>, </a:t>
            </a:r>
            <a:r>
              <a:rPr kumimoji="0" lang="ko-KR" altLang="en-US" sz="1400">
                <a:latin typeface="맑은 고딕" pitchFamily="50" charset="-127"/>
              </a:rPr>
              <a:t>한번만 존재함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1400">
                <a:latin typeface="맑은 고딕" pitchFamily="50" charset="-127"/>
              </a:rPr>
              <a:t>(2) </a:t>
            </a:r>
            <a:r>
              <a:rPr kumimoji="0" lang="ko-KR" altLang="en-US" sz="1400">
                <a:latin typeface="맑은 고딕" pitchFamily="50" charset="-127"/>
              </a:rPr>
              <a:t>이 때문에 </a:t>
            </a:r>
            <a:r>
              <a:rPr kumimoji="0" lang="en-US" altLang="ko-KR" sz="1400">
                <a:latin typeface="맑은 고딕" pitchFamily="50" charset="-127"/>
              </a:rPr>
              <a:t>1</a:t>
            </a:r>
            <a:r>
              <a:rPr kumimoji="0" lang="ko-KR" altLang="en-US" sz="1400">
                <a:latin typeface="맑은 고딕" pitchFamily="50" charset="-127"/>
              </a:rPr>
              <a:t>이 반드시 각 행에 존재함</a:t>
            </a:r>
            <a:r>
              <a:rPr kumimoji="0" lang="en-US" altLang="ko-KR" sz="1400">
                <a:latin typeface="맑은 고딕" pitchFamily="50" charset="-127"/>
              </a:rPr>
              <a:t>. </a:t>
            </a:r>
            <a:r>
              <a:rPr kumimoji="0" lang="ko-KR" altLang="en-US" sz="1400">
                <a:latin typeface="맑은 고딕" pitchFamily="50" charset="-127"/>
              </a:rPr>
              <a:t>즉 </a:t>
            </a:r>
            <a:r>
              <a:rPr kumimoji="0" lang="en-US" altLang="ko-KR" sz="1400">
                <a:latin typeface="맑은 고딕" pitchFamily="50" charset="-127"/>
              </a:rPr>
              <a:t>multiplicative inverse</a:t>
            </a:r>
            <a:r>
              <a:rPr kumimoji="0" lang="ko-KR" altLang="en-US" sz="1400">
                <a:latin typeface="맑은 고딕" pitchFamily="50" charset="-127"/>
              </a:rPr>
              <a:t>가 존재함</a:t>
            </a:r>
            <a:r>
              <a:rPr kumimoji="0" lang="en-US" altLang="ko-KR" sz="1400">
                <a:latin typeface="맑은 고딕" pitchFamily="50" charset="-127"/>
              </a:rPr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5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5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27" grpId="0" animBg="1"/>
      <p:bldP spid="2652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>
                <a:solidFill>
                  <a:srgbClr val="777777"/>
                </a:solidFill>
              </a:rPr>
              <a:t>Properties of Groups</a:t>
            </a:r>
            <a:endParaRPr lang="ko-KR">
              <a:solidFill>
                <a:srgbClr val="777777"/>
              </a:solidFill>
            </a:endParaRPr>
          </a:p>
        </p:txBody>
      </p:sp>
      <p:sp>
        <p:nvSpPr>
          <p:cNvPr id="25603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268413"/>
            <a:ext cx="8304213" cy="1152525"/>
          </a:xfrm>
        </p:spPr>
        <p:txBody>
          <a:bodyPr/>
          <a:lstStyle/>
          <a:p>
            <a:pPr marL="385763" indent="-385763"/>
            <a:r>
              <a:rPr lang="en-US" altLang="ko-KR" sz="3000">
                <a:solidFill>
                  <a:srgbClr val="003399"/>
                </a:solidFill>
                <a:ea typeface="MS PMincho" pitchFamily="18" charset="-128"/>
              </a:rPr>
              <a:t>Example : </a:t>
            </a:r>
            <a:r>
              <a:rPr lang="en-US" altLang="ko-KR" sz="2800">
                <a:solidFill>
                  <a:srgbClr val="003399"/>
                </a:solidFill>
                <a:latin typeface="Bookman Old Style" pitchFamily="18" charset="0"/>
                <a:ea typeface="굴림" pitchFamily="50" charset="-127"/>
              </a:rPr>
              <a:t>&lt;</a:t>
            </a:r>
            <a:r>
              <a:rPr lang="en-US" altLang="ko-KR" sz="2800">
                <a:solidFill>
                  <a:srgbClr val="003399"/>
                </a:solidFill>
                <a:ea typeface="굴림" pitchFamily="50" charset="-127"/>
              </a:rPr>
              <a:t> </a:t>
            </a:r>
            <a:r>
              <a:rPr lang="en-US" altLang="ko-KR" sz="2800" i="1">
                <a:solidFill>
                  <a:srgbClr val="003399"/>
                </a:solidFill>
                <a:latin typeface="Bookman Old Style" pitchFamily="18" charset="0"/>
                <a:ea typeface="굴림" pitchFamily="50" charset="-127"/>
              </a:rPr>
              <a:t>Z</a:t>
            </a:r>
            <a:r>
              <a:rPr lang="en-US" altLang="ko-KR" sz="2400" baseline="-25000">
                <a:solidFill>
                  <a:srgbClr val="003399"/>
                </a:solidFill>
                <a:ea typeface="굴림" pitchFamily="50" charset="-127"/>
              </a:rPr>
              <a:t>9</a:t>
            </a:r>
            <a:r>
              <a:rPr lang="en-US" altLang="ko-KR" sz="2400">
                <a:solidFill>
                  <a:srgbClr val="003399"/>
                </a:solidFill>
                <a:ea typeface="굴림" pitchFamily="50" charset="-127"/>
              </a:rPr>
              <a:t>*</a:t>
            </a:r>
            <a:r>
              <a:rPr lang="en-US" altLang="ko-KR" sz="2800">
                <a:solidFill>
                  <a:srgbClr val="003399"/>
                </a:solidFill>
                <a:ea typeface="굴림" pitchFamily="50" charset="-127"/>
              </a:rPr>
              <a:t>, </a:t>
            </a:r>
            <a:r>
              <a:rPr lang="en-US" altLang="ko-KR" sz="2800">
                <a:solidFill>
                  <a:srgbClr val="003399"/>
                </a:solidFill>
                <a:sym typeface="Symbol" pitchFamily="18" charset="2"/>
              </a:rPr>
              <a:t> </a:t>
            </a:r>
            <a:r>
              <a:rPr lang="en-US" altLang="ko-KR" sz="2800">
                <a:solidFill>
                  <a:srgbClr val="003399"/>
                </a:solidFill>
                <a:latin typeface="Bookman Old Style" pitchFamily="18" charset="0"/>
                <a:sym typeface="Symbol" pitchFamily="18" charset="2"/>
              </a:rPr>
              <a:t>&gt;</a:t>
            </a:r>
          </a:p>
          <a:p>
            <a:pPr marL="952500" lvl="1" indent="-285750">
              <a:buFont typeface="Wingdings" pitchFamily="2" charset="2"/>
              <a:buNone/>
            </a:pPr>
            <a:r>
              <a:rPr lang="en-US" altLang="ko-KR" i="1">
                <a:latin typeface="Bookman Old Style" pitchFamily="18" charset="0"/>
              </a:rPr>
              <a:t>ab = ac </a:t>
            </a:r>
            <a:r>
              <a:rPr lang="en-US" altLang="ko-KR" i="1">
                <a:latin typeface="Bookman Old Style" pitchFamily="18" charset="0"/>
                <a:sym typeface="Wingdings" pitchFamily="2" charset="2"/>
              </a:rPr>
              <a:t> </a:t>
            </a:r>
            <a:r>
              <a:rPr lang="en-US" altLang="ko-KR" i="1">
                <a:latin typeface="Bookman Old Style" pitchFamily="18" charset="0"/>
              </a:rPr>
              <a:t>b = c ,     ba = ca </a:t>
            </a:r>
            <a:r>
              <a:rPr lang="en-US" altLang="ko-KR" i="1">
                <a:latin typeface="Bookman Old Style" pitchFamily="18" charset="0"/>
                <a:sym typeface="Wingdings" pitchFamily="2" charset="2"/>
              </a:rPr>
              <a:t> </a:t>
            </a:r>
            <a:r>
              <a:rPr lang="en-US" altLang="ko-KR" i="1">
                <a:latin typeface="Bookman Old Style" pitchFamily="18" charset="0"/>
              </a:rPr>
              <a:t>b = c</a:t>
            </a:r>
          </a:p>
        </p:txBody>
      </p:sp>
      <p:sp>
        <p:nvSpPr>
          <p:cNvPr id="25604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BA682445-F23B-4FAA-B24F-DD2DB7FA9D39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sp>
        <p:nvSpPr>
          <p:cNvPr id="25605" name="Rectangle 14"/>
          <p:cNvSpPr>
            <a:spLocks noChangeArrowheads="1"/>
          </p:cNvSpPr>
          <p:nvPr/>
        </p:nvSpPr>
        <p:spPr bwMode="auto">
          <a:xfrm>
            <a:off x="684213" y="2636838"/>
            <a:ext cx="8135937" cy="173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2800"/>
              <a:t>Proof) In the first case multiply each member on the left by </a:t>
            </a:r>
            <a:r>
              <a:rPr kumimoji="0" lang="en-US" altLang="ko-KR" sz="2800" i="1">
                <a:latin typeface="Bookman Old Style" pitchFamily="18" charset="0"/>
              </a:rPr>
              <a:t>a</a:t>
            </a:r>
            <a:r>
              <a:rPr kumimoji="0" lang="en-US" altLang="ko-KR" sz="2800" i="1" baseline="30000">
                <a:latin typeface="Bookman Old Style" pitchFamily="18" charset="0"/>
              </a:rPr>
              <a:t>-1</a:t>
            </a:r>
            <a:r>
              <a:rPr kumimoji="0" lang="en-US" altLang="ko-KR" sz="2800"/>
              <a:t> and use associativity.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en-US" altLang="ko-KR" sz="2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2400" i="1">
                <a:latin typeface="굴림" pitchFamily="50" charset="-127"/>
                <a:ea typeface="굴림" pitchFamily="50" charset="-127"/>
              </a:rPr>
              <a:t>ab = ac </a:t>
            </a:r>
            <a:r>
              <a:rPr kumimoji="0" lang="en-US" altLang="ko-KR" sz="2400" i="1">
                <a:latin typeface="굴림" pitchFamily="50" charset="-127"/>
                <a:ea typeface="굴림" pitchFamily="50" charset="-127"/>
                <a:sym typeface="Wingdings" pitchFamily="2" charset="2"/>
              </a:rPr>
              <a:t> a</a:t>
            </a:r>
            <a:r>
              <a:rPr kumimoji="0" lang="en-US" altLang="ko-KR" sz="2400" i="1" baseline="30000">
                <a:latin typeface="굴림" pitchFamily="50" charset="-127"/>
                <a:ea typeface="굴림" pitchFamily="50" charset="-127"/>
                <a:sym typeface="Wingdings" pitchFamily="2" charset="2"/>
              </a:rPr>
              <a:t>-1</a:t>
            </a:r>
            <a:r>
              <a:rPr kumimoji="0" lang="en-US" altLang="ko-KR" sz="2400" i="1">
                <a:latin typeface="굴림" pitchFamily="50" charset="-127"/>
                <a:ea typeface="굴림" pitchFamily="50" charset="-127"/>
                <a:sym typeface="Wingdings" pitchFamily="2" charset="2"/>
              </a:rPr>
              <a:t>ab=a</a:t>
            </a:r>
            <a:r>
              <a:rPr kumimoji="0" lang="en-US" altLang="ko-KR" sz="2400" i="1" baseline="30000">
                <a:latin typeface="굴림" pitchFamily="50" charset="-127"/>
                <a:ea typeface="굴림" pitchFamily="50" charset="-127"/>
                <a:sym typeface="Wingdings" pitchFamily="2" charset="2"/>
              </a:rPr>
              <a:t>-1</a:t>
            </a:r>
            <a:r>
              <a:rPr kumimoji="0" lang="en-US" altLang="ko-KR" sz="2400" i="1">
                <a:latin typeface="굴림" pitchFamily="50" charset="-127"/>
                <a:ea typeface="굴림" pitchFamily="50" charset="-127"/>
                <a:sym typeface="Wingdings" pitchFamily="2" charset="2"/>
              </a:rPr>
              <a:t>ac  (a</a:t>
            </a:r>
            <a:r>
              <a:rPr kumimoji="0" lang="en-US" altLang="ko-KR" sz="2400" i="1" baseline="30000">
                <a:latin typeface="굴림" pitchFamily="50" charset="-127"/>
                <a:ea typeface="굴림" pitchFamily="50" charset="-127"/>
                <a:sym typeface="Wingdings" pitchFamily="2" charset="2"/>
              </a:rPr>
              <a:t>-1</a:t>
            </a:r>
            <a:r>
              <a:rPr kumimoji="0" lang="en-US" altLang="ko-KR" sz="2400" i="1">
                <a:latin typeface="굴림" pitchFamily="50" charset="-127"/>
                <a:ea typeface="굴림" pitchFamily="50" charset="-127"/>
                <a:sym typeface="Wingdings" pitchFamily="2" charset="2"/>
              </a:rPr>
              <a:t>a)b=(a</a:t>
            </a:r>
            <a:r>
              <a:rPr kumimoji="0" lang="en-US" altLang="ko-KR" sz="2400" i="1" baseline="30000">
                <a:latin typeface="굴림" pitchFamily="50" charset="-127"/>
                <a:ea typeface="굴림" pitchFamily="50" charset="-127"/>
                <a:sym typeface="Wingdings" pitchFamily="2" charset="2"/>
              </a:rPr>
              <a:t>-1</a:t>
            </a:r>
            <a:r>
              <a:rPr kumimoji="0" lang="en-US" altLang="ko-KR" sz="2400" i="1">
                <a:latin typeface="굴림" pitchFamily="50" charset="-127"/>
                <a:ea typeface="굴림" pitchFamily="50" charset="-127"/>
                <a:sym typeface="Wingdings" pitchFamily="2" charset="2"/>
              </a:rPr>
              <a:t>a)c</a:t>
            </a:r>
            <a:r>
              <a:rPr kumimoji="0" lang="en-US" altLang="ko-KR" sz="2400">
                <a:latin typeface="굴림" pitchFamily="50" charset="-127"/>
                <a:ea typeface="굴림" pitchFamily="50" charset="-127"/>
                <a:sym typeface="Wingdings" pitchFamily="2" charset="2"/>
              </a:rPr>
              <a:t> </a:t>
            </a:r>
            <a:r>
              <a:rPr kumimoji="0" lang="en-US" altLang="ko-KR" sz="2400" i="1">
                <a:latin typeface="굴림" pitchFamily="50" charset="-127"/>
                <a:ea typeface="굴림" pitchFamily="50" charset="-127"/>
                <a:sym typeface="Wingdings" pitchFamily="2" charset="2"/>
              </a:rPr>
              <a:t></a:t>
            </a:r>
            <a:r>
              <a:rPr kumimoji="0" lang="en-US" altLang="ko-KR" sz="2400">
                <a:latin typeface="굴림" pitchFamily="50" charset="-127"/>
                <a:ea typeface="굴림" pitchFamily="50" charset="-127"/>
                <a:sym typeface="Wingdings" pitchFamily="2" charset="2"/>
              </a:rPr>
              <a:t> </a:t>
            </a:r>
            <a:r>
              <a:rPr kumimoji="0" lang="en-US" altLang="ko-KR" sz="2400" i="1">
                <a:latin typeface="굴림" pitchFamily="50" charset="-127"/>
                <a:ea typeface="굴림" pitchFamily="50" charset="-127"/>
              </a:rPr>
              <a:t>b = c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 idx="4294967295"/>
          </p:nvPr>
        </p:nvSpPr>
        <p:spPr>
          <a:xfrm>
            <a:off x="755650" y="152400"/>
            <a:ext cx="7931150" cy="828675"/>
          </a:xfrm>
        </p:spPr>
        <p:txBody>
          <a:bodyPr/>
          <a:lstStyle/>
          <a:p>
            <a:r>
              <a:rPr altLang="ko-KR"/>
              <a:t>Subgroup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4976813"/>
          </a:xfrm>
        </p:spPr>
        <p:txBody>
          <a:bodyPr/>
          <a:lstStyle/>
          <a:p>
            <a:r>
              <a:rPr lang="en-US" altLang="ko-KR"/>
              <a:t> Definition 16.3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Let </a:t>
            </a:r>
            <a:r>
              <a:rPr lang="en-US" altLang="ko-KR" i="1">
                <a:latin typeface="Bookman Old Style" pitchFamily="18" charset="0"/>
              </a:rPr>
              <a:t>G</a:t>
            </a:r>
            <a:r>
              <a:rPr lang="en-US" altLang="ko-KR"/>
              <a:t> be a group and </a:t>
            </a:r>
            <a:r>
              <a:rPr lang="en-US" altLang="ko-KR" i="1">
                <a:solidFill>
                  <a:srgbClr val="009900"/>
                </a:solidFill>
                <a:latin typeface="Bookman Old Style" pitchFamily="18" charset="0"/>
              </a:rPr>
              <a:t>G</a:t>
            </a:r>
            <a:r>
              <a:rPr lang="en-US" altLang="ko-KR">
                <a:solidFill>
                  <a:srgbClr val="009900"/>
                </a:solidFill>
              </a:rPr>
              <a:t> </a:t>
            </a:r>
            <a:r>
              <a:rPr lang="en-US" altLang="ko-KR">
                <a:solidFill>
                  <a:srgbClr val="009900"/>
                </a:solidFill>
                <a:sym typeface="Symbol" pitchFamily="18" charset="2"/>
              </a:rPr>
              <a:t> </a:t>
            </a:r>
            <a:r>
              <a:rPr lang="en-US" altLang="ko-KR" i="1">
                <a:solidFill>
                  <a:srgbClr val="009900"/>
                </a:solidFill>
                <a:latin typeface="Bookman Old Style" pitchFamily="18" charset="0"/>
                <a:sym typeface="Symbol" pitchFamily="18" charset="2"/>
              </a:rPr>
              <a:t>H</a:t>
            </a:r>
            <a:r>
              <a:rPr lang="en-US" altLang="ko-KR">
                <a:solidFill>
                  <a:srgbClr val="009900"/>
                </a:solidFill>
                <a:sym typeface="Symbol" pitchFamily="18" charset="2"/>
              </a:rPr>
              <a:t>  </a:t>
            </a:r>
            <a:r>
              <a:rPr lang="en-US" altLang="ko-KR">
                <a:sym typeface="Symbol" pitchFamily="18" charset="2"/>
              </a:rPr>
              <a:t>.</a:t>
            </a:r>
          </a:p>
          <a:p>
            <a:pPr lvl="1">
              <a:buFont typeface="Wingdings" pitchFamily="2" charset="2"/>
              <a:buNone/>
            </a:pPr>
            <a:r>
              <a:rPr lang="en-US" altLang="ko-KR">
                <a:sym typeface="Symbol" pitchFamily="18" charset="2"/>
              </a:rPr>
              <a:t>If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H</a:t>
            </a:r>
            <a:r>
              <a:rPr lang="en-US" altLang="ko-KR">
                <a:sym typeface="Symbol" pitchFamily="18" charset="2"/>
              </a:rPr>
              <a:t> is a </a:t>
            </a:r>
            <a:r>
              <a:rPr lang="en-US" altLang="ko-KR">
                <a:solidFill>
                  <a:srgbClr val="009900"/>
                </a:solidFill>
                <a:sym typeface="Symbol" pitchFamily="18" charset="2"/>
              </a:rPr>
              <a:t>group under the binary operation on </a:t>
            </a:r>
            <a:r>
              <a:rPr lang="en-US" altLang="ko-KR" i="1">
                <a:solidFill>
                  <a:srgbClr val="009900"/>
                </a:solidFill>
                <a:latin typeface="Bookman Old Style" pitchFamily="18" charset="0"/>
                <a:sym typeface="Symbol" pitchFamily="18" charset="2"/>
              </a:rPr>
              <a:t>G</a:t>
            </a:r>
            <a:r>
              <a:rPr lang="en-US" altLang="ko-KR">
                <a:sym typeface="Symbol" pitchFamily="18" charset="2"/>
              </a:rPr>
              <a:t>, then we call </a:t>
            </a:r>
            <a:r>
              <a:rPr lang="en-US" altLang="ko-KR" i="1">
                <a:solidFill>
                  <a:srgbClr val="CC0000"/>
                </a:solidFill>
                <a:latin typeface="Bookman Old Style" pitchFamily="18" charset="0"/>
                <a:sym typeface="Symbol" pitchFamily="18" charset="2"/>
              </a:rPr>
              <a:t>H</a:t>
            </a:r>
            <a:r>
              <a:rPr lang="en-US" altLang="ko-KR">
                <a:solidFill>
                  <a:srgbClr val="CC0000"/>
                </a:solidFill>
                <a:sym typeface="Symbol" pitchFamily="18" charset="2"/>
              </a:rPr>
              <a:t> a subgroup of </a:t>
            </a:r>
            <a:r>
              <a:rPr lang="en-US" altLang="ko-KR" i="1">
                <a:solidFill>
                  <a:srgbClr val="CC0000"/>
                </a:solidFill>
                <a:latin typeface="Bookman Old Style" pitchFamily="18" charset="0"/>
                <a:sym typeface="Symbol" pitchFamily="18" charset="2"/>
              </a:rPr>
              <a:t>G</a:t>
            </a:r>
            <a:r>
              <a:rPr lang="en-US" altLang="ko-KR">
                <a:sym typeface="Symbol" pitchFamily="18" charset="2"/>
              </a:rPr>
              <a:t>.</a:t>
            </a:r>
          </a:p>
          <a:p>
            <a:pPr lvl="1">
              <a:lnSpc>
                <a:spcPct val="200000"/>
              </a:lnSpc>
              <a:buFont typeface="Wingdings" pitchFamily="2" charset="2"/>
              <a:buNone/>
            </a:pPr>
            <a:r>
              <a:rPr lang="en-US" altLang="ko-KR"/>
              <a:t>( Examples )</a:t>
            </a:r>
            <a:endParaRPr>
              <a:ea typeface="맑은 고딕" pitchFamily="50" charset="-127"/>
            </a:endParaRPr>
          </a:p>
          <a:p>
            <a:pPr lvl="1"/>
            <a:r>
              <a:rPr lang="en-US" altLang="ko-KR"/>
              <a:t>Every group </a:t>
            </a:r>
            <a:r>
              <a:rPr lang="en-US" altLang="ko-KR" i="1">
                <a:latin typeface="Bookman Old Style" pitchFamily="18" charset="0"/>
              </a:rPr>
              <a:t>G</a:t>
            </a:r>
            <a:r>
              <a:rPr lang="en-US" altLang="ko-KR"/>
              <a:t> has {</a:t>
            </a:r>
            <a:r>
              <a:rPr lang="en-US" altLang="ko-KR" i="1">
                <a:latin typeface="Bookman Old Style" pitchFamily="18" charset="0"/>
              </a:rPr>
              <a:t>e</a:t>
            </a:r>
            <a:r>
              <a:rPr lang="en-US" altLang="ko-KR"/>
              <a:t>} and </a:t>
            </a:r>
            <a:r>
              <a:rPr lang="en-US" altLang="ko-KR" i="1">
                <a:latin typeface="Bookman Old Style" pitchFamily="18" charset="0"/>
              </a:rPr>
              <a:t>G</a:t>
            </a:r>
            <a:r>
              <a:rPr lang="en-US" altLang="ko-KR"/>
              <a:t> as subgroup.</a:t>
            </a:r>
          </a:p>
          <a:p>
            <a:pPr lvl="2"/>
            <a:r>
              <a:rPr lang="en-US" altLang="ko-KR"/>
              <a:t>These are </a:t>
            </a:r>
            <a:r>
              <a:rPr lang="en-US" altLang="ko-KR">
                <a:solidFill>
                  <a:srgbClr val="009900"/>
                </a:solidFill>
              </a:rPr>
              <a:t>trivial subgroups</a:t>
            </a:r>
            <a:r>
              <a:rPr lang="en-US" altLang="ko-KR"/>
              <a:t> of </a:t>
            </a:r>
            <a:r>
              <a:rPr lang="en-US" altLang="ko-KR" i="1">
                <a:latin typeface="Bookman Old Style" pitchFamily="18" charset="0"/>
              </a:rPr>
              <a:t>G</a:t>
            </a:r>
            <a:r>
              <a:rPr lang="en-US" altLang="ko-KR"/>
              <a:t>.</a:t>
            </a:r>
          </a:p>
          <a:p>
            <a:pPr lvl="1"/>
            <a:r>
              <a:rPr lang="en-US" altLang="ko-KR" i="1">
                <a:latin typeface="Bookman Old Style" pitchFamily="18" charset="0"/>
              </a:rPr>
              <a:t>G</a:t>
            </a:r>
            <a:r>
              <a:rPr lang="en-US" altLang="ko-KR"/>
              <a:t> =</a:t>
            </a:r>
            <a:r>
              <a:rPr i="1">
                <a:latin typeface="Bookman Old Style" pitchFamily="18" charset="0"/>
                <a:ea typeface="맑은 고딕" pitchFamily="50" charset="-127"/>
              </a:rPr>
              <a:t>&lt;</a:t>
            </a:r>
            <a:r>
              <a:rPr lang="en-US" altLang="ko-KR" i="1">
                <a:latin typeface="Bookman Old Style" pitchFamily="18" charset="0"/>
              </a:rPr>
              <a:t>Z</a:t>
            </a:r>
            <a:r>
              <a:rPr lang="en-US" altLang="ko-KR" i="1" baseline="-25000">
                <a:latin typeface="Bookman Old Style" pitchFamily="18" charset="0"/>
              </a:rPr>
              <a:t>6 </a:t>
            </a:r>
            <a:r>
              <a:rPr lang="en-US" altLang="ko-KR" i="1">
                <a:latin typeface="Bookman Old Style" pitchFamily="18" charset="0"/>
              </a:rPr>
              <a:t>,+&gt; , H = </a:t>
            </a:r>
            <a:r>
              <a:rPr lang="en-US" altLang="ko-KR"/>
              <a:t>{0,2,4}</a:t>
            </a:r>
            <a:r>
              <a:rPr lang="en-US" altLang="ko-KR" i="1">
                <a:latin typeface="Bookman Old Style" pitchFamily="18" charset="0"/>
              </a:rPr>
              <a:t> </a:t>
            </a:r>
          </a:p>
          <a:p>
            <a:pPr lvl="1"/>
            <a:r>
              <a:rPr lang="en-US" altLang="ko-KR"/>
              <a:t>The group </a:t>
            </a:r>
            <a:r>
              <a:rPr i="1">
                <a:latin typeface="Bookman Old Style" pitchFamily="18" charset="0"/>
                <a:ea typeface="맑은 고딕" pitchFamily="50" charset="-127"/>
              </a:rPr>
              <a:t>&lt;</a:t>
            </a:r>
            <a:r>
              <a:rPr lang="en-US" altLang="ko-KR" i="1">
                <a:latin typeface="Bookman Old Style" pitchFamily="18" charset="0"/>
              </a:rPr>
              <a:t>Z</a:t>
            </a:r>
            <a:r>
              <a:rPr lang="en-US" altLang="ko-KR" i="1" baseline="-25000">
                <a:latin typeface="Bookman Old Style" pitchFamily="18" charset="0"/>
              </a:rPr>
              <a:t> </a:t>
            </a:r>
            <a:r>
              <a:rPr lang="en-US" altLang="ko-KR" i="1">
                <a:latin typeface="Bookman Old Style" pitchFamily="18" charset="0"/>
              </a:rPr>
              <a:t>,+&gt; </a:t>
            </a:r>
            <a:r>
              <a:rPr lang="en-US" altLang="ko-KR"/>
              <a:t>is a subgroup of </a:t>
            </a:r>
            <a:r>
              <a:rPr i="1">
                <a:latin typeface="Bookman Old Style" pitchFamily="18" charset="0"/>
                <a:ea typeface="맑은 고딕" pitchFamily="50" charset="-127"/>
              </a:rPr>
              <a:t>&lt;</a:t>
            </a:r>
            <a:r>
              <a:rPr lang="en-US" altLang="ko-KR" i="1">
                <a:latin typeface="Bookman Old Style" pitchFamily="18" charset="0"/>
              </a:rPr>
              <a:t>Q</a:t>
            </a:r>
            <a:r>
              <a:rPr lang="en-US" altLang="ko-KR" i="1" baseline="-25000">
                <a:latin typeface="Bookman Old Style" pitchFamily="18" charset="0"/>
              </a:rPr>
              <a:t> </a:t>
            </a:r>
            <a:r>
              <a:rPr lang="en-US" altLang="ko-KR" i="1">
                <a:latin typeface="Bookman Old Style" pitchFamily="18" charset="0"/>
              </a:rPr>
              <a:t>,+&gt; </a:t>
            </a:r>
            <a:r>
              <a:rPr lang="en-US" altLang="ko-KR"/>
              <a:t>, which is a subgroup of </a:t>
            </a:r>
            <a:r>
              <a:rPr i="1">
                <a:latin typeface="Bookman Old Style" pitchFamily="18" charset="0"/>
                <a:ea typeface="맑은 고딕" pitchFamily="50" charset="-127"/>
              </a:rPr>
              <a:t>&lt;</a:t>
            </a:r>
            <a:r>
              <a:rPr lang="en-US" altLang="ko-KR" i="1">
                <a:latin typeface="Bookman Old Style" pitchFamily="18" charset="0"/>
              </a:rPr>
              <a:t>R</a:t>
            </a:r>
            <a:r>
              <a:rPr lang="en-US" altLang="ko-KR" i="1" baseline="-25000">
                <a:latin typeface="Bookman Old Style" pitchFamily="18" charset="0"/>
              </a:rPr>
              <a:t> </a:t>
            </a:r>
            <a:r>
              <a:rPr lang="en-US" altLang="ko-KR" i="1">
                <a:latin typeface="Bookman Old Style" pitchFamily="18" charset="0"/>
              </a:rPr>
              <a:t>,+&gt; </a:t>
            </a:r>
            <a:r>
              <a:rPr lang="en-US" altLang="ko-KR"/>
              <a:t>.</a:t>
            </a:r>
          </a:p>
        </p:txBody>
      </p:sp>
      <p:sp>
        <p:nvSpPr>
          <p:cNvPr id="27652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3299B1D7-5480-494F-95CD-4D60A95603A2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 sz="2800"/>
              <a:t>Examples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684213" y="1628775"/>
            <a:ext cx="2663825" cy="347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atinLnBrk="0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>
                <a:solidFill>
                  <a:srgbClr val="FF3300"/>
                </a:solidFill>
                <a:latin typeface="Bookman Old Style" pitchFamily="18" charset="0"/>
                <a:ea typeface="굴림" pitchFamily="50" charset="-127"/>
              </a:rPr>
              <a:t>&lt;</a:t>
            </a:r>
            <a:r>
              <a:rPr kumimoji="0" lang="en-US" altLang="ko-KR" sz="2400" b="1">
                <a:solidFill>
                  <a:srgbClr val="FF3300"/>
                </a:solidFill>
                <a:latin typeface="Comic Sans MS" pitchFamily="66" charset="0"/>
                <a:ea typeface="굴림" pitchFamily="50" charset="-127"/>
              </a:rPr>
              <a:t> {</a:t>
            </a:r>
            <a:r>
              <a:rPr kumimoji="0" lang="en-US" altLang="ko-KR" sz="2400" b="1" i="1">
                <a:solidFill>
                  <a:srgbClr val="FF3300"/>
                </a:solidFill>
                <a:latin typeface="Bookman Old Style" pitchFamily="18" charset="0"/>
                <a:ea typeface="굴림" pitchFamily="50" charset="-127"/>
              </a:rPr>
              <a:t>e</a:t>
            </a:r>
            <a:r>
              <a:rPr kumimoji="0" lang="en-US" altLang="ko-KR" sz="2400" b="1">
                <a:solidFill>
                  <a:srgbClr val="FF3300"/>
                </a:solidFill>
                <a:latin typeface="Comic Sans MS" pitchFamily="66" charset="0"/>
                <a:ea typeface="굴림" pitchFamily="50" charset="-127"/>
              </a:rPr>
              <a:t>}, </a:t>
            </a:r>
            <a:r>
              <a:rPr lang="en-US" altLang="ko-KR" sz="2400" b="1">
                <a:solidFill>
                  <a:srgbClr val="FF3300"/>
                </a:solidFill>
                <a:latin typeface="Comic Sans MS" pitchFamily="66" charset="0"/>
                <a:ea typeface="굴림" pitchFamily="50" charset="-127"/>
                <a:sym typeface="Wingdings" pitchFamily="2" charset="2"/>
              </a:rPr>
              <a:t></a:t>
            </a:r>
            <a:r>
              <a:rPr lang="en-US" altLang="ko-KR" sz="2400" b="1">
                <a:solidFill>
                  <a:srgbClr val="FF3300"/>
                </a:solidFill>
                <a:latin typeface="Comic Sans MS" pitchFamily="66" charset="0"/>
                <a:ea typeface="HY엽서L" pitchFamily="18" charset="-127"/>
                <a:sym typeface="Symbol" pitchFamily="18" charset="2"/>
              </a:rPr>
              <a:t> </a:t>
            </a:r>
            <a:r>
              <a:rPr lang="en-US" altLang="ko-KR" sz="2400" b="1">
                <a:solidFill>
                  <a:srgbClr val="FF3300"/>
                </a:solidFill>
                <a:latin typeface="Bookman Old Style" pitchFamily="18" charset="0"/>
                <a:ea typeface="HY엽서L" pitchFamily="18" charset="-127"/>
                <a:sym typeface="Symbol" pitchFamily="18" charset="2"/>
              </a:rPr>
              <a:t>&gt;</a:t>
            </a:r>
          </a:p>
          <a:p>
            <a:pPr latinLnBrk="0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US" altLang="ko-KR" sz="1200" b="1">
              <a:solidFill>
                <a:srgbClr val="FF3300"/>
              </a:solidFill>
              <a:latin typeface="Bookman Old Style" pitchFamily="18" charset="0"/>
              <a:ea typeface="HY엽서L" pitchFamily="18" charset="-127"/>
              <a:sym typeface="Symbol" pitchFamily="18" charset="2"/>
            </a:endParaRPr>
          </a:p>
          <a:p>
            <a:pPr latinLnBrk="0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>
                <a:solidFill>
                  <a:srgbClr val="003399"/>
                </a:solidFill>
                <a:latin typeface="Comic Sans MS" pitchFamily="66" charset="0"/>
                <a:ea typeface="굴림" pitchFamily="50" charset="-127"/>
              </a:rPr>
              <a:t>1) Closed</a:t>
            </a:r>
          </a:p>
          <a:p>
            <a:pPr latinLnBrk="0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>
                <a:latin typeface="Comic Sans MS" pitchFamily="66" charset="0"/>
                <a:ea typeface="굴림" pitchFamily="50" charset="-127"/>
              </a:rPr>
              <a:t>	e </a:t>
            </a:r>
            <a:r>
              <a:rPr lang="en-US" altLang="ko-KR" sz="2400" b="1">
                <a:latin typeface="Comic Sans MS" pitchFamily="66" charset="0"/>
                <a:ea typeface="굴림" pitchFamily="50" charset="-127"/>
                <a:sym typeface="Wingdings" pitchFamily="2" charset="2"/>
              </a:rPr>
              <a:t> e = e</a:t>
            </a:r>
            <a:endParaRPr kumimoji="0" lang="en-US" altLang="ko-KR" sz="2400" b="1">
              <a:latin typeface="Comic Sans MS" pitchFamily="66" charset="0"/>
              <a:ea typeface="굴림" pitchFamily="50" charset="-127"/>
            </a:endParaRPr>
          </a:p>
          <a:p>
            <a:pPr latinLnBrk="0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>
                <a:solidFill>
                  <a:srgbClr val="003399"/>
                </a:solidFill>
                <a:latin typeface="Comic Sans MS" pitchFamily="66" charset="0"/>
                <a:ea typeface="굴림" pitchFamily="50" charset="-127"/>
              </a:rPr>
              <a:t>2) Associative</a:t>
            </a:r>
          </a:p>
          <a:p>
            <a:pPr latinLnBrk="0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>
                <a:solidFill>
                  <a:srgbClr val="003399"/>
                </a:solidFill>
                <a:latin typeface="Comic Sans MS" pitchFamily="66" charset="0"/>
                <a:ea typeface="굴림" pitchFamily="50" charset="-127"/>
              </a:rPr>
              <a:t>3) Identity</a:t>
            </a:r>
          </a:p>
          <a:p>
            <a:pPr latinLnBrk="0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>
                <a:solidFill>
                  <a:srgbClr val="003399"/>
                </a:solidFill>
                <a:latin typeface="Comic Sans MS" pitchFamily="66" charset="0"/>
                <a:ea typeface="굴림" pitchFamily="50" charset="-127"/>
              </a:rPr>
              <a:t>4) Inverse</a:t>
            </a:r>
          </a:p>
          <a:p>
            <a:pPr latinLnBrk="0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>
                <a:solidFill>
                  <a:srgbClr val="003399"/>
                </a:solidFill>
                <a:latin typeface="Comic Sans MS" pitchFamily="66" charset="0"/>
                <a:ea typeface="굴림" pitchFamily="50" charset="-127"/>
              </a:rPr>
              <a:t>5) Commutative</a:t>
            </a:r>
          </a:p>
        </p:txBody>
      </p:sp>
      <p:sp>
        <p:nvSpPr>
          <p:cNvPr id="269316" name="Rectangle 4"/>
          <p:cNvSpPr>
            <a:spLocks noChangeArrowheads="1"/>
          </p:cNvSpPr>
          <p:nvPr/>
        </p:nvSpPr>
        <p:spPr bwMode="auto">
          <a:xfrm>
            <a:off x="4586288" y="2420938"/>
            <a:ext cx="36576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660066"/>
              </a:buClr>
              <a:buFont typeface="Wingdings" pitchFamily="2" charset="2"/>
              <a:buNone/>
              <a:defRPr/>
            </a:pP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   </a:t>
            </a:r>
            <a:r>
              <a:rPr kumimoji="0" lang="en-US" altLang="ko-KR" sz="2400">
                <a:solidFill>
                  <a:srgbClr val="0099FF"/>
                </a:solidFill>
                <a:latin typeface="Bookman Old Style" pitchFamily="18" charset="0"/>
                <a:ea typeface="HY헤드라인M" pitchFamily="18" charset="-127"/>
              </a:rPr>
              <a:t>+  0  1  2  3  4</a:t>
            </a:r>
            <a:r>
              <a:rPr kumimoji="0" lang="en-US" altLang="ko-KR" sz="2400">
                <a:latin typeface="Bookman Old Style" pitchFamily="18" charset="0"/>
                <a:ea typeface="HY헤드라인M" pitchFamily="18" charset="-127"/>
              </a:rPr>
              <a:t>  </a:t>
            </a:r>
            <a:r>
              <a:rPr kumimoji="0" lang="en-US" altLang="ko-KR" sz="2400">
                <a:solidFill>
                  <a:srgbClr val="0099FF"/>
                </a:solidFill>
                <a:latin typeface="Bookman Old Style" pitchFamily="18" charset="0"/>
                <a:ea typeface="HY헤드라인M" pitchFamily="18" charset="-127"/>
              </a:rPr>
              <a:t>5</a:t>
            </a:r>
            <a:endParaRPr kumimoji="0" lang="en-US" altLang="ko-KR" sz="2400">
              <a:latin typeface="Bookman Old Style" pitchFamily="18" charset="0"/>
              <a:ea typeface="HY헤드라인M" pitchFamily="18" charset="-127"/>
            </a:endParaRPr>
          </a:p>
          <a:p>
            <a:pPr marL="342900" indent="-342900">
              <a:defRPr/>
            </a:pP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   </a:t>
            </a:r>
            <a:r>
              <a:rPr kumimoji="0" lang="en-US" altLang="ko-KR" sz="2400">
                <a:solidFill>
                  <a:srgbClr val="0099FF"/>
                </a:solidFill>
                <a:latin typeface="Bookman Old Style" pitchFamily="18" charset="0"/>
                <a:ea typeface="HY헤드라인M" pitchFamily="18" charset="-127"/>
              </a:rPr>
              <a:t>0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0  1  2  3  4  5</a:t>
            </a:r>
          </a:p>
          <a:p>
            <a:pPr marL="342900" indent="-342900">
              <a:defRPr/>
            </a:pP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   </a:t>
            </a:r>
            <a:r>
              <a:rPr kumimoji="0" lang="en-US" altLang="ko-KR" sz="2400">
                <a:solidFill>
                  <a:srgbClr val="0099FF"/>
                </a:solidFill>
                <a:latin typeface="Bookman Old Style" pitchFamily="18" charset="0"/>
                <a:ea typeface="HY헤드라인M" pitchFamily="18" charset="-127"/>
              </a:rPr>
              <a:t>1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1  2  3  4  5  0</a:t>
            </a:r>
          </a:p>
          <a:p>
            <a:pPr marL="342900" indent="-342900">
              <a:defRPr/>
            </a:pP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   </a:t>
            </a:r>
            <a:r>
              <a:rPr kumimoji="0" lang="en-US" altLang="ko-KR" sz="2400">
                <a:solidFill>
                  <a:srgbClr val="0099FF"/>
                </a:solidFill>
                <a:latin typeface="Bookman Old Style" pitchFamily="18" charset="0"/>
                <a:ea typeface="HY헤드라인M" pitchFamily="18" charset="-127"/>
              </a:rPr>
              <a:t>2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2  3  4  5  0  1</a:t>
            </a:r>
          </a:p>
          <a:p>
            <a:pPr marL="342900" indent="-342900">
              <a:defRPr/>
            </a:pP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   </a:t>
            </a:r>
            <a:r>
              <a:rPr kumimoji="0" lang="en-US" altLang="ko-KR" sz="2400">
                <a:solidFill>
                  <a:srgbClr val="0099FF"/>
                </a:solidFill>
                <a:latin typeface="Bookman Old Style" pitchFamily="18" charset="0"/>
                <a:ea typeface="HY헤드라인M" pitchFamily="18" charset="-127"/>
              </a:rPr>
              <a:t>3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3  4  5  0  1  2</a:t>
            </a:r>
          </a:p>
          <a:p>
            <a:pPr marL="342900" indent="-342900">
              <a:defRPr/>
            </a:pP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   </a:t>
            </a:r>
            <a:r>
              <a:rPr kumimoji="0" lang="en-US" altLang="ko-KR" sz="2400">
                <a:solidFill>
                  <a:srgbClr val="0099FF"/>
                </a:solidFill>
                <a:latin typeface="Bookman Old Style" pitchFamily="18" charset="0"/>
                <a:ea typeface="HY헤드라인M" pitchFamily="18" charset="-127"/>
              </a:rPr>
              <a:t>4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4  5  0  1  2  3   </a:t>
            </a:r>
          </a:p>
          <a:p>
            <a:pPr marL="342900" indent="-342900">
              <a:defRPr/>
            </a:pP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   </a:t>
            </a:r>
            <a:r>
              <a:rPr kumimoji="0" lang="en-US" altLang="ko-KR" sz="2400">
                <a:solidFill>
                  <a:srgbClr val="0099FF"/>
                </a:solidFill>
                <a:latin typeface="Bookman Old Style" pitchFamily="18" charset="0"/>
                <a:ea typeface="HY헤드라인M" pitchFamily="18" charset="-127"/>
              </a:rPr>
              <a:t>5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5  0  1  2  3  4</a:t>
            </a:r>
          </a:p>
        </p:txBody>
      </p:sp>
      <p:grpSp>
        <p:nvGrpSpPr>
          <p:cNvPr id="269317" name="Group 5"/>
          <p:cNvGrpSpPr>
            <a:grpSpLocks/>
          </p:cNvGrpSpPr>
          <p:nvPr/>
        </p:nvGrpSpPr>
        <p:grpSpPr bwMode="auto">
          <a:xfrm>
            <a:off x="5076825" y="2492375"/>
            <a:ext cx="2709863" cy="2595563"/>
            <a:chOff x="3198" y="1570"/>
            <a:chExt cx="1707" cy="1635"/>
          </a:xfrm>
        </p:grpSpPr>
        <p:sp>
          <p:nvSpPr>
            <p:cNvPr id="29704" name="Rectangle 6"/>
            <p:cNvSpPr>
              <a:spLocks noChangeArrowheads="1"/>
            </p:cNvSpPr>
            <p:nvPr/>
          </p:nvSpPr>
          <p:spPr bwMode="gray">
            <a:xfrm>
              <a:off x="4158" y="1570"/>
              <a:ext cx="240" cy="16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9705" name="Rectangle 7"/>
            <p:cNvSpPr>
              <a:spLocks noChangeArrowheads="1"/>
            </p:cNvSpPr>
            <p:nvPr/>
          </p:nvSpPr>
          <p:spPr bwMode="gray">
            <a:xfrm>
              <a:off x="3664" y="1570"/>
              <a:ext cx="240" cy="16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9706" name="Rectangle 8"/>
            <p:cNvSpPr>
              <a:spLocks noChangeArrowheads="1"/>
            </p:cNvSpPr>
            <p:nvPr/>
          </p:nvSpPr>
          <p:spPr bwMode="gray">
            <a:xfrm>
              <a:off x="4631" y="1570"/>
              <a:ext cx="240" cy="16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9707" name="Rectangle 9"/>
            <p:cNvSpPr>
              <a:spLocks noChangeArrowheads="1"/>
            </p:cNvSpPr>
            <p:nvPr/>
          </p:nvSpPr>
          <p:spPr bwMode="gray">
            <a:xfrm>
              <a:off x="3198" y="2019"/>
              <a:ext cx="1707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9708" name="Rectangle 10"/>
            <p:cNvSpPr>
              <a:spLocks noChangeArrowheads="1"/>
            </p:cNvSpPr>
            <p:nvPr/>
          </p:nvSpPr>
          <p:spPr bwMode="gray">
            <a:xfrm>
              <a:off x="3198" y="2465"/>
              <a:ext cx="1707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9709" name="Rectangle 11"/>
            <p:cNvSpPr>
              <a:spLocks noChangeArrowheads="1"/>
            </p:cNvSpPr>
            <p:nvPr/>
          </p:nvSpPr>
          <p:spPr bwMode="gray">
            <a:xfrm>
              <a:off x="3198" y="2938"/>
              <a:ext cx="1707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269324" name="Rectangle 12"/>
          <p:cNvSpPr>
            <a:spLocks noChangeArrowheads="1"/>
          </p:cNvSpPr>
          <p:nvPr/>
        </p:nvSpPr>
        <p:spPr bwMode="auto">
          <a:xfrm>
            <a:off x="5043488" y="2420938"/>
            <a:ext cx="2743200" cy="2667000"/>
          </a:xfrm>
          <a:prstGeom prst="rect">
            <a:avLst/>
          </a:prstGeom>
          <a:noFill/>
          <a:ln w="9525">
            <a:solidFill>
              <a:srgbClr val="00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69325" name="Text Box 13"/>
          <p:cNvSpPr txBox="1">
            <a:spLocks noChangeArrowheads="1"/>
          </p:cNvSpPr>
          <p:nvPr/>
        </p:nvSpPr>
        <p:spPr bwMode="auto">
          <a:xfrm>
            <a:off x="4643438" y="1603375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atinLnBrk="0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ko-KR" sz="2400" b="1" i="1">
                <a:solidFill>
                  <a:srgbClr val="FF3300"/>
                </a:solidFill>
                <a:latin typeface="Bookman Old Style" pitchFamily="18" charset="0"/>
                <a:ea typeface="HY엽서L" pitchFamily="18" charset="-127"/>
              </a:rPr>
              <a:t>G</a:t>
            </a:r>
            <a:r>
              <a:rPr lang="en-US" altLang="ko-KR" sz="2400" b="1">
                <a:solidFill>
                  <a:srgbClr val="FF3300"/>
                </a:solidFill>
                <a:latin typeface="Comic Sans MS" pitchFamily="66" charset="0"/>
                <a:ea typeface="HY엽서L" pitchFamily="18" charset="-127"/>
              </a:rPr>
              <a:t> =</a:t>
            </a:r>
            <a:r>
              <a:rPr lang="ko-KR" altLang="en-US" sz="2400" b="1" i="1">
                <a:solidFill>
                  <a:srgbClr val="FF3300"/>
                </a:solidFill>
                <a:latin typeface="Bookman Old Style" pitchFamily="18" charset="0"/>
                <a:ea typeface="HY엽서L" pitchFamily="18" charset="-127"/>
              </a:rPr>
              <a:t>&lt;</a:t>
            </a:r>
            <a:r>
              <a:rPr lang="en-US" altLang="ko-KR" sz="2400" b="1" i="1">
                <a:solidFill>
                  <a:srgbClr val="FF3300"/>
                </a:solidFill>
                <a:latin typeface="Bookman Old Style" pitchFamily="18" charset="0"/>
                <a:ea typeface="HY엽서L" pitchFamily="18" charset="-127"/>
              </a:rPr>
              <a:t>Z</a:t>
            </a:r>
            <a:r>
              <a:rPr lang="en-US" altLang="ko-KR" sz="2400" b="1" i="1" baseline="-25000">
                <a:solidFill>
                  <a:srgbClr val="FF3300"/>
                </a:solidFill>
                <a:latin typeface="Bookman Old Style" pitchFamily="18" charset="0"/>
                <a:ea typeface="HY엽서L" pitchFamily="18" charset="-127"/>
              </a:rPr>
              <a:t>6 </a:t>
            </a:r>
            <a:r>
              <a:rPr lang="en-US" altLang="ko-KR" sz="2400" b="1" i="1">
                <a:solidFill>
                  <a:srgbClr val="FF3300"/>
                </a:solidFill>
                <a:latin typeface="Bookman Old Style" pitchFamily="18" charset="0"/>
                <a:ea typeface="HY엽서L" pitchFamily="18" charset="-127"/>
              </a:rPr>
              <a:t>,+&gt; , H = </a:t>
            </a:r>
            <a:r>
              <a:rPr lang="en-US" altLang="ko-KR" sz="2400" b="1">
                <a:solidFill>
                  <a:srgbClr val="FF3300"/>
                </a:solidFill>
                <a:latin typeface="Comic Sans MS" pitchFamily="66" charset="0"/>
                <a:ea typeface="HY엽서L" pitchFamily="18" charset="-127"/>
              </a:rPr>
              <a:t>{0,2,4}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9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69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6" grpId="0" autoUpdateAnimBg="0"/>
      <p:bldP spid="269324" grpId="0" animBg="1"/>
      <p:bldP spid="2693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394700" cy="2608263"/>
          </a:xfrm>
        </p:spPr>
        <p:txBody>
          <a:bodyPr/>
          <a:lstStyle/>
          <a:p>
            <a:r>
              <a:rPr lang="en-US" altLang="ko-KR"/>
              <a:t> Theorem 16.2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If </a:t>
            </a:r>
            <a:r>
              <a:rPr lang="en-US" altLang="ko-KR" i="1">
                <a:latin typeface="Bookman Old Style" pitchFamily="18" charset="0"/>
              </a:rPr>
              <a:t>H</a:t>
            </a:r>
            <a:r>
              <a:rPr lang="en-US" altLang="ko-KR"/>
              <a:t> is a nonempty subset of a group </a:t>
            </a:r>
            <a:r>
              <a:rPr lang="en-US" altLang="ko-KR" i="1">
                <a:latin typeface="Bookman Old Style" pitchFamily="18" charset="0"/>
              </a:rPr>
              <a:t>G</a:t>
            </a:r>
            <a:r>
              <a:rPr lang="en-US" altLang="ko-KR"/>
              <a:t>,</a:t>
            </a:r>
            <a:r>
              <a:rPr lang="en-US" altLang="ko-KR" i="1">
                <a:latin typeface="Bookman Old Style" pitchFamily="18" charset="0"/>
              </a:rPr>
              <a:t> </a:t>
            </a:r>
            <a:r>
              <a:rPr lang="en-US" altLang="ko-KR">
                <a:sym typeface="Symbol" pitchFamily="18" charset="2"/>
              </a:rPr>
              <a:t>then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H</a:t>
            </a:r>
            <a:r>
              <a:rPr lang="en-US" altLang="ko-KR">
                <a:sym typeface="Symbol" pitchFamily="18" charset="2"/>
              </a:rPr>
              <a:t> is a subgroup of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G </a:t>
            </a:r>
            <a:r>
              <a:rPr lang="en-US" altLang="ko-KR">
                <a:sym typeface="Symbol" pitchFamily="18" charset="2"/>
              </a:rPr>
              <a:t> </a:t>
            </a:r>
            <a:r>
              <a:rPr lang="en-US" altLang="ko-KR">
                <a:solidFill>
                  <a:srgbClr val="FF3300"/>
                </a:solidFill>
                <a:sym typeface="Wingdings" pitchFamily="2" charset="2"/>
              </a:rPr>
              <a:t>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(a) for all </a:t>
            </a:r>
            <a:r>
              <a:rPr lang="en-US" altLang="ko-KR" i="1">
                <a:latin typeface="Bookman Old Style" pitchFamily="18" charset="0"/>
              </a:rPr>
              <a:t>a, b </a:t>
            </a:r>
            <a:r>
              <a:rPr lang="en-US" altLang="ko-KR">
                <a:latin typeface="Bookman Old Style" pitchFamily="18" charset="0"/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>
                <a:latin typeface="Bookman Old Style" pitchFamily="18" charset="0"/>
              </a:rPr>
              <a:t> H</a:t>
            </a:r>
            <a:r>
              <a:rPr lang="en-US" altLang="ko-KR"/>
              <a:t>, </a:t>
            </a:r>
            <a:r>
              <a:rPr lang="en-US" altLang="ko-KR" i="1">
                <a:latin typeface="Bookman Old Style" pitchFamily="18" charset="0"/>
              </a:rPr>
              <a:t>ab </a:t>
            </a:r>
            <a:r>
              <a:rPr lang="en-US" altLang="ko-KR">
                <a:latin typeface="Bookman Old Style" pitchFamily="18" charset="0"/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>
                <a:latin typeface="Bookman Old Style" pitchFamily="18" charset="0"/>
                <a:ea typeface="굴림" pitchFamily="50" charset="-127"/>
              </a:rPr>
              <a:t> H,  </a:t>
            </a:r>
            <a:r>
              <a:rPr lang="en-US" altLang="ko-KR">
                <a:solidFill>
                  <a:srgbClr val="009900"/>
                </a:solidFill>
                <a:ea typeface="굴림" pitchFamily="50" charset="-127"/>
              </a:rPr>
              <a:t>(closed)</a:t>
            </a:r>
            <a:r>
              <a:rPr lang="en-US" altLang="ko-KR" i="1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>
                <a:ea typeface="굴림" pitchFamily="50" charset="-127"/>
              </a:rPr>
              <a:t>and 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(b) for all </a:t>
            </a:r>
            <a:r>
              <a:rPr lang="en-US" altLang="ko-KR" i="1">
                <a:latin typeface="Bookman Old Style" pitchFamily="18" charset="0"/>
              </a:rPr>
              <a:t>a </a:t>
            </a:r>
            <a:r>
              <a:rPr lang="en-US" altLang="ko-KR">
                <a:latin typeface="Bookman Old Style" pitchFamily="18" charset="0"/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>
                <a:latin typeface="Bookman Old Style" pitchFamily="18" charset="0"/>
              </a:rPr>
              <a:t> H</a:t>
            </a:r>
            <a:r>
              <a:rPr lang="en-US" altLang="ko-KR"/>
              <a:t>, </a:t>
            </a:r>
            <a:r>
              <a:rPr lang="en-US" altLang="ko-KR" i="1">
                <a:latin typeface="Bookman Old Style" pitchFamily="18" charset="0"/>
              </a:rPr>
              <a:t>a</a:t>
            </a:r>
            <a:r>
              <a:rPr lang="en-US" altLang="ko-KR" i="1" baseline="30000">
                <a:latin typeface="Bookman Old Style" pitchFamily="18" charset="0"/>
              </a:rPr>
              <a:t>-1</a:t>
            </a:r>
            <a:r>
              <a:rPr lang="en-US" altLang="ko-KR" i="1">
                <a:latin typeface="Bookman Old Style" pitchFamily="18" charset="0"/>
              </a:rPr>
              <a:t> </a:t>
            </a:r>
            <a:r>
              <a:rPr lang="en-US" altLang="ko-KR">
                <a:latin typeface="Bookman Old Style" pitchFamily="18" charset="0"/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>
                <a:latin typeface="Bookman Old Style" pitchFamily="18" charset="0"/>
                <a:ea typeface="굴림" pitchFamily="50" charset="-127"/>
              </a:rPr>
              <a:t> H.  </a:t>
            </a:r>
            <a:r>
              <a:rPr lang="en-US" altLang="ko-KR">
                <a:solidFill>
                  <a:srgbClr val="009900"/>
                </a:solidFill>
                <a:ea typeface="굴림" pitchFamily="50" charset="-127"/>
              </a:rPr>
              <a:t>(inverse)</a:t>
            </a:r>
            <a:r>
              <a:rPr lang="en-US" altLang="ko-KR" i="1">
                <a:latin typeface="Bookman Old Style" pitchFamily="18" charset="0"/>
                <a:ea typeface="굴림" pitchFamily="50" charset="-127"/>
              </a:rPr>
              <a:t> 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/>
              <a:t>Subgroup Condition </a:t>
            </a:r>
            <a:r>
              <a:rPr altLang="ko-KR">
                <a:latin typeface="굴림" pitchFamily="50" charset="-127"/>
                <a:ea typeface="굴림" pitchFamily="50" charset="-127"/>
              </a:rPr>
              <a:t>(I)</a:t>
            </a:r>
          </a:p>
        </p:txBody>
      </p:sp>
      <p:sp>
        <p:nvSpPr>
          <p:cNvPr id="271364" name="Rectangle 4"/>
          <p:cNvSpPr>
            <a:spLocks noChangeArrowheads="1"/>
          </p:cNvSpPr>
          <p:nvPr/>
        </p:nvSpPr>
        <p:spPr bwMode="auto">
          <a:xfrm>
            <a:off x="1447800" y="4343400"/>
            <a:ext cx="6400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660066"/>
              </a:buClr>
              <a:buFont typeface="Wingdings" pitchFamily="2" charset="2"/>
              <a:buChar char="q"/>
              <a:defRPr/>
            </a:pPr>
            <a:r>
              <a:rPr lang="en-US" altLang="ko-KR" sz="2400" b="1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HY엽서L" pitchFamily="18" charset="-127"/>
              </a:rPr>
              <a:t> Proof : See the text…</a:t>
            </a:r>
          </a:p>
          <a:p>
            <a:pPr marL="742950" lvl="1" indent="-285750">
              <a:spcBef>
                <a:spcPct val="20000"/>
              </a:spcBef>
              <a:buClr>
                <a:srgbClr val="660066"/>
              </a:buClr>
              <a:buFont typeface="Wingdings" pitchFamily="2" charset="2"/>
              <a:buNone/>
              <a:defRPr/>
            </a:pPr>
            <a:r>
              <a:rPr lang="en-US" altLang="ko-KR" sz="2400" b="1">
                <a:solidFill>
                  <a:srgbClr val="0099FF"/>
                </a:solidFill>
                <a:latin typeface="Comic Sans MS" pitchFamily="66" charset="0"/>
                <a:ea typeface="HY엽서L" pitchFamily="18" charset="-127"/>
              </a:rPr>
              <a:t>inheritance of </a:t>
            </a:r>
            <a:r>
              <a:rPr lang="en-US" altLang="ko-KR" sz="2400" b="1">
                <a:solidFill>
                  <a:srgbClr val="009900"/>
                </a:solidFill>
                <a:latin typeface="Comic Sans MS" pitchFamily="66" charset="0"/>
                <a:ea typeface="HY엽서L" pitchFamily="18" charset="-127"/>
              </a:rPr>
              <a:t>associative</a:t>
            </a:r>
            <a:r>
              <a:rPr lang="en-US" altLang="ko-KR" sz="2400" b="1">
                <a:solidFill>
                  <a:srgbClr val="0099FF"/>
                </a:solidFill>
                <a:latin typeface="Comic Sans MS" pitchFamily="66" charset="0"/>
                <a:ea typeface="HY엽서L" pitchFamily="18" charset="-127"/>
              </a:rPr>
              <a:t> property</a:t>
            </a:r>
          </a:p>
          <a:p>
            <a:pPr marL="742950" lvl="1" indent="-285750">
              <a:spcBef>
                <a:spcPct val="20000"/>
              </a:spcBef>
              <a:buClr>
                <a:srgbClr val="660066"/>
              </a:buClr>
              <a:buFont typeface="Wingdings" pitchFamily="2" charset="2"/>
              <a:buNone/>
              <a:defRPr/>
            </a:pPr>
            <a:r>
              <a:rPr lang="en-US" altLang="ko-KR" sz="2400" b="1" i="1">
                <a:solidFill>
                  <a:srgbClr val="0099FF"/>
                </a:solidFill>
                <a:latin typeface="Bookman Old Style" pitchFamily="18" charset="0"/>
                <a:ea typeface="HY엽서L" pitchFamily="18" charset="-127"/>
              </a:rPr>
              <a:t>a a</a:t>
            </a:r>
            <a:r>
              <a:rPr lang="en-US" altLang="ko-KR" sz="2400" b="1" i="1" baseline="30000">
                <a:solidFill>
                  <a:srgbClr val="0099FF"/>
                </a:solidFill>
                <a:latin typeface="Bookman Old Style" pitchFamily="18" charset="0"/>
                <a:ea typeface="HY엽서L" pitchFamily="18" charset="-127"/>
              </a:rPr>
              <a:t>-1</a:t>
            </a:r>
            <a:r>
              <a:rPr lang="en-US" altLang="ko-KR" sz="2400" b="1" i="1">
                <a:solidFill>
                  <a:srgbClr val="0099FF"/>
                </a:solidFill>
                <a:latin typeface="Bookman Old Style" pitchFamily="18" charset="0"/>
                <a:ea typeface="HY엽서L" pitchFamily="18" charset="-127"/>
              </a:rPr>
              <a:t> = e </a:t>
            </a:r>
            <a:r>
              <a:rPr kumimoji="0" lang="en-US" altLang="ko-KR" sz="2400" b="1">
                <a:solidFill>
                  <a:srgbClr val="0099FF"/>
                </a:solidFill>
                <a:latin typeface="Comic Sans MS" pitchFamily="66" charset="0"/>
                <a:sym typeface="Symbol" pitchFamily="18" charset="2"/>
              </a:rPr>
              <a:t></a:t>
            </a:r>
            <a:r>
              <a:rPr kumimoji="0" lang="en-US" altLang="ko-KR" sz="2400" b="1" i="1">
                <a:solidFill>
                  <a:srgbClr val="0099FF"/>
                </a:solidFill>
                <a:latin typeface="Bookman Old Style" pitchFamily="18" charset="0"/>
              </a:rPr>
              <a:t> H </a:t>
            </a:r>
            <a:r>
              <a:rPr kumimoji="0" lang="en-US" altLang="ko-KR" sz="2400" b="1">
                <a:solidFill>
                  <a:srgbClr val="0099FF"/>
                </a:solidFill>
                <a:latin typeface="Comic Sans MS" pitchFamily="66" charset="0"/>
              </a:rPr>
              <a:t>; exist </a:t>
            </a:r>
            <a:r>
              <a:rPr kumimoji="0" lang="en-US" altLang="ko-KR" sz="2400" b="1">
                <a:solidFill>
                  <a:srgbClr val="009900"/>
                </a:solidFill>
                <a:latin typeface="Comic Sans MS" pitchFamily="66" charset="0"/>
              </a:rPr>
              <a:t>identity</a:t>
            </a:r>
          </a:p>
        </p:txBody>
      </p:sp>
      <p:sp>
        <p:nvSpPr>
          <p:cNvPr id="31749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92B6A4FB-AEFB-4825-BDC8-A5F3B44DFC69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body" idx="4294967295"/>
          </p:nvPr>
        </p:nvSpPr>
        <p:spPr>
          <a:xfrm>
            <a:off x="323850" y="1268413"/>
            <a:ext cx="8458200" cy="1944687"/>
          </a:xfrm>
        </p:spPr>
        <p:txBody>
          <a:bodyPr/>
          <a:lstStyle/>
          <a:p>
            <a:r>
              <a:rPr lang="en-US" altLang="ko-KR"/>
              <a:t> Theorem 16.3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If </a:t>
            </a:r>
            <a:r>
              <a:rPr lang="en-US" altLang="ko-KR" i="1">
                <a:latin typeface="Bookman Old Style" pitchFamily="18" charset="0"/>
              </a:rPr>
              <a:t>G</a:t>
            </a:r>
            <a:r>
              <a:rPr lang="en-US" altLang="ko-KR"/>
              <a:t> is a group and </a:t>
            </a:r>
            <a:r>
              <a:rPr lang="en-US" altLang="ko-KR" i="1">
                <a:latin typeface="Bookman Old Style" pitchFamily="18" charset="0"/>
              </a:rPr>
              <a:t>G</a:t>
            </a:r>
            <a:r>
              <a:rPr lang="en-US" altLang="ko-KR"/>
              <a:t> </a:t>
            </a:r>
            <a:r>
              <a:rPr lang="en-US" altLang="ko-KR">
                <a:sym typeface="Symbol" pitchFamily="18" charset="2"/>
              </a:rPr>
              <a:t>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H</a:t>
            </a:r>
            <a:r>
              <a:rPr lang="en-US" altLang="ko-KR">
                <a:sym typeface="Symbol" pitchFamily="18" charset="2"/>
              </a:rPr>
              <a:t>   with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H</a:t>
            </a:r>
            <a:r>
              <a:rPr lang="en-US" altLang="ko-KR">
                <a:sym typeface="Symbol" pitchFamily="18" charset="2"/>
              </a:rPr>
              <a:t> </a:t>
            </a:r>
            <a:r>
              <a:rPr lang="en-US" altLang="ko-KR">
                <a:solidFill>
                  <a:srgbClr val="008000"/>
                </a:solidFill>
                <a:sym typeface="Symbol" pitchFamily="18" charset="2"/>
              </a:rPr>
              <a:t>finite</a:t>
            </a:r>
            <a:r>
              <a:rPr lang="en-US" altLang="ko-KR">
                <a:sym typeface="Symbol" pitchFamily="18" charset="2"/>
              </a:rPr>
              <a:t>,</a:t>
            </a:r>
          </a:p>
          <a:p>
            <a:pPr lvl="1">
              <a:buFont typeface="Wingdings" pitchFamily="2" charset="2"/>
              <a:buNone/>
            </a:pPr>
            <a:r>
              <a:rPr lang="en-US" altLang="ko-KR">
                <a:solidFill>
                  <a:srgbClr val="009900"/>
                </a:solidFill>
                <a:sym typeface="Symbol" pitchFamily="18" charset="2"/>
              </a:rPr>
              <a:t>  </a:t>
            </a:r>
            <a:r>
              <a:rPr lang="en-US" altLang="ko-KR">
                <a:sym typeface="Symbol" pitchFamily="18" charset="2"/>
              </a:rPr>
              <a:t>then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H</a:t>
            </a:r>
            <a:r>
              <a:rPr lang="en-US" altLang="ko-KR">
                <a:sym typeface="Symbol" pitchFamily="18" charset="2"/>
              </a:rPr>
              <a:t> is a subgroup of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G</a:t>
            </a:r>
            <a:r>
              <a:rPr lang="en-US" altLang="ko-KR">
                <a:sym typeface="Symbol" pitchFamily="18" charset="2"/>
              </a:rPr>
              <a:t> </a:t>
            </a:r>
            <a:r>
              <a:rPr lang="en-US" altLang="ko-KR">
                <a:solidFill>
                  <a:srgbClr val="FF3300"/>
                </a:solidFill>
                <a:sym typeface="Wingdings" pitchFamily="2" charset="2"/>
              </a:rPr>
              <a:t></a:t>
            </a:r>
            <a:endParaRPr lang="en-US" altLang="ko-KR">
              <a:solidFill>
                <a:srgbClr val="FF3300"/>
              </a:solidFill>
              <a:sym typeface="Symbol" pitchFamily="18" charset="2"/>
            </a:endParaRPr>
          </a:p>
          <a:p>
            <a:pPr lvl="1">
              <a:buFont typeface="Wingdings" pitchFamily="2" charset="2"/>
              <a:buNone/>
            </a:pPr>
            <a:r>
              <a:rPr lang="en-US" altLang="ko-KR">
                <a:sym typeface="Symbol" pitchFamily="18" charset="2"/>
              </a:rPr>
              <a:t>       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H</a:t>
            </a:r>
            <a:r>
              <a:rPr lang="en-US" altLang="ko-KR">
                <a:sym typeface="Symbol" pitchFamily="18" charset="2"/>
              </a:rPr>
              <a:t> is </a:t>
            </a:r>
            <a:r>
              <a:rPr lang="en-US" altLang="ko-KR">
                <a:solidFill>
                  <a:srgbClr val="008000"/>
                </a:solidFill>
                <a:sym typeface="Symbol" pitchFamily="18" charset="2"/>
              </a:rPr>
              <a:t>closed</a:t>
            </a:r>
            <a:r>
              <a:rPr lang="en-US" altLang="ko-KR">
                <a:sym typeface="Symbol" pitchFamily="18" charset="2"/>
              </a:rPr>
              <a:t> under the binary operation on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G</a:t>
            </a:r>
            <a:r>
              <a:rPr lang="en-US" altLang="ko-KR">
                <a:sym typeface="Symbol" pitchFamily="18" charset="2"/>
              </a:rPr>
              <a:t>. </a:t>
            </a:r>
            <a:endParaRPr lang="en-US" altLang="ko-KR"/>
          </a:p>
        </p:txBody>
      </p:sp>
      <p:sp>
        <p:nvSpPr>
          <p:cNvPr id="33795" name="Rectangle 3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/>
              <a:t>Subgroup Condition </a:t>
            </a:r>
            <a:r>
              <a:rPr altLang="ko-KR">
                <a:latin typeface="굴림" pitchFamily="50" charset="-127"/>
                <a:ea typeface="굴림" pitchFamily="50" charset="-127"/>
              </a:rPr>
              <a:t>(II)</a:t>
            </a:r>
          </a:p>
        </p:txBody>
      </p:sp>
      <p:sp>
        <p:nvSpPr>
          <p:cNvPr id="273412" name="Rectangle 4"/>
          <p:cNvSpPr>
            <a:spLocks noChangeArrowheads="1"/>
          </p:cNvSpPr>
          <p:nvPr/>
        </p:nvSpPr>
        <p:spPr bwMode="auto">
          <a:xfrm>
            <a:off x="4211638" y="3854450"/>
            <a:ext cx="36576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660066"/>
              </a:buClr>
              <a:buFont typeface="Wingdings" pitchFamily="2" charset="2"/>
              <a:buNone/>
              <a:defRPr/>
            </a:pP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   </a:t>
            </a:r>
            <a:r>
              <a:rPr kumimoji="0" lang="en-US" altLang="ko-KR" sz="2400">
                <a:solidFill>
                  <a:srgbClr val="0099FF"/>
                </a:solidFill>
                <a:latin typeface="Bookman Old Style" pitchFamily="18" charset="0"/>
                <a:ea typeface="HY헤드라인M" pitchFamily="18" charset="-127"/>
              </a:rPr>
              <a:t>+  0  1  2  3  4</a:t>
            </a:r>
            <a:r>
              <a:rPr kumimoji="0" lang="en-US" altLang="ko-KR" sz="2400">
                <a:latin typeface="Bookman Old Style" pitchFamily="18" charset="0"/>
                <a:ea typeface="HY헤드라인M" pitchFamily="18" charset="-127"/>
              </a:rPr>
              <a:t>  </a:t>
            </a:r>
            <a:r>
              <a:rPr kumimoji="0" lang="en-US" altLang="ko-KR" sz="2400">
                <a:solidFill>
                  <a:srgbClr val="0099FF"/>
                </a:solidFill>
                <a:latin typeface="Bookman Old Style" pitchFamily="18" charset="0"/>
                <a:ea typeface="HY헤드라인M" pitchFamily="18" charset="-127"/>
              </a:rPr>
              <a:t>5</a:t>
            </a:r>
            <a:endParaRPr kumimoji="0" lang="en-US" altLang="ko-KR" sz="2400">
              <a:latin typeface="Bookman Old Style" pitchFamily="18" charset="0"/>
              <a:ea typeface="HY헤드라인M" pitchFamily="18" charset="-127"/>
            </a:endParaRPr>
          </a:p>
          <a:p>
            <a:pPr marL="342900" indent="-342900">
              <a:defRPr/>
            </a:pP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   </a:t>
            </a:r>
            <a:r>
              <a:rPr kumimoji="0" lang="en-US" altLang="ko-KR" sz="2400">
                <a:solidFill>
                  <a:srgbClr val="0099FF"/>
                </a:solidFill>
                <a:latin typeface="Bookman Old Style" pitchFamily="18" charset="0"/>
                <a:ea typeface="HY헤드라인M" pitchFamily="18" charset="-127"/>
              </a:rPr>
              <a:t>0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0  1  2  3  4  5</a:t>
            </a:r>
          </a:p>
          <a:p>
            <a:pPr marL="342900" indent="-342900">
              <a:defRPr/>
            </a:pP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   </a:t>
            </a:r>
            <a:r>
              <a:rPr kumimoji="0" lang="en-US" altLang="ko-KR" sz="2400">
                <a:solidFill>
                  <a:srgbClr val="0099FF"/>
                </a:solidFill>
                <a:latin typeface="Bookman Old Style" pitchFamily="18" charset="0"/>
                <a:ea typeface="HY헤드라인M" pitchFamily="18" charset="-127"/>
              </a:rPr>
              <a:t>1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1  2  3  4  5  0</a:t>
            </a:r>
          </a:p>
          <a:p>
            <a:pPr marL="342900" indent="-342900">
              <a:defRPr/>
            </a:pP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   </a:t>
            </a:r>
            <a:r>
              <a:rPr kumimoji="0" lang="en-US" altLang="ko-KR" sz="2400">
                <a:solidFill>
                  <a:srgbClr val="0099FF"/>
                </a:solidFill>
                <a:latin typeface="Bookman Old Style" pitchFamily="18" charset="0"/>
                <a:ea typeface="HY헤드라인M" pitchFamily="18" charset="-127"/>
              </a:rPr>
              <a:t>2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2  3  4  5  0  1</a:t>
            </a:r>
          </a:p>
          <a:p>
            <a:pPr marL="342900" indent="-342900">
              <a:defRPr/>
            </a:pP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   </a:t>
            </a:r>
            <a:r>
              <a:rPr kumimoji="0" lang="en-US" altLang="ko-KR" sz="2400">
                <a:solidFill>
                  <a:srgbClr val="0099FF"/>
                </a:solidFill>
                <a:latin typeface="Bookman Old Style" pitchFamily="18" charset="0"/>
                <a:ea typeface="HY헤드라인M" pitchFamily="18" charset="-127"/>
              </a:rPr>
              <a:t>3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3  4  5  0  1  2</a:t>
            </a:r>
          </a:p>
          <a:p>
            <a:pPr marL="342900" indent="-342900">
              <a:defRPr/>
            </a:pP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   </a:t>
            </a:r>
            <a:r>
              <a:rPr kumimoji="0" lang="en-US" altLang="ko-KR" sz="2400">
                <a:solidFill>
                  <a:srgbClr val="0099FF"/>
                </a:solidFill>
                <a:latin typeface="Bookman Old Style" pitchFamily="18" charset="0"/>
                <a:ea typeface="HY헤드라인M" pitchFamily="18" charset="-127"/>
              </a:rPr>
              <a:t>4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4  5  0  1  2  3   </a:t>
            </a:r>
          </a:p>
          <a:p>
            <a:pPr marL="342900" indent="-342900">
              <a:defRPr/>
            </a:pP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   </a:t>
            </a:r>
            <a:r>
              <a:rPr kumimoji="0" lang="en-US" altLang="ko-KR" sz="2400">
                <a:solidFill>
                  <a:srgbClr val="0099FF"/>
                </a:solidFill>
                <a:latin typeface="Bookman Old Style" pitchFamily="18" charset="0"/>
                <a:ea typeface="HY헤드라인M" pitchFamily="18" charset="-127"/>
              </a:rPr>
              <a:t>5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5  0  1  2  3  4</a:t>
            </a:r>
          </a:p>
        </p:txBody>
      </p:sp>
      <p:grpSp>
        <p:nvGrpSpPr>
          <p:cNvPr id="273413" name="Group 5"/>
          <p:cNvGrpSpPr>
            <a:grpSpLocks/>
          </p:cNvGrpSpPr>
          <p:nvPr/>
        </p:nvGrpSpPr>
        <p:grpSpPr bwMode="auto">
          <a:xfrm>
            <a:off x="4702175" y="3925888"/>
            <a:ext cx="2709863" cy="2595562"/>
            <a:chOff x="3198" y="1570"/>
            <a:chExt cx="1707" cy="1635"/>
          </a:xfrm>
        </p:grpSpPr>
        <p:sp>
          <p:nvSpPr>
            <p:cNvPr id="33815" name="Rectangle 6"/>
            <p:cNvSpPr>
              <a:spLocks noChangeArrowheads="1"/>
            </p:cNvSpPr>
            <p:nvPr/>
          </p:nvSpPr>
          <p:spPr bwMode="gray">
            <a:xfrm>
              <a:off x="4158" y="1570"/>
              <a:ext cx="240" cy="16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3816" name="Rectangle 7"/>
            <p:cNvSpPr>
              <a:spLocks noChangeArrowheads="1"/>
            </p:cNvSpPr>
            <p:nvPr/>
          </p:nvSpPr>
          <p:spPr bwMode="gray">
            <a:xfrm>
              <a:off x="3664" y="1570"/>
              <a:ext cx="240" cy="16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3817" name="Rectangle 8"/>
            <p:cNvSpPr>
              <a:spLocks noChangeArrowheads="1"/>
            </p:cNvSpPr>
            <p:nvPr/>
          </p:nvSpPr>
          <p:spPr bwMode="gray">
            <a:xfrm>
              <a:off x="4631" y="1570"/>
              <a:ext cx="240" cy="16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3818" name="Rectangle 9"/>
            <p:cNvSpPr>
              <a:spLocks noChangeArrowheads="1"/>
            </p:cNvSpPr>
            <p:nvPr/>
          </p:nvSpPr>
          <p:spPr bwMode="gray">
            <a:xfrm>
              <a:off x="3198" y="2019"/>
              <a:ext cx="1707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3819" name="Rectangle 10"/>
            <p:cNvSpPr>
              <a:spLocks noChangeArrowheads="1"/>
            </p:cNvSpPr>
            <p:nvPr/>
          </p:nvSpPr>
          <p:spPr bwMode="gray">
            <a:xfrm>
              <a:off x="3198" y="2465"/>
              <a:ext cx="1707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3820" name="Rectangle 11"/>
            <p:cNvSpPr>
              <a:spLocks noChangeArrowheads="1"/>
            </p:cNvSpPr>
            <p:nvPr/>
          </p:nvSpPr>
          <p:spPr bwMode="gray">
            <a:xfrm>
              <a:off x="3198" y="2938"/>
              <a:ext cx="1707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273420" name="Rectangle 12"/>
          <p:cNvSpPr>
            <a:spLocks noChangeArrowheads="1"/>
          </p:cNvSpPr>
          <p:nvPr/>
        </p:nvSpPr>
        <p:spPr bwMode="auto">
          <a:xfrm>
            <a:off x="611188" y="3854450"/>
            <a:ext cx="36576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660066"/>
              </a:buClr>
              <a:buFont typeface="Wingdings" pitchFamily="2" charset="2"/>
              <a:buNone/>
              <a:defRPr/>
            </a:pP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   </a:t>
            </a:r>
            <a:r>
              <a:rPr kumimoji="0" lang="en-US" altLang="ko-KR" sz="2400">
                <a:solidFill>
                  <a:srgbClr val="0099FF"/>
                </a:solidFill>
                <a:latin typeface="Bookman Old Style" pitchFamily="18" charset="0"/>
                <a:ea typeface="HY헤드라인M" pitchFamily="18" charset="-127"/>
              </a:rPr>
              <a:t>+  0  1  2  3  4</a:t>
            </a:r>
            <a:r>
              <a:rPr kumimoji="0" lang="en-US" altLang="ko-KR" sz="2400">
                <a:latin typeface="Bookman Old Style" pitchFamily="18" charset="0"/>
                <a:ea typeface="HY헤드라인M" pitchFamily="18" charset="-127"/>
              </a:rPr>
              <a:t>  </a:t>
            </a:r>
            <a:r>
              <a:rPr kumimoji="0" lang="en-US" altLang="ko-KR" sz="2400">
                <a:solidFill>
                  <a:srgbClr val="0099FF"/>
                </a:solidFill>
                <a:latin typeface="Bookman Old Style" pitchFamily="18" charset="0"/>
                <a:ea typeface="HY헤드라인M" pitchFamily="18" charset="-127"/>
              </a:rPr>
              <a:t>5</a:t>
            </a:r>
            <a:endParaRPr kumimoji="0" lang="en-US" altLang="ko-KR" sz="2400">
              <a:latin typeface="Bookman Old Style" pitchFamily="18" charset="0"/>
              <a:ea typeface="HY헤드라인M" pitchFamily="18" charset="-127"/>
            </a:endParaRPr>
          </a:p>
          <a:p>
            <a:pPr marL="342900" indent="-342900">
              <a:defRPr/>
            </a:pP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   </a:t>
            </a:r>
            <a:r>
              <a:rPr kumimoji="0" lang="en-US" altLang="ko-KR" sz="2400">
                <a:solidFill>
                  <a:srgbClr val="0099FF"/>
                </a:solidFill>
                <a:latin typeface="Bookman Old Style" pitchFamily="18" charset="0"/>
                <a:ea typeface="HY헤드라인M" pitchFamily="18" charset="-127"/>
              </a:rPr>
              <a:t>0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0  1  2  3  4  5</a:t>
            </a:r>
          </a:p>
          <a:p>
            <a:pPr marL="342900" indent="-342900">
              <a:defRPr/>
            </a:pP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   </a:t>
            </a:r>
            <a:r>
              <a:rPr kumimoji="0" lang="en-US" altLang="ko-KR" sz="2400">
                <a:solidFill>
                  <a:srgbClr val="0099FF"/>
                </a:solidFill>
                <a:latin typeface="Bookman Old Style" pitchFamily="18" charset="0"/>
                <a:ea typeface="HY헤드라인M" pitchFamily="18" charset="-127"/>
              </a:rPr>
              <a:t>1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1  2  3  4  5  0</a:t>
            </a:r>
          </a:p>
          <a:p>
            <a:pPr marL="342900" indent="-342900">
              <a:defRPr/>
            </a:pP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   </a:t>
            </a:r>
            <a:r>
              <a:rPr kumimoji="0" lang="en-US" altLang="ko-KR" sz="2400">
                <a:solidFill>
                  <a:srgbClr val="0099FF"/>
                </a:solidFill>
                <a:latin typeface="Bookman Old Style" pitchFamily="18" charset="0"/>
                <a:ea typeface="HY헤드라인M" pitchFamily="18" charset="-127"/>
              </a:rPr>
              <a:t>2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2  3  4  5  0  1</a:t>
            </a:r>
          </a:p>
          <a:p>
            <a:pPr marL="342900" indent="-342900">
              <a:defRPr/>
            </a:pP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   </a:t>
            </a:r>
            <a:r>
              <a:rPr kumimoji="0" lang="en-US" altLang="ko-KR" sz="2400">
                <a:solidFill>
                  <a:srgbClr val="0099FF"/>
                </a:solidFill>
                <a:latin typeface="Bookman Old Style" pitchFamily="18" charset="0"/>
                <a:ea typeface="HY헤드라인M" pitchFamily="18" charset="-127"/>
              </a:rPr>
              <a:t>3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3  4  5  0  1  2</a:t>
            </a:r>
          </a:p>
          <a:p>
            <a:pPr marL="342900" indent="-342900">
              <a:defRPr/>
            </a:pP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   </a:t>
            </a:r>
            <a:r>
              <a:rPr kumimoji="0" lang="en-US" altLang="ko-KR" sz="2400">
                <a:solidFill>
                  <a:srgbClr val="0099FF"/>
                </a:solidFill>
                <a:latin typeface="Bookman Old Style" pitchFamily="18" charset="0"/>
                <a:ea typeface="HY헤드라인M" pitchFamily="18" charset="-127"/>
              </a:rPr>
              <a:t>4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4  5  0  1  2  3   </a:t>
            </a:r>
          </a:p>
          <a:p>
            <a:pPr marL="342900" indent="-342900">
              <a:defRPr/>
            </a:pP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   </a:t>
            </a:r>
            <a:r>
              <a:rPr kumimoji="0" lang="en-US" altLang="ko-KR" sz="2400">
                <a:solidFill>
                  <a:srgbClr val="0099FF"/>
                </a:solidFill>
                <a:latin typeface="Bookman Old Style" pitchFamily="18" charset="0"/>
                <a:ea typeface="HY헤드라인M" pitchFamily="18" charset="-127"/>
              </a:rPr>
              <a:t>5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5  0  1  2  3  4</a:t>
            </a:r>
          </a:p>
        </p:txBody>
      </p:sp>
      <p:grpSp>
        <p:nvGrpSpPr>
          <p:cNvPr id="273421" name="Group 13"/>
          <p:cNvGrpSpPr>
            <a:grpSpLocks/>
          </p:cNvGrpSpPr>
          <p:nvPr/>
        </p:nvGrpSpPr>
        <p:grpSpPr bwMode="auto">
          <a:xfrm>
            <a:off x="1547813" y="5013325"/>
            <a:ext cx="6985000" cy="647700"/>
            <a:chOff x="975" y="3022"/>
            <a:chExt cx="4400" cy="408"/>
          </a:xfrm>
        </p:grpSpPr>
        <p:grpSp>
          <p:nvGrpSpPr>
            <p:cNvPr id="33811" name="Group 14"/>
            <p:cNvGrpSpPr>
              <a:grpSpLocks/>
            </p:cNvGrpSpPr>
            <p:nvPr/>
          </p:nvGrpSpPr>
          <p:grpSpPr bwMode="auto">
            <a:xfrm>
              <a:off x="975" y="3022"/>
              <a:ext cx="3538" cy="272"/>
              <a:chOff x="975" y="3022"/>
              <a:chExt cx="3538" cy="272"/>
            </a:xfrm>
          </p:grpSpPr>
          <p:sp>
            <p:nvSpPr>
              <p:cNvPr id="33813" name="Line 15"/>
              <p:cNvSpPr>
                <a:spLocks noChangeShapeType="1"/>
              </p:cNvSpPr>
              <p:nvPr/>
            </p:nvSpPr>
            <p:spPr bwMode="auto">
              <a:xfrm>
                <a:off x="975" y="3022"/>
                <a:ext cx="1361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ko-KR" altLang="en-US"/>
              </a:p>
            </p:txBody>
          </p:sp>
          <p:sp>
            <p:nvSpPr>
              <p:cNvPr id="33814" name="Line 16"/>
              <p:cNvSpPr>
                <a:spLocks noChangeShapeType="1"/>
              </p:cNvSpPr>
              <p:nvPr/>
            </p:nvSpPr>
            <p:spPr bwMode="auto">
              <a:xfrm>
                <a:off x="3016" y="3294"/>
                <a:ext cx="1497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ko-KR" altLang="en-US"/>
              </a:p>
            </p:txBody>
          </p:sp>
        </p:grpSp>
        <p:sp>
          <p:nvSpPr>
            <p:cNvPr id="33812" name="Text Box 17"/>
            <p:cNvSpPr txBox="1">
              <a:spLocks noChangeArrowheads="1"/>
            </p:cNvSpPr>
            <p:nvPr/>
          </p:nvSpPr>
          <p:spPr bwMode="auto">
            <a:xfrm>
              <a:off x="4513" y="3142"/>
              <a:ext cx="86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solidFill>
                    <a:srgbClr val="FF0000"/>
                  </a:solidFill>
                  <a:latin typeface="Comic Sans MS" pitchFamily="66" charset="0"/>
                  <a:ea typeface="굴림" pitchFamily="50" charset="-127"/>
                </a:rPr>
                <a:t>distinct</a:t>
              </a:r>
            </a:p>
          </p:txBody>
        </p:sp>
      </p:grpSp>
      <p:sp>
        <p:nvSpPr>
          <p:cNvPr id="273426" name="Oval 18"/>
          <p:cNvSpPr>
            <a:spLocks noChangeArrowheads="1"/>
          </p:cNvSpPr>
          <p:nvPr/>
        </p:nvSpPr>
        <p:spPr bwMode="auto">
          <a:xfrm>
            <a:off x="4716463" y="5006975"/>
            <a:ext cx="360362" cy="360363"/>
          </a:xfrm>
          <a:prstGeom prst="ellipse">
            <a:avLst/>
          </a:prstGeom>
          <a:solidFill>
            <a:srgbClr val="66FFFF">
              <a:alpha val="30196"/>
            </a:srgbClr>
          </a:solidFill>
          <a:ln w="19050">
            <a:solidFill>
              <a:srgbClr val="0099FF"/>
            </a:solidFill>
            <a:round/>
            <a:headEnd/>
            <a:tailEnd type="non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73427" name="Oval 19"/>
          <p:cNvSpPr>
            <a:spLocks noChangeArrowheads="1"/>
          </p:cNvSpPr>
          <p:nvPr/>
        </p:nvSpPr>
        <p:spPr bwMode="auto">
          <a:xfrm>
            <a:off x="5075238" y="5006975"/>
            <a:ext cx="360362" cy="360363"/>
          </a:xfrm>
          <a:prstGeom prst="ellipse">
            <a:avLst/>
          </a:prstGeom>
          <a:solidFill>
            <a:srgbClr val="99CC00">
              <a:alpha val="30196"/>
            </a:srgbClr>
          </a:solidFill>
          <a:ln w="19050">
            <a:solidFill>
              <a:srgbClr val="008000"/>
            </a:solidFill>
            <a:round/>
            <a:headEnd/>
            <a:tailEnd type="non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grpSp>
        <p:nvGrpSpPr>
          <p:cNvPr id="273428" name="Group 20"/>
          <p:cNvGrpSpPr>
            <a:grpSpLocks/>
          </p:cNvGrpSpPr>
          <p:nvPr/>
        </p:nvGrpSpPr>
        <p:grpSpPr bwMode="auto">
          <a:xfrm>
            <a:off x="4932363" y="3429000"/>
            <a:ext cx="1368425" cy="858838"/>
            <a:chOff x="3107" y="2024"/>
            <a:chExt cx="862" cy="541"/>
          </a:xfrm>
        </p:grpSpPr>
        <p:sp>
          <p:nvSpPr>
            <p:cNvPr id="33809" name="Oval 21"/>
            <p:cNvSpPr>
              <a:spLocks noChangeArrowheads="1"/>
            </p:cNvSpPr>
            <p:nvPr/>
          </p:nvSpPr>
          <p:spPr bwMode="auto">
            <a:xfrm>
              <a:off x="3198" y="2338"/>
              <a:ext cx="227" cy="227"/>
            </a:xfrm>
            <a:prstGeom prst="ellipse">
              <a:avLst/>
            </a:prstGeom>
            <a:solidFill>
              <a:schemeClr val="accent1">
                <a:alpha val="30196"/>
              </a:schemeClr>
            </a:solidFill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3810" name="Text Box 22"/>
            <p:cNvSpPr txBox="1">
              <a:spLocks noChangeArrowheads="1"/>
            </p:cNvSpPr>
            <p:nvPr/>
          </p:nvSpPr>
          <p:spPr bwMode="auto">
            <a:xfrm>
              <a:off x="3107" y="2024"/>
              <a:ext cx="86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solidFill>
                    <a:srgbClr val="008000"/>
                  </a:solidFill>
                  <a:latin typeface="Comic Sans MS" pitchFamily="66" charset="0"/>
                  <a:ea typeface="굴림" pitchFamily="50" charset="-127"/>
                </a:rPr>
                <a:t>identity</a:t>
              </a:r>
            </a:p>
          </p:txBody>
        </p:sp>
      </p:grpSp>
      <p:sp>
        <p:nvSpPr>
          <p:cNvPr id="273431" name="Rectangle 23"/>
          <p:cNvSpPr>
            <a:spLocks noChangeArrowheads="1"/>
          </p:cNvSpPr>
          <p:nvPr/>
        </p:nvSpPr>
        <p:spPr bwMode="auto">
          <a:xfrm>
            <a:off x="6659563" y="5041900"/>
            <a:ext cx="288925" cy="288925"/>
          </a:xfrm>
          <a:prstGeom prst="rect">
            <a:avLst/>
          </a:prstGeom>
          <a:solidFill>
            <a:schemeClr val="accent1">
              <a:alpha val="39999"/>
            </a:schemeClr>
          </a:solidFill>
          <a:ln w="19050">
            <a:solidFill>
              <a:schemeClr val="accent1"/>
            </a:solidFill>
            <a:miter lim="800000"/>
            <a:headEnd/>
            <a:tailEnd type="non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grpSp>
        <p:nvGrpSpPr>
          <p:cNvPr id="273432" name="Group 24"/>
          <p:cNvGrpSpPr>
            <a:grpSpLocks/>
          </p:cNvGrpSpPr>
          <p:nvPr/>
        </p:nvGrpSpPr>
        <p:grpSpPr bwMode="auto">
          <a:xfrm>
            <a:off x="6659563" y="3429000"/>
            <a:ext cx="1441450" cy="792163"/>
            <a:chOff x="4195" y="2024"/>
            <a:chExt cx="908" cy="499"/>
          </a:xfrm>
        </p:grpSpPr>
        <p:sp>
          <p:nvSpPr>
            <p:cNvPr id="33807" name="Rectangle 25"/>
            <p:cNvSpPr>
              <a:spLocks noChangeArrowheads="1"/>
            </p:cNvSpPr>
            <p:nvPr/>
          </p:nvSpPr>
          <p:spPr bwMode="auto">
            <a:xfrm>
              <a:off x="4195" y="2341"/>
              <a:ext cx="182" cy="182"/>
            </a:xfrm>
            <a:prstGeom prst="rect">
              <a:avLst/>
            </a:prstGeom>
            <a:solidFill>
              <a:srgbClr val="66FFFF">
                <a:alpha val="39999"/>
              </a:srgbClr>
            </a:solidFill>
            <a:ln w="19050">
              <a:solidFill>
                <a:srgbClr val="0099FF"/>
              </a:solidFill>
              <a:miter lim="800000"/>
              <a:headEnd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3808" name="Text Box 26"/>
            <p:cNvSpPr txBox="1">
              <a:spLocks noChangeArrowheads="1"/>
            </p:cNvSpPr>
            <p:nvPr/>
          </p:nvSpPr>
          <p:spPr bwMode="auto">
            <a:xfrm>
              <a:off x="4241" y="2024"/>
              <a:ext cx="86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solidFill>
                    <a:srgbClr val="008000"/>
                  </a:solidFill>
                  <a:latin typeface="Comic Sans MS" pitchFamily="66" charset="0"/>
                  <a:ea typeface="굴림" pitchFamily="50" charset="-127"/>
                </a:rPr>
                <a:t>inverse</a:t>
              </a:r>
            </a:p>
          </p:txBody>
        </p:sp>
      </p:grpSp>
      <p:sp>
        <p:nvSpPr>
          <p:cNvPr id="273435" name="Text Box 27"/>
          <p:cNvSpPr txBox="1">
            <a:spLocks noChangeArrowheads="1"/>
          </p:cNvSpPr>
          <p:nvPr/>
        </p:nvSpPr>
        <p:spPr bwMode="auto">
          <a:xfrm>
            <a:off x="828675" y="3392488"/>
            <a:ext cx="3311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atinLnBrk="0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ko-KR" sz="2000" b="1" i="1">
                <a:solidFill>
                  <a:srgbClr val="003399"/>
                </a:solidFill>
                <a:latin typeface="Bookman Old Style" pitchFamily="18" charset="0"/>
                <a:ea typeface="HY엽서L" pitchFamily="18" charset="-127"/>
              </a:rPr>
              <a:t>G</a:t>
            </a:r>
            <a:r>
              <a:rPr lang="en-US" altLang="ko-KR" sz="20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</a:rPr>
              <a:t> =</a:t>
            </a:r>
            <a:r>
              <a:rPr lang="ko-KR" altLang="en-US" sz="2000" b="1" i="1">
                <a:solidFill>
                  <a:srgbClr val="003399"/>
                </a:solidFill>
                <a:latin typeface="Bookman Old Style" pitchFamily="18" charset="0"/>
                <a:ea typeface="HY엽서L" pitchFamily="18" charset="-127"/>
              </a:rPr>
              <a:t>&lt;</a:t>
            </a:r>
            <a:r>
              <a:rPr lang="en-US" altLang="ko-KR" sz="2000" b="1" i="1">
                <a:solidFill>
                  <a:srgbClr val="003399"/>
                </a:solidFill>
                <a:latin typeface="Bookman Old Style" pitchFamily="18" charset="0"/>
                <a:ea typeface="HY엽서L" pitchFamily="18" charset="-127"/>
              </a:rPr>
              <a:t>Z</a:t>
            </a:r>
            <a:r>
              <a:rPr lang="en-US" altLang="ko-KR" sz="2000" b="1" i="1" baseline="-25000">
                <a:solidFill>
                  <a:srgbClr val="003399"/>
                </a:solidFill>
                <a:latin typeface="Bookman Old Style" pitchFamily="18" charset="0"/>
                <a:ea typeface="HY엽서L" pitchFamily="18" charset="-127"/>
              </a:rPr>
              <a:t>6 </a:t>
            </a:r>
            <a:r>
              <a:rPr lang="en-US" altLang="ko-KR" sz="2000" b="1" i="1">
                <a:solidFill>
                  <a:srgbClr val="003399"/>
                </a:solidFill>
                <a:latin typeface="Bookman Old Style" pitchFamily="18" charset="0"/>
                <a:ea typeface="HY엽서L" pitchFamily="18" charset="-127"/>
              </a:rPr>
              <a:t>,+&gt; , H = {0,2,4}</a:t>
            </a:r>
          </a:p>
        </p:txBody>
      </p:sp>
      <p:sp>
        <p:nvSpPr>
          <p:cNvPr id="33806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913DEDD8-FCF9-48CF-A52C-B28F1FA10A4E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3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3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3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7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3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3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73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73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73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2" grpId="0" autoUpdateAnimBg="0"/>
      <p:bldP spid="273420" grpId="0" autoUpdateAnimBg="0"/>
      <p:bldP spid="273426" grpId="0" animBg="1"/>
      <p:bldP spid="273427" grpId="0" animBg="1"/>
      <p:bldP spid="27343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body" idx="4294967295"/>
          </p:nvPr>
        </p:nvSpPr>
        <p:spPr>
          <a:xfrm>
            <a:off x="323850" y="1268413"/>
            <a:ext cx="8458200" cy="47529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ko-KR" dirty="0"/>
              <a:t>( </a:t>
            </a:r>
            <a:r>
              <a:rPr lang="en-US" altLang="ko-KR" dirty="0">
                <a:solidFill>
                  <a:srgbClr val="008000"/>
                </a:solidFill>
              </a:rPr>
              <a:t>proof of </a:t>
            </a:r>
            <a:r>
              <a:rPr lang="en-US" altLang="ko-KR" dirty="0">
                <a:solidFill>
                  <a:srgbClr val="008000"/>
                </a:solidFill>
                <a:sym typeface="Wingdings" pitchFamily="2" charset="2"/>
              </a:rPr>
              <a:t></a:t>
            </a:r>
            <a:r>
              <a:rPr lang="en-US" altLang="ko-KR" dirty="0">
                <a:sym typeface="Wingdings" pitchFamily="2" charset="2"/>
              </a:rPr>
              <a:t> )</a:t>
            </a:r>
          </a:p>
          <a:p>
            <a:pPr lvl="1">
              <a:buFont typeface="Wingdings" pitchFamily="2" charset="2"/>
              <a:buNone/>
            </a:pPr>
            <a:r>
              <a:rPr lang="en-US" altLang="ko-KR" dirty="0"/>
              <a:t>If </a:t>
            </a:r>
            <a:r>
              <a:rPr lang="en-US" altLang="ko-KR" i="1" dirty="0">
                <a:latin typeface="Bookman Old Style" pitchFamily="18" charset="0"/>
              </a:rPr>
              <a:t>a</a:t>
            </a:r>
            <a:r>
              <a:rPr lang="en-US" altLang="ko-KR" dirty="0"/>
              <a:t> </a:t>
            </a:r>
            <a:r>
              <a:rPr lang="en-US" altLang="ko-KR" dirty="0">
                <a:latin typeface="Bookman Old Style" pitchFamily="18" charset="0"/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dirty="0"/>
              <a:t> </a:t>
            </a:r>
            <a:r>
              <a:rPr lang="en-US" altLang="ko-KR" i="1" dirty="0">
                <a:latin typeface="Bookman Old Style" pitchFamily="18" charset="0"/>
              </a:rPr>
              <a:t>H</a:t>
            </a:r>
            <a:r>
              <a:rPr lang="en-US" altLang="ko-KR" dirty="0"/>
              <a:t>, then </a:t>
            </a:r>
            <a:r>
              <a:rPr lang="en-US" altLang="ko-KR" i="1" dirty="0" err="1">
                <a:latin typeface="Bookman Old Style" pitchFamily="18" charset="0"/>
              </a:rPr>
              <a:t>aH</a:t>
            </a:r>
            <a:r>
              <a:rPr lang="en-US" altLang="ko-KR" dirty="0"/>
              <a:t> = {</a:t>
            </a:r>
            <a:r>
              <a:rPr lang="en-US" altLang="ko-KR" i="1" dirty="0">
                <a:latin typeface="Bookman Old Style" pitchFamily="18" charset="0"/>
              </a:rPr>
              <a:t>ah</a:t>
            </a:r>
            <a:r>
              <a:rPr lang="en-US" altLang="ko-KR" dirty="0"/>
              <a:t> | </a:t>
            </a:r>
            <a:r>
              <a:rPr lang="en-US" altLang="ko-KR" i="1" dirty="0">
                <a:latin typeface="Bookman Old Style" pitchFamily="18" charset="0"/>
              </a:rPr>
              <a:t>h</a:t>
            </a:r>
            <a:r>
              <a:rPr lang="en-US" altLang="ko-KR" dirty="0"/>
              <a:t> </a:t>
            </a:r>
            <a:r>
              <a:rPr lang="en-US" altLang="ko-KR" dirty="0">
                <a:latin typeface="Bookman Old Style" pitchFamily="18" charset="0"/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dirty="0"/>
              <a:t> </a:t>
            </a:r>
            <a:r>
              <a:rPr lang="en-US" altLang="ko-KR" i="1" dirty="0">
                <a:latin typeface="Bookman Old Style" pitchFamily="18" charset="0"/>
              </a:rPr>
              <a:t>H</a:t>
            </a:r>
            <a:r>
              <a:rPr lang="en-US" altLang="ko-KR" dirty="0"/>
              <a:t>} </a:t>
            </a:r>
            <a:r>
              <a:rPr lang="en-US" altLang="ko-KR" dirty="0">
                <a:sym typeface="Symbol" pitchFamily="18" charset="2"/>
              </a:rPr>
              <a:t></a:t>
            </a:r>
            <a:r>
              <a:rPr lang="en-US" altLang="ko-KR" dirty="0"/>
              <a:t> </a:t>
            </a:r>
            <a:r>
              <a:rPr lang="en-US" altLang="ko-KR" i="1" dirty="0">
                <a:latin typeface="Bookman Old Style" pitchFamily="18" charset="0"/>
              </a:rPr>
              <a:t>H</a:t>
            </a:r>
            <a:r>
              <a:rPr lang="en-US" altLang="ko-KR" dirty="0"/>
              <a:t> </a:t>
            </a:r>
            <a:r>
              <a:rPr lang="en-US" altLang="ko-KR" dirty="0">
                <a:solidFill>
                  <a:srgbClr val="FF0000"/>
                </a:solidFill>
              </a:rPr>
              <a:t>because of the closure condition</a:t>
            </a:r>
            <a:r>
              <a:rPr lang="en-US" altLang="ko-KR" dirty="0"/>
              <a:t>. By the left-cancellation in </a:t>
            </a:r>
            <a:r>
              <a:rPr lang="en-US" altLang="ko-KR" i="1" dirty="0">
                <a:latin typeface="Bookman Old Style" pitchFamily="18" charset="0"/>
              </a:rPr>
              <a:t>G</a:t>
            </a:r>
            <a:r>
              <a:rPr lang="en-US" altLang="ko-KR" dirty="0"/>
              <a:t>, if </a:t>
            </a:r>
            <a:r>
              <a:rPr lang="en-US" altLang="ko-KR" i="1" dirty="0">
                <a:latin typeface="Bookman Old Style" pitchFamily="18" charset="0"/>
              </a:rPr>
              <a:t>h</a:t>
            </a:r>
            <a:r>
              <a:rPr lang="en-US" altLang="ko-KR" baseline="-25000" dirty="0"/>
              <a:t>1</a:t>
            </a:r>
            <a:r>
              <a:rPr lang="en-US" altLang="ko-KR" dirty="0"/>
              <a:t> </a:t>
            </a:r>
            <a:r>
              <a:rPr lang="en-US" altLang="ko-KR" dirty="0">
                <a:sym typeface="Symbol" pitchFamily="18" charset="2"/>
              </a:rPr>
              <a:t></a:t>
            </a:r>
            <a:r>
              <a:rPr lang="en-US" altLang="ko-KR" dirty="0"/>
              <a:t> </a:t>
            </a:r>
            <a:r>
              <a:rPr lang="en-US" altLang="ko-KR" i="1" dirty="0">
                <a:latin typeface="Bookman Old Style" pitchFamily="18" charset="0"/>
              </a:rPr>
              <a:t>h</a:t>
            </a:r>
            <a:r>
              <a:rPr lang="en-US" altLang="ko-KR" baseline="-25000" dirty="0"/>
              <a:t>2</a:t>
            </a:r>
            <a:r>
              <a:rPr lang="en-US" altLang="ko-KR" dirty="0"/>
              <a:t>, then </a:t>
            </a:r>
            <a:r>
              <a:rPr lang="en-US" altLang="ko-KR" i="1" dirty="0">
                <a:latin typeface="Bookman Old Style" pitchFamily="18" charset="0"/>
              </a:rPr>
              <a:t>ah</a:t>
            </a:r>
            <a:r>
              <a:rPr lang="en-US" altLang="ko-KR" baseline="-25000" dirty="0"/>
              <a:t>1</a:t>
            </a:r>
            <a:r>
              <a:rPr lang="en-US" altLang="ko-KR" dirty="0"/>
              <a:t> </a:t>
            </a:r>
            <a:r>
              <a:rPr lang="en-US" altLang="ko-KR" dirty="0">
                <a:sym typeface="Symbol" pitchFamily="18" charset="2"/>
              </a:rPr>
              <a:t></a:t>
            </a:r>
            <a:r>
              <a:rPr lang="en-US" altLang="ko-KR" dirty="0"/>
              <a:t> </a:t>
            </a:r>
            <a:r>
              <a:rPr lang="en-US" altLang="ko-KR" i="1" dirty="0">
                <a:latin typeface="Bookman Old Style" pitchFamily="18" charset="0"/>
              </a:rPr>
              <a:t>ah</a:t>
            </a:r>
            <a:r>
              <a:rPr lang="en-US" altLang="ko-KR" baseline="-25000" dirty="0"/>
              <a:t>2</a:t>
            </a:r>
            <a:r>
              <a:rPr lang="en-US" altLang="ko-KR" dirty="0"/>
              <a:t>. So |</a:t>
            </a:r>
            <a:r>
              <a:rPr lang="en-US" altLang="ko-KR" i="1" dirty="0" err="1">
                <a:latin typeface="Bookman Old Style" pitchFamily="18" charset="0"/>
              </a:rPr>
              <a:t>aH</a:t>
            </a:r>
            <a:r>
              <a:rPr lang="en-US" altLang="ko-KR" dirty="0"/>
              <a:t>| = |</a:t>
            </a:r>
            <a:r>
              <a:rPr lang="en-US" altLang="ko-KR" i="1" dirty="0">
                <a:latin typeface="Bookman Old Style" pitchFamily="18" charset="0"/>
              </a:rPr>
              <a:t>H</a:t>
            </a:r>
            <a:r>
              <a:rPr lang="en-US" altLang="ko-KR" dirty="0"/>
              <a:t>| and furthermore </a:t>
            </a:r>
            <a:r>
              <a:rPr lang="en-US" altLang="ko-KR" i="1" dirty="0" err="1">
                <a:solidFill>
                  <a:srgbClr val="008000"/>
                </a:solidFill>
                <a:latin typeface="Bookman Old Style" pitchFamily="18" charset="0"/>
              </a:rPr>
              <a:t>aH</a:t>
            </a:r>
            <a:r>
              <a:rPr lang="en-US" altLang="ko-KR" dirty="0">
                <a:solidFill>
                  <a:srgbClr val="008000"/>
                </a:solidFill>
              </a:rPr>
              <a:t> = </a:t>
            </a:r>
            <a:r>
              <a:rPr lang="en-US" altLang="ko-KR" i="1" dirty="0">
                <a:solidFill>
                  <a:srgbClr val="008000"/>
                </a:solidFill>
                <a:latin typeface="Bookman Old Style" pitchFamily="18" charset="0"/>
              </a:rPr>
              <a:t>H</a:t>
            </a:r>
            <a:r>
              <a:rPr lang="en-US" altLang="ko-KR" dirty="0"/>
              <a:t>.</a:t>
            </a:r>
          </a:p>
          <a:p>
            <a:pPr lvl="1">
              <a:buFont typeface="Wingdings" pitchFamily="2" charset="2"/>
              <a:buNone/>
            </a:pPr>
            <a:r>
              <a:rPr lang="en-US" altLang="ko-KR" dirty="0"/>
              <a:t>If </a:t>
            </a:r>
            <a:r>
              <a:rPr lang="en-US" altLang="ko-KR" i="1" dirty="0">
                <a:latin typeface="Bookman Old Style" pitchFamily="18" charset="0"/>
              </a:rPr>
              <a:t>a</a:t>
            </a:r>
            <a:r>
              <a:rPr lang="en-US" altLang="ko-KR" dirty="0"/>
              <a:t> </a:t>
            </a:r>
            <a:r>
              <a:rPr lang="en-US" altLang="ko-KR" dirty="0">
                <a:latin typeface="Bookman Old Style" pitchFamily="18" charset="0"/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dirty="0"/>
              <a:t> </a:t>
            </a:r>
            <a:r>
              <a:rPr lang="en-US" altLang="ko-KR" i="1" dirty="0">
                <a:latin typeface="Bookman Old Style" pitchFamily="18" charset="0"/>
              </a:rPr>
              <a:t>H</a:t>
            </a:r>
            <a:r>
              <a:rPr lang="en-US" altLang="ko-KR" dirty="0"/>
              <a:t>, then there exists </a:t>
            </a:r>
            <a:r>
              <a:rPr lang="en-US" altLang="ko-KR" i="1" dirty="0">
                <a:latin typeface="Bookman Old Style" pitchFamily="18" charset="0"/>
              </a:rPr>
              <a:t>b</a:t>
            </a:r>
            <a:r>
              <a:rPr lang="en-US" altLang="ko-KR" dirty="0"/>
              <a:t> </a:t>
            </a:r>
            <a:r>
              <a:rPr lang="en-US" altLang="ko-KR" dirty="0">
                <a:latin typeface="Bookman Old Style" pitchFamily="18" charset="0"/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dirty="0"/>
              <a:t> </a:t>
            </a:r>
            <a:r>
              <a:rPr lang="en-US" altLang="ko-KR" i="1" dirty="0">
                <a:latin typeface="Bookman Old Style" pitchFamily="18" charset="0"/>
              </a:rPr>
              <a:t>H</a:t>
            </a:r>
            <a:r>
              <a:rPr lang="en-US" altLang="ko-KR" dirty="0"/>
              <a:t> with </a:t>
            </a:r>
            <a:r>
              <a:rPr lang="en-US" altLang="ko-KR" i="1" dirty="0" err="1">
                <a:latin typeface="Bookman Old Style" pitchFamily="18" charset="0"/>
              </a:rPr>
              <a:t>ab</a:t>
            </a:r>
            <a:r>
              <a:rPr lang="en-US" altLang="ko-KR" dirty="0"/>
              <a:t> = </a:t>
            </a:r>
            <a:r>
              <a:rPr lang="en-US" altLang="ko-KR" i="1" dirty="0">
                <a:latin typeface="Bookman Old Style" pitchFamily="18" charset="0"/>
              </a:rPr>
              <a:t>a</a:t>
            </a:r>
            <a:r>
              <a:rPr lang="en-US" altLang="ko-KR" dirty="0"/>
              <a:t>. Therefore there exist an </a:t>
            </a:r>
            <a:r>
              <a:rPr lang="en-US" altLang="ko-KR" dirty="0">
                <a:solidFill>
                  <a:srgbClr val="008000"/>
                </a:solidFill>
              </a:rPr>
              <a:t>identity element </a:t>
            </a:r>
            <a:r>
              <a:rPr lang="en-US" altLang="ko-KR" i="1" dirty="0">
                <a:solidFill>
                  <a:srgbClr val="008000"/>
                </a:solidFill>
                <a:latin typeface="Bookman Old Style" pitchFamily="18" charset="0"/>
              </a:rPr>
              <a:t>e</a:t>
            </a:r>
            <a:r>
              <a:rPr lang="en-US" altLang="ko-KR" dirty="0"/>
              <a:t> in </a:t>
            </a:r>
            <a:r>
              <a:rPr lang="en-US" altLang="ko-KR" i="1" dirty="0">
                <a:latin typeface="Bookman Old Style" pitchFamily="18" charset="0"/>
              </a:rPr>
              <a:t>H</a:t>
            </a:r>
            <a:r>
              <a:rPr lang="en-US" altLang="ko-KR" dirty="0"/>
              <a:t>.</a:t>
            </a:r>
          </a:p>
          <a:p>
            <a:pPr lvl="1">
              <a:buFont typeface="Wingdings" pitchFamily="2" charset="2"/>
              <a:buNone/>
            </a:pPr>
            <a:r>
              <a:rPr lang="en-US" altLang="ko-KR" dirty="0"/>
              <a:t>Since </a:t>
            </a:r>
            <a:r>
              <a:rPr lang="en-US" altLang="ko-KR" i="1" dirty="0">
                <a:latin typeface="Bookman Old Style" pitchFamily="18" charset="0"/>
              </a:rPr>
              <a:t>e</a:t>
            </a:r>
            <a:r>
              <a:rPr lang="en-US" altLang="ko-KR" dirty="0"/>
              <a:t> </a:t>
            </a:r>
            <a:r>
              <a:rPr lang="en-US" altLang="ko-KR" dirty="0">
                <a:latin typeface="Bookman Old Style" pitchFamily="18" charset="0"/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dirty="0"/>
              <a:t> </a:t>
            </a:r>
            <a:r>
              <a:rPr lang="en-US" altLang="ko-KR" i="1" dirty="0" err="1">
                <a:latin typeface="Bookman Old Style" pitchFamily="18" charset="0"/>
              </a:rPr>
              <a:t>aH</a:t>
            </a:r>
            <a:r>
              <a:rPr lang="en-US" altLang="ko-KR" dirty="0"/>
              <a:t>, there is an element </a:t>
            </a:r>
            <a:r>
              <a:rPr lang="en-US" altLang="ko-KR" i="1" dirty="0">
                <a:latin typeface="Bookman Old Style" pitchFamily="18" charset="0"/>
              </a:rPr>
              <a:t>c</a:t>
            </a:r>
            <a:r>
              <a:rPr lang="en-US" altLang="ko-KR" dirty="0"/>
              <a:t> </a:t>
            </a:r>
            <a:r>
              <a:rPr lang="en-US" altLang="ko-KR" dirty="0">
                <a:latin typeface="Bookman Old Style" pitchFamily="18" charset="0"/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dirty="0"/>
              <a:t> </a:t>
            </a:r>
            <a:r>
              <a:rPr lang="en-US" altLang="ko-KR" i="1" dirty="0">
                <a:latin typeface="Bookman Old Style" pitchFamily="18" charset="0"/>
              </a:rPr>
              <a:t>H</a:t>
            </a:r>
            <a:r>
              <a:rPr lang="en-US" altLang="ko-KR" dirty="0"/>
              <a:t> such that </a:t>
            </a:r>
            <a:r>
              <a:rPr lang="en-US" altLang="ko-KR" i="1" dirty="0">
                <a:latin typeface="Bookman Old Style" pitchFamily="18" charset="0"/>
              </a:rPr>
              <a:t>ac</a:t>
            </a:r>
            <a:r>
              <a:rPr lang="en-US" altLang="ko-KR" dirty="0"/>
              <a:t> = </a:t>
            </a:r>
            <a:r>
              <a:rPr lang="en-US" altLang="ko-KR" i="1" dirty="0">
                <a:latin typeface="Bookman Old Style" pitchFamily="18" charset="0"/>
              </a:rPr>
              <a:t>e</a:t>
            </a:r>
            <a:r>
              <a:rPr lang="en-US" altLang="ko-KR" dirty="0"/>
              <a:t>. Therefore, each element of </a:t>
            </a:r>
            <a:r>
              <a:rPr lang="en-US" altLang="ko-KR" i="1" dirty="0">
                <a:latin typeface="Bookman Old Style" pitchFamily="18" charset="0"/>
              </a:rPr>
              <a:t>H</a:t>
            </a:r>
            <a:r>
              <a:rPr lang="en-US" altLang="ko-KR" dirty="0"/>
              <a:t> has its </a:t>
            </a:r>
            <a:r>
              <a:rPr lang="en-US" altLang="ko-KR" dirty="0">
                <a:solidFill>
                  <a:srgbClr val="008000"/>
                </a:solidFill>
              </a:rPr>
              <a:t>inverse</a:t>
            </a:r>
            <a:r>
              <a:rPr lang="en-US" altLang="ko-KR" dirty="0"/>
              <a:t> in </a:t>
            </a:r>
            <a:r>
              <a:rPr lang="en-US" altLang="ko-KR" i="1" dirty="0">
                <a:latin typeface="Bookman Old Style" pitchFamily="18" charset="0"/>
              </a:rPr>
              <a:t>H</a:t>
            </a:r>
            <a:r>
              <a:rPr lang="en-US" altLang="ko-KR" dirty="0"/>
              <a:t>.</a:t>
            </a:r>
          </a:p>
          <a:p>
            <a:pPr lvl="1">
              <a:buFont typeface="Wingdings" pitchFamily="2" charset="2"/>
              <a:buNone/>
            </a:pPr>
            <a:r>
              <a:rPr lang="en-US" altLang="ko-KR" dirty="0"/>
              <a:t>From the theorem 16.2, </a:t>
            </a:r>
            <a:r>
              <a:rPr lang="en-US" altLang="ko-KR" i="1" dirty="0">
                <a:latin typeface="Bookman Old Style" pitchFamily="18" charset="0"/>
              </a:rPr>
              <a:t>H</a:t>
            </a:r>
            <a:r>
              <a:rPr lang="en-US" altLang="ko-KR" dirty="0"/>
              <a:t> is a subgroup of </a:t>
            </a:r>
            <a:r>
              <a:rPr lang="en-US" altLang="ko-KR" i="1" dirty="0">
                <a:latin typeface="Bookman Old Style" pitchFamily="18" charset="0"/>
              </a:rPr>
              <a:t>G</a:t>
            </a:r>
            <a:r>
              <a:rPr lang="en-US" altLang="ko-KR" dirty="0"/>
              <a:t>.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>
                <a:solidFill>
                  <a:schemeClr val="bg2"/>
                </a:solidFill>
              </a:rPr>
              <a:t>Subgroup Condition </a:t>
            </a:r>
            <a:r>
              <a:rPr altLang="ko-KR">
                <a:solidFill>
                  <a:schemeClr val="bg2"/>
                </a:solidFill>
                <a:latin typeface="굴림" pitchFamily="50" charset="-127"/>
                <a:ea typeface="굴림" pitchFamily="50" charset="-127"/>
              </a:rPr>
              <a:t>(II)</a:t>
            </a:r>
          </a:p>
        </p:txBody>
      </p:sp>
      <p:sp>
        <p:nvSpPr>
          <p:cNvPr id="35844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81AF0345-4DBD-43C6-864A-1F49EB2D0628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/>
              <a:t>Direct Product of Groups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268413"/>
            <a:ext cx="8286750" cy="5184775"/>
          </a:xfrm>
        </p:spPr>
        <p:txBody>
          <a:bodyPr/>
          <a:lstStyle/>
          <a:p>
            <a:r>
              <a:rPr lang="en-US" altLang="ko-KR"/>
              <a:t> Theorem 16.4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Let </a:t>
            </a:r>
            <a:r>
              <a:rPr i="1">
                <a:latin typeface="Bookman Old Style" pitchFamily="18" charset="0"/>
                <a:ea typeface="맑은 고딕" pitchFamily="50" charset="-127"/>
              </a:rPr>
              <a:t>&lt;</a:t>
            </a:r>
            <a:r>
              <a:rPr lang="en-US" altLang="ko-KR" i="1">
                <a:latin typeface="Bookman Old Style" pitchFamily="18" charset="0"/>
              </a:rPr>
              <a:t>G</a:t>
            </a:r>
            <a:r>
              <a:rPr lang="en-US" altLang="ko-KR" i="1" baseline="-25000">
                <a:latin typeface="Bookman Old Style" pitchFamily="18" charset="0"/>
              </a:rPr>
              <a:t> </a:t>
            </a:r>
            <a:r>
              <a:rPr lang="en-US" altLang="ko-KR" i="1">
                <a:latin typeface="Bookman Old Style" pitchFamily="18" charset="0"/>
              </a:rPr>
              <a:t>,</a:t>
            </a:r>
            <a:r>
              <a:rPr lang="en-US" altLang="ko-KR">
                <a:latin typeface="Bookman Old Style" pitchFamily="18" charset="0"/>
                <a:sym typeface="Wingdings" pitchFamily="2" charset="2"/>
              </a:rPr>
              <a:t></a:t>
            </a:r>
            <a:r>
              <a:rPr lang="en-US" altLang="ko-KR" i="1">
                <a:latin typeface="Bookman Old Style" pitchFamily="18" charset="0"/>
              </a:rPr>
              <a:t>&gt; </a:t>
            </a:r>
            <a:r>
              <a:rPr lang="en-US" altLang="ko-KR"/>
              <a:t>and </a:t>
            </a:r>
            <a:r>
              <a:rPr i="1">
                <a:latin typeface="Bookman Old Style" pitchFamily="18" charset="0"/>
                <a:ea typeface="맑은 고딕" pitchFamily="50" charset="-127"/>
              </a:rPr>
              <a:t>&lt;</a:t>
            </a:r>
            <a:r>
              <a:rPr lang="en-US" altLang="ko-KR" i="1">
                <a:latin typeface="Bookman Old Style" pitchFamily="18" charset="0"/>
              </a:rPr>
              <a:t>H,*&gt; </a:t>
            </a:r>
            <a:r>
              <a:rPr lang="en-US" altLang="ko-KR"/>
              <a:t>be groups. 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Define the operation </a:t>
            </a:r>
            <a:r>
              <a:rPr lang="en-US" altLang="ko-KR">
                <a:latin typeface="Bookman Old Style" pitchFamily="18" charset="0"/>
                <a:ea typeface="MS PMincho" pitchFamily="18" charset="-128"/>
              </a:rPr>
              <a:t>· </a:t>
            </a:r>
            <a:r>
              <a:rPr lang="en-US" altLang="ko-KR"/>
              <a:t>on </a:t>
            </a:r>
            <a:r>
              <a:rPr lang="en-US" altLang="ko-KR" i="1">
                <a:latin typeface="Bookman Old Style" pitchFamily="18" charset="0"/>
              </a:rPr>
              <a:t>G </a:t>
            </a:r>
            <a:r>
              <a:rPr lang="en-US" altLang="ko-KR">
                <a:latin typeface="Bookman Old Style" pitchFamily="18" charset="0"/>
                <a:sym typeface="Symbol" pitchFamily="18" charset="2"/>
              </a:rPr>
              <a:t>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 </a:t>
            </a:r>
            <a:r>
              <a:rPr lang="en-US" altLang="ko-KR" i="1">
                <a:latin typeface="Bookman Old Style" pitchFamily="18" charset="0"/>
                <a:sym typeface="Wingdings" pitchFamily="2" charset="2"/>
              </a:rPr>
              <a:t>H</a:t>
            </a:r>
            <a:r>
              <a:rPr lang="en-US" altLang="ko-KR">
                <a:sym typeface="Wingdings" pitchFamily="2" charset="2"/>
              </a:rPr>
              <a:t> by </a:t>
            </a:r>
          </a:p>
          <a:p>
            <a:pPr lvl="1">
              <a:buFont typeface="Wingdings" pitchFamily="2" charset="2"/>
              <a:buNone/>
            </a:pPr>
            <a:r>
              <a:rPr lang="en-US" altLang="ko-KR" i="1">
                <a:latin typeface="Bookman Old Style" pitchFamily="18" charset="0"/>
                <a:ea typeface="굴림" pitchFamily="50" charset="-127"/>
              </a:rPr>
              <a:t>              </a:t>
            </a:r>
            <a:r>
              <a:rPr lang="en-US" altLang="ko-KR">
                <a:ea typeface="굴림" pitchFamily="50" charset="-127"/>
              </a:rPr>
              <a:t>(</a:t>
            </a:r>
            <a:r>
              <a:rPr lang="en-US" altLang="ko-KR" i="1">
                <a:latin typeface="Bookman Old Style" pitchFamily="18" charset="0"/>
                <a:ea typeface="굴림" pitchFamily="50" charset="-127"/>
              </a:rPr>
              <a:t>g</a:t>
            </a:r>
            <a:r>
              <a:rPr lang="en-US" altLang="ko-KR" i="1" baseline="-25000">
                <a:latin typeface="Bookman Old Style" pitchFamily="18" charset="0"/>
                <a:ea typeface="굴림" pitchFamily="50" charset="-127"/>
              </a:rPr>
              <a:t>1</a:t>
            </a:r>
            <a:r>
              <a:rPr lang="en-US" altLang="ko-KR" i="1">
                <a:latin typeface="Bookman Old Style" pitchFamily="18" charset="0"/>
                <a:ea typeface="굴림" pitchFamily="50" charset="-127"/>
              </a:rPr>
              <a:t>, h</a:t>
            </a:r>
            <a:r>
              <a:rPr lang="en-US" altLang="ko-KR" i="1" baseline="-25000">
                <a:latin typeface="Bookman Old Style" pitchFamily="18" charset="0"/>
                <a:ea typeface="굴림" pitchFamily="50" charset="-127"/>
              </a:rPr>
              <a:t>1</a:t>
            </a:r>
            <a:r>
              <a:rPr lang="en-US" altLang="ko-KR">
                <a:ea typeface="굴림" pitchFamily="50" charset="-127"/>
              </a:rPr>
              <a:t>)</a:t>
            </a:r>
            <a:r>
              <a:rPr lang="en-US" altLang="ko-KR" i="1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>
                <a:latin typeface="Bookman Old Style" pitchFamily="18" charset="0"/>
                <a:ea typeface="MS PMincho" pitchFamily="18" charset="-128"/>
              </a:rPr>
              <a:t>·</a:t>
            </a:r>
            <a:r>
              <a:rPr lang="en-US" altLang="ko-KR" i="1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>
                <a:ea typeface="굴림" pitchFamily="50" charset="-127"/>
              </a:rPr>
              <a:t>(</a:t>
            </a:r>
            <a:r>
              <a:rPr lang="en-US" altLang="ko-KR" i="1">
                <a:latin typeface="Bookman Old Style" pitchFamily="18" charset="0"/>
                <a:ea typeface="굴림" pitchFamily="50" charset="-127"/>
              </a:rPr>
              <a:t>g</a:t>
            </a:r>
            <a:r>
              <a:rPr lang="en-US" altLang="ko-KR" i="1" baseline="-25000">
                <a:latin typeface="Bookman Old Style" pitchFamily="18" charset="0"/>
                <a:ea typeface="굴림" pitchFamily="50" charset="-127"/>
              </a:rPr>
              <a:t>2</a:t>
            </a:r>
            <a:r>
              <a:rPr lang="en-US" altLang="ko-KR" i="1">
                <a:latin typeface="Bookman Old Style" pitchFamily="18" charset="0"/>
                <a:ea typeface="굴림" pitchFamily="50" charset="-127"/>
              </a:rPr>
              <a:t>, h</a:t>
            </a:r>
            <a:r>
              <a:rPr lang="en-US" altLang="ko-KR" i="1" baseline="-25000">
                <a:latin typeface="Bookman Old Style" pitchFamily="18" charset="0"/>
                <a:ea typeface="굴림" pitchFamily="50" charset="-127"/>
              </a:rPr>
              <a:t>2</a:t>
            </a:r>
            <a:r>
              <a:rPr lang="en-US" altLang="ko-KR">
                <a:ea typeface="굴림" pitchFamily="50" charset="-127"/>
              </a:rPr>
              <a:t>)</a:t>
            </a:r>
            <a:r>
              <a:rPr lang="en-US" altLang="ko-KR" i="1">
                <a:latin typeface="Bookman Old Style" pitchFamily="18" charset="0"/>
                <a:ea typeface="굴림" pitchFamily="50" charset="-127"/>
              </a:rPr>
              <a:t> = </a:t>
            </a:r>
            <a:r>
              <a:rPr lang="en-US" altLang="ko-KR">
                <a:ea typeface="굴림" pitchFamily="50" charset="-127"/>
              </a:rPr>
              <a:t>(</a:t>
            </a:r>
            <a:r>
              <a:rPr lang="en-US" altLang="ko-KR" i="1">
                <a:latin typeface="Bookman Old Style" pitchFamily="18" charset="0"/>
                <a:ea typeface="굴림" pitchFamily="50" charset="-127"/>
              </a:rPr>
              <a:t>g</a:t>
            </a:r>
            <a:r>
              <a:rPr lang="en-US" altLang="ko-KR" i="1" baseline="-25000">
                <a:latin typeface="Bookman Old Style" pitchFamily="18" charset="0"/>
                <a:ea typeface="굴림" pitchFamily="50" charset="-127"/>
              </a:rPr>
              <a:t>1 </a:t>
            </a:r>
            <a:r>
              <a:rPr lang="en-US" altLang="ko-KR">
                <a:latin typeface="Bookman Old Style" pitchFamily="18" charset="0"/>
                <a:sym typeface="Wingdings" pitchFamily="2" charset="2"/>
              </a:rPr>
              <a:t></a:t>
            </a:r>
            <a:r>
              <a:rPr lang="en-US" altLang="ko-KR" i="1">
                <a:latin typeface="Bookman Old Style" pitchFamily="18" charset="0"/>
                <a:sym typeface="Wingdings" pitchFamily="2" charset="2"/>
              </a:rPr>
              <a:t> </a:t>
            </a:r>
            <a:r>
              <a:rPr lang="en-US" altLang="ko-KR" i="1">
                <a:latin typeface="Bookman Old Style" pitchFamily="18" charset="0"/>
                <a:ea typeface="굴림" pitchFamily="50" charset="-127"/>
              </a:rPr>
              <a:t>g</a:t>
            </a:r>
            <a:r>
              <a:rPr lang="en-US" altLang="ko-KR" i="1" baseline="-25000">
                <a:latin typeface="Bookman Old Style" pitchFamily="18" charset="0"/>
                <a:ea typeface="굴림" pitchFamily="50" charset="-127"/>
              </a:rPr>
              <a:t>2</a:t>
            </a:r>
            <a:r>
              <a:rPr lang="en-US" altLang="ko-KR" i="1">
                <a:latin typeface="Bookman Old Style" pitchFamily="18" charset="0"/>
                <a:ea typeface="굴림" pitchFamily="50" charset="-127"/>
              </a:rPr>
              <a:t>, h</a:t>
            </a:r>
            <a:r>
              <a:rPr lang="en-US" altLang="ko-KR" i="1" baseline="-25000">
                <a:latin typeface="Bookman Old Style" pitchFamily="18" charset="0"/>
                <a:ea typeface="굴림" pitchFamily="50" charset="-127"/>
              </a:rPr>
              <a:t>1 </a:t>
            </a:r>
            <a:r>
              <a:rPr lang="en-US" altLang="ko-KR" i="1">
                <a:latin typeface="Bookman Old Style" pitchFamily="18" charset="0"/>
                <a:ea typeface="굴림" pitchFamily="50" charset="-127"/>
              </a:rPr>
              <a:t>* h</a:t>
            </a:r>
            <a:r>
              <a:rPr lang="en-US" altLang="ko-KR" i="1" baseline="-25000">
                <a:latin typeface="Bookman Old Style" pitchFamily="18" charset="0"/>
                <a:ea typeface="굴림" pitchFamily="50" charset="-127"/>
              </a:rPr>
              <a:t>2</a:t>
            </a:r>
            <a:r>
              <a:rPr lang="en-US" altLang="ko-KR">
                <a:ea typeface="굴림" pitchFamily="50" charset="-127"/>
              </a:rPr>
              <a:t>)</a:t>
            </a:r>
            <a:r>
              <a:rPr lang="en-US" altLang="ko-KR" i="1">
                <a:latin typeface="Bookman Old Style" pitchFamily="18" charset="0"/>
                <a:ea typeface="굴림" pitchFamily="50" charset="-127"/>
              </a:rPr>
              <a:t> </a:t>
            </a:r>
          </a:p>
          <a:p>
            <a:pPr lvl="1">
              <a:buFont typeface="Wingdings" pitchFamily="2" charset="2"/>
              <a:buNone/>
            </a:pPr>
            <a:r>
              <a:rPr lang="en-US" altLang="ko-KR">
                <a:sym typeface="Wingdings" pitchFamily="2" charset="2"/>
              </a:rPr>
              <a:t>Then </a:t>
            </a:r>
            <a:r>
              <a:rPr i="1">
                <a:solidFill>
                  <a:srgbClr val="008000"/>
                </a:solidFill>
                <a:latin typeface="Bookman Old Style" pitchFamily="18" charset="0"/>
                <a:ea typeface="맑은 고딕" pitchFamily="50" charset="-127"/>
              </a:rPr>
              <a:t>&lt;</a:t>
            </a:r>
            <a:r>
              <a:rPr lang="en-US" altLang="ko-KR" i="1">
                <a:solidFill>
                  <a:srgbClr val="008000"/>
                </a:solidFill>
                <a:latin typeface="Bookman Old Style" pitchFamily="18" charset="0"/>
              </a:rPr>
              <a:t>G</a:t>
            </a:r>
            <a:r>
              <a:rPr lang="en-US" altLang="ko-KR" i="1" baseline="-25000">
                <a:solidFill>
                  <a:srgbClr val="008000"/>
                </a:solidFill>
                <a:latin typeface="Bookman Old Style" pitchFamily="18" charset="0"/>
              </a:rPr>
              <a:t> </a:t>
            </a:r>
            <a:r>
              <a:rPr lang="en-US" altLang="ko-KR" i="1">
                <a:solidFill>
                  <a:srgbClr val="008000"/>
                </a:solidFill>
                <a:latin typeface="Bookman Old Style" pitchFamily="18" charset="0"/>
                <a:sym typeface="Symbol" pitchFamily="18" charset="2"/>
              </a:rPr>
              <a:t> </a:t>
            </a:r>
            <a:r>
              <a:rPr lang="en-US" altLang="ko-KR" i="1">
                <a:solidFill>
                  <a:srgbClr val="008000"/>
                </a:solidFill>
                <a:latin typeface="Bookman Old Style" pitchFamily="18" charset="0"/>
                <a:sym typeface="Wingdings" pitchFamily="2" charset="2"/>
              </a:rPr>
              <a:t>H</a:t>
            </a:r>
            <a:r>
              <a:rPr lang="en-US" altLang="ko-KR">
                <a:solidFill>
                  <a:srgbClr val="008000"/>
                </a:solidFill>
                <a:sym typeface="Wingdings" pitchFamily="2" charset="2"/>
              </a:rPr>
              <a:t> </a:t>
            </a:r>
            <a:r>
              <a:rPr lang="en-US" altLang="ko-KR" i="1">
                <a:solidFill>
                  <a:srgbClr val="008000"/>
                </a:solidFill>
                <a:latin typeface="Bookman Old Style" pitchFamily="18" charset="0"/>
              </a:rPr>
              <a:t>, </a:t>
            </a:r>
            <a:r>
              <a:rPr lang="en-US" altLang="ko-KR">
                <a:solidFill>
                  <a:srgbClr val="008000"/>
                </a:solidFill>
                <a:latin typeface="Bookman Old Style" pitchFamily="18" charset="0"/>
                <a:ea typeface="MS PMincho" pitchFamily="18" charset="-128"/>
              </a:rPr>
              <a:t>·</a:t>
            </a:r>
            <a:r>
              <a:rPr lang="en-US" altLang="ko-KR" i="1">
                <a:solidFill>
                  <a:srgbClr val="008000"/>
                </a:solidFill>
                <a:latin typeface="Bookman Old Style" pitchFamily="18" charset="0"/>
              </a:rPr>
              <a:t> &gt; </a:t>
            </a:r>
            <a:r>
              <a:rPr lang="en-US" altLang="ko-KR">
                <a:solidFill>
                  <a:srgbClr val="008000"/>
                </a:solidFill>
                <a:sym typeface="Wingdings" pitchFamily="2" charset="2"/>
              </a:rPr>
              <a:t>is a group</a:t>
            </a:r>
            <a:r>
              <a:rPr lang="en-US" altLang="ko-KR">
                <a:sym typeface="Wingdings" pitchFamily="2" charset="2"/>
              </a:rPr>
              <a:t> and is called the </a:t>
            </a:r>
            <a:r>
              <a:rPr lang="en-US" altLang="ko-KR">
                <a:solidFill>
                  <a:srgbClr val="FF0000"/>
                </a:solidFill>
                <a:sym typeface="Wingdings" pitchFamily="2" charset="2"/>
              </a:rPr>
              <a:t>direct product </a:t>
            </a:r>
            <a:r>
              <a:rPr lang="en-US" altLang="ko-KR">
                <a:sym typeface="Wingdings" pitchFamily="2" charset="2"/>
              </a:rPr>
              <a:t>of </a:t>
            </a:r>
            <a:r>
              <a:rPr lang="en-US" altLang="ko-KR" i="1">
                <a:latin typeface="Bookman Old Style" pitchFamily="18" charset="0"/>
              </a:rPr>
              <a:t>G</a:t>
            </a:r>
            <a:r>
              <a:rPr lang="en-US" altLang="ko-KR" i="1" baseline="-25000">
                <a:latin typeface="Bookman Old Style" pitchFamily="18" charset="0"/>
              </a:rPr>
              <a:t> </a:t>
            </a:r>
            <a:r>
              <a:rPr lang="en-US" altLang="ko-KR" i="1">
                <a:latin typeface="Bookman Old Style" pitchFamily="18" charset="0"/>
              </a:rPr>
              <a:t> </a:t>
            </a:r>
            <a:r>
              <a:rPr lang="en-US" altLang="ko-KR"/>
              <a:t>and </a:t>
            </a:r>
            <a:r>
              <a:rPr lang="en-US" altLang="ko-KR" i="1">
                <a:latin typeface="Bookman Old Style" pitchFamily="18" charset="0"/>
              </a:rPr>
              <a:t>H. </a:t>
            </a:r>
            <a:endParaRPr lang="en-US" altLang="ko-KR"/>
          </a:p>
          <a:p>
            <a:pPr lvl="1" algn="r">
              <a:lnSpc>
                <a:spcPct val="130000"/>
              </a:lnSpc>
              <a:buFont typeface="Wingdings" pitchFamily="2" charset="2"/>
              <a:buNone/>
            </a:pPr>
            <a:r>
              <a:rPr lang="en-US" altLang="ko-KR"/>
              <a:t>( Example )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On </a:t>
            </a:r>
            <a:r>
              <a:rPr lang="en-US" altLang="ko-KR" i="1">
                <a:latin typeface="Bookman Old Style" pitchFamily="18" charset="0"/>
              </a:rPr>
              <a:t>G = </a:t>
            </a:r>
            <a:r>
              <a:rPr i="1">
                <a:latin typeface="Bookman Old Style" pitchFamily="18" charset="0"/>
                <a:ea typeface="맑은 고딕" pitchFamily="50" charset="-127"/>
              </a:rPr>
              <a:t>&lt;</a:t>
            </a:r>
            <a:r>
              <a:rPr lang="en-US" altLang="ko-KR" i="1">
                <a:latin typeface="Bookman Old Style" pitchFamily="18" charset="0"/>
                <a:ea typeface="굴림" pitchFamily="50" charset="-127"/>
              </a:rPr>
              <a:t>Z</a:t>
            </a:r>
            <a:r>
              <a:rPr lang="en-US" altLang="ko-KR" i="1" baseline="-25000">
                <a:latin typeface="Bookman Old Style" pitchFamily="18" charset="0"/>
                <a:ea typeface="굴림" pitchFamily="50" charset="-127"/>
              </a:rPr>
              <a:t>2</a:t>
            </a:r>
            <a:r>
              <a:rPr lang="en-US" altLang="ko-KR" i="1" baseline="-25000">
                <a:latin typeface="Bookman Old Style" pitchFamily="18" charset="0"/>
              </a:rPr>
              <a:t> </a:t>
            </a:r>
            <a:r>
              <a:rPr lang="en-US" altLang="ko-KR" i="1">
                <a:latin typeface="Bookman Old Style" pitchFamily="18" charset="0"/>
              </a:rPr>
              <a:t>,</a:t>
            </a:r>
            <a:r>
              <a:rPr lang="en-US" altLang="ko-KR" i="1">
                <a:latin typeface="Bookman Old Style" pitchFamily="18" charset="0"/>
                <a:sym typeface="Wingdings" pitchFamily="2" charset="2"/>
              </a:rPr>
              <a:t>+</a:t>
            </a:r>
            <a:r>
              <a:rPr lang="en-US" altLang="ko-KR" i="1">
                <a:latin typeface="Bookman Old Style" pitchFamily="18" charset="0"/>
              </a:rPr>
              <a:t>&gt; </a:t>
            </a:r>
            <a:r>
              <a:rPr lang="en-US" altLang="ko-KR">
                <a:latin typeface="Bookman Old Style" pitchFamily="18" charset="0"/>
                <a:sym typeface="Symbol" pitchFamily="18" charset="2"/>
              </a:rPr>
              <a:t></a:t>
            </a:r>
            <a:r>
              <a:rPr lang="en-US" altLang="ko-KR"/>
              <a:t> </a:t>
            </a:r>
            <a:r>
              <a:rPr i="1">
                <a:latin typeface="Bookman Old Style" pitchFamily="18" charset="0"/>
                <a:ea typeface="맑은 고딕" pitchFamily="50" charset="-127"/>
              </a:rPr>
              <a:t>&lt;</a:t>
            </a:r>
            <a:r>
              <a:rPr lang="en-US" altLang="ko-KR" i="1">
                <a:latin typeface="Bookman Old Style" pitchFamily="18" charset="0"/>
                <a:ea typeface="굴림" pitchFamily="50" charset="-127"/>
              </a:rPr>
              <a:t>Z</a:t>
            </a:r>
            <a:r>
              <a:rPr lang="en-US" altLang="ko-KR" i="1" baseline="-25000">
                <a:latin typeface="Bookman Old Style" pitchFamily="18" charset="0"/>
                <a:ea typeface="굴림" pitchFamily="50" charset="-127"/>
              </a:rPr>
              <a:t>9</a:t>
            </a:r>
            <a:r>
              <a:rPr lang="en-US" altLang="ko-KR" i="1">
                <a:latin typeface="Bookman Old Style" pitchFamily="18" charset="0"/>
              </a:rPr>
              <a:t>* , </a:t>
            </a:r>
            <a:r>
              <a:rPr lang="en-US" altLang="ko-KR">
                <a:sym typeface="Symbol" pitchFamily="18" charset="2"/>
              </a:rPr>
              <a:t></a:t>
            </a:r>
            <a:r>
              <a:rPr lang="en-US" altLang="ko-KR" i="1">
                <a:latin typeface="Bookman Old Style" pitchFamily="18" charset="0"/>
              </a:rPr>
              <a:t>&gt;</a:t>
            </a:r>
            <a:r>
              <a:rPr lang="en-US" altLang="ko-KR"/>
              <a:t>,</a:t>
            </a:r>
            <a:endParaRPr lang="en-US" altLang="ko-KR">
              <a:sym typeface="Wingdings" pitchFamily="2" charset="2"/>
            </a:endParaRPr>
          </a:p>
          <a:p>
            <a:pPr lvl="2"/>
            <a:r>
              <a:rPr lang="en-US" altLang="ko-KR">
                <a:ea typeface="굴림" pitchFamily="50" charset="-127"/>
              </a:rPr>
              <a:t>(0,2)</a:t>
            </a:r>
            <a:r>
              <a:rPr lang="en-US" altLang="ko-KR" i="1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>
                <a:latin typeface="Bookman Old Style" pitchFamily="18" charset="0"/>
                <a:sym typeface="Symbol" pitchFamily="18" charset="2"/>
              </a:rPr>
              <a:t></a:t>
            </a:r>
            <a:r>
              <a:rPr lang="en-US" altLang="ko-KR" i="1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>
                <a:ea typeface="굴림" pitchFamily="50" charset="-127"/>
              </a:rPr>
              <a:t>(1,7</a:t>
            </a:r>
            <a:r>
              <a:rPr>
                <a:ea typeface="굴림" pitchFamily="50" charset="-127"/>
              </a:rPr>
              <a:t>)</a:t>
            </a:r>
            <a:r>
              <a:rPr i="1">
                <a:latin typeface="Bookman Old Style" pitchFamily="18" charset="0"/>
                <a:ea typeface="굴림" pitchFamily="50" charset="-127"/>
              </a:rPr>
              <a:t> = </a:t>
            </a:r>
            <a:r>
              <a:rPr>
                <a:ea typeface="굴림" pitchFamily="50" charset="-127"/>
              </a:rPr>
              <a:t>(</a:t>
            </a:r>
            <a:r>
              <a:rPr lang="en-US" altLang="ko-KR">
                <a:ea typeface="굴림" pitchFamily="50" charset="-127"/>
              </a:rPr>
              <a:t>0</a:t>
            </a:r>
            <a:r>
              <a:rPr lang="en-US" altLang="ko-KR">
                <a:sym typeface="Wingdings" pitchFamily="2" charset="2"/>
              </a:rPr>
              <a:t>+</a:t>
            </a:r>
            <a:r>
              <a:rPr lang="en-US" altLang="ko-KR">
                <a:ea typeface="굴림" pitchFamily="50" charset="-127"/>
              </a:rPr>
              <a:t>1, 2</a:t>
            </a:r>
            <a:r>
              <a:rPr lang="en-US" altLang="ko-KR">
                <a:ea typeface="굴림" pitchFamily="50" charset="-127"/>
                <a:sym typeface="Symbol" pitchFamily="18" charset="2"/>
              </a:rPr>
              <a:t></a:t>
            </a:r>
            <a:r>
              <a:rPr lang="en-US" altLang="ko-KR">
                <a:ea typeface="굴림" pitchFamily="50" charset="-127"/>
              </a:rPr>
              <a:t>7) = (1,5)</a:t>
            </a:r>
          </a:p>
          <a:p>
            <a:pPr lvl="2"/>
            <a:r>
              <a:rPr lang="en-US" altLang="ko-KR" i="1">
                <a:latin typeface="Bookman Old Style" pitchFamily="18" charset="0"/>
                <a:ea typeface="굴림" pitchFamily="50" charset="-127"/>
              </a:rPr>
              <a:t>G </a:t>
            </a:r>
            <a:r>
              <a:rPr lang="en-US" altLang="ko-KR">
                <a:ea typeface="굴림" pitchFamily="50" charset="-127"/>
              </a:rPr>
              <a:t>is a group of order</a:t>
            </a:r>
            <a:r>
              <a:rPr lang="en-US" altLang="ko-KR" i="1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>
                <a:ea typeface="굴림" pitchFamily="50" charset="-127"/>
              </a:rPr>
              <a:t>12(=2x6).</a:t>
            </a:r>
          </a:p>
          <a:p>
            <a:pPr lvl="2"/>
            <a:r>
              <a:rPr lang="en-US" altLang="ko-KR">
                <a:ea typeface="굴림" pitchFamily="50" charset="-127"/>
              </a:rPr>
              <a:t>Identity is</a:t>
            </a:r>
            <a:r>
              <a:rPr lang="en-US" altLang="ko-KR" i="1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>
                <a:ea typeface="굴림" pitchFamily="50" charset="-127"/>
              </a:rPr>
              <a:t>(0,1) and Inverse of (1,2) is (1,5).</a:t>
            </a:r>
          </a:p>
        </p:txBody>
      </p:sp>
      <p:sp>
        <p:nvSpPr>
          <p:cNvPr id="37892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69540A40-1C5C-4FB6-B436-7FBC4E8A2C4A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 idx="4294967295"/>
          </p:nvPr>
        </p:nvSpPr>
        <p:spPr>
          <a:xfrm>
            <a:off x="755650" y="152400"/>
            <a:ext cx="7931150" cy="828675"/>
          </a:xfrm>
        </p:spPr>
        <p:txBody>
          <a:bodyPr/>
          <a:lstStyle/>
          <a:p>
            <a:r>
              <a:rPr altLang="ko-KR"/>
              <a:t>Powers of Elements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268413"/>
            <a:ext cx="8305800" cy="5113337"/>
          </a:xfrm>
        </p:spPr>
        <p:txBody>
          <a:bodyPr/>
          <a:lstStyle/>
          <a:p>
            <a:r>
              <a:rPr lang="en-US" altLang="ko-KR" sz="2800"/>
              <a:t> Definition of </a:t>
            </a:r>
            <a:r>
              <a:rPr lang="en-US" altLang="ko-KR" sz="2800" i="1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z="2800" baseline="30000">
                <a:ea typeface="굴림" pitchFamily="50" charset="-127"/>
              </a:rPr>
              <a:t>n</a:t>
            </a:r>
            <a:endParaRPr lang="en-US" altLang="ko-KR" sz="2800">
              <a:ea typeface="굴림" pitchFamily="50" charset="-127"/>
            </a:endParaRPr>
          </a:p>
          <a:p>
            <a:pPr lvl="1">
              <a:buFont typeface="Wingdings" pitchFamily="2" charset="2"/>
              <a:buNone/>
            </a:pPr>
            <a:r>
              <a:rPr lang="en-US" altLang="ko-KR" sz="2400">
                <a:ea typeface="굴림" pitchFamily="50" charset="-127"/>
              </a:rPr>
              <a:t>For a group 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G</a:t>
            </a:r>
            <a:r>
              <a:rPr lang="en-US" altLang="ko-KR" sz="2400">
                <a:ea typeface="굴림" pitchFamily="50" charset="-127"/>
              </a:rPr>
              <a:t>, 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z="2400">
                <a:ea typeface="굴림" pitchFamily="50" charset="-127"/>
              </a:rPr>
              <a:t> </a:t>
            </a:r>
            <a:r>
              <a:rPr lang="en-US" altLang="ko-KR" sz="2400">
                <a:ea typeface="굴림" pitchFamily="50" charset="-127"/>
                <a:sym typeface="Symbol" pitchFamily="18" charset="2"/>
              </a:rPr>
              <a:t> 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  <a:sym typeface="Symbol" pitchFamily="18" charset="2"/>
              </a:rPr>
              <a:t>G</a:t>
            </a:r>
            <a:r>
              <a:rPr lang="en-US" altLang="ko-KR" sz="2400">
                <a:ea typeface="굴림" pitchFamily="50" charset="-127"/>
                <a:sym typeface="Symbol" pitchFamily="18" charset="2"/>
              </a:rPr>
              <a:t> and 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  <a:sym typeface="Symbol" pitchFamily="18" charset="2"/>
              </a:rPr>
              <a:t>n</a:t>
            </a:r>
            <a:r>
              <a:rPr lang="en-US" altLang="ko-KR" sz="2400">
                <a:ea typeface="굴림" pitchFamily="50" charset="-127"/>
                <a:sym typeface="Symbol" pitchFamily="18" charset="2"/>
              </a:rPr>
              <a:t>  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  <a:sym typeface="Symbol" pitchFamily="18" charset="2"/>
              </a:rPr>
              <a:t>Z</a:t>
            </a:r>
            <a:r>
              <a:rPr lang="en-US" altLang="ko-KR" sz="2400">
                <a:ea typeface="굴림" pitchFamily="50" charset="-127"/>
                <a:sym typeface="Symbol" pitchFamily="18" charset="2"/>
              </a:rPr>
              <a:t>,</a:t>
            </a:r>
            <a:endParaRPr lang="en-US" altLang="ko-KR" sz="2400">
              <a:ea typeface="굴림" pitchFamily="50" charset="-127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z="2400" baseline="30000">
                <a:ea typeface="굴림" pitchFamily="50" charset="-127"/>
              </a:rPr>
              <a:t>0</a:t>
            </a:r>
            <a:r>
              <a:rPr lang="en-US" altLang="ko-KR" sz="2400">
                <a:ea typeface="굴림" pitchFamily="50" charset="-127"/>
              </a:rPr>
              <a:t> = 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e</a:t>
            </a:r>
            <a:r>
              <a:rPr lang="en-US" altLang="ko-KR" sz="2400">
                <a:ea typeface="굴림" pitchFamily="50" charset="-127"/>
              </a:rPr>
              <a:t>, 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z="2400" baseline="30000">
                <a:ea typeface="굴림" pitchFamily="50" charset="-127"/>
              </a:rPr>
              <a:t>1</a:t>
            </a:r>
            <a:r>
              <a:rPr lang="en-US" altLang="ko-KR" sz="2400">
                <a:ea typeface="굴림" pitchFamily="50" charset="-127"/>
              </a:rPr>
              <a:t> = 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z="2400">
                <a:ea typeface="굴림" pitchFamily="50" charset="-127"/>
              </a:rPr>
              <a:t>, 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z="2400" baseline="30000">
                <a:ea typeface="굴림" pitchFamily="50" charset="-127"/>
              </a:rPr>
              <a:t>2</a:t>
            </a:r>
            <a:r>
              <a:rPr lang="en-US" altLang="ko-KR" sz="2400">
                <a:ea typeface="굴림" pitchFamily="50" charset="-127"/>
              </a:rPr>
              <a:t> = 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aa</a:t>
            </a:r>
            <a:r>
              <a:rPr lang="en-US" altLang="ko-KR" sz="2400">
                <a:ea typeface="굴림" pitchFamily="50" charset="-127"/>
                <a:sym typeface="Symbol" pitchFamily="18" charset="2"/>
              </a:rPr>
              <a:t>,</a:t>
            </a:r>
            <a:r>
              <a:rPr lang="en-US" altLang="ko-KR" sz="2400">
                <a:ea typeface="굴림" pitchFamily="50" charset="-127"/>
              </a:rPr>
              <a:t> 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z="2400" baseline="30000">
                <a:ea typeface="굴림" pitchFamily="50" charset="-127"/>
              </a:rPr>
              <a:t>n+1</a:t>
            </a:r>
            <a:r>
              <a:rPr lang="en-US" altLang="ko-KR" sz="2400">
                <a:ea typeface="굴림" pitchFamily="50" charset="-127"/>
              </a:rPr>
              <a:t> = 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z="2400" baseline="30000">
                <a:ea typeface="굴림" pitchFamily="50" charset="-127"/>
              </a:rPr>
              <a:t>n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z="2400">
                <a:ea typeface="굴림" pitchFamily="50" charset="-127"/>
              </a:rPr>
              <a:t> ,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z="2400" baseline="30000">
                <a:ea typeface="굴림" pitchFamily="50" charset="-127"/>
              </a:rPr>
              <a:t>-n</a:t>
            </a:r>
            <a:r>
              <a:rPr lang="en-US" altLang="ko-KR" sz="2400">
                <a:ea typeface="굴림" pitchFamily="50" charset="-127"/>
              </a:rPr>
              <a:t> = (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z="2400" baseline="30000">
                <a:ea typeface="굴림" pitchFamily="50" charset="-127"/>
              </a:rPr>
              <a:t>-1</a:t>
            </a:r>
            <a:r>
              <a:rPr lang="en-US" altLang="ko-KR" sz="2400">
                <a:ea typeface="굴림" pitchFamily="50" charset="-127"/>
              </a:rPr>
              <a:t>)</a:t>
            </a:r>
            <a:r>
              <a:rPr lang="en-US" altLang="ko-KR" sz="2400" baseline="30000">
                <a:ea typeface="굴림" pitchFamily="50" charset="-127"/>
              </a:rPr>
              <a:t>n</a:t>
            </a:r>
            <a:r>
              <a:rPr lang="en-US" altLang="ko-KR" sz="2400">
                <a:ea typeface="굴림" pitchFamily="50" charset="-127"/>
              </a:rPr>
              <a:t>, 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z="2400" baseline="30000">
                <a:ea typeface="굴림" pitchFamily="50" charset="-127"/>
              </a:rPr>
              <a:t>m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z="2400" baseline="30000">
                <a:ea typeface="굴림" pitchFamily="50" charset="-127"/>
              </a:rPr>
              <a:t>n</a:t>
            </a:r>
            <a:r>
              <a:rPr lang="en-US" altLang="ko-KR" sz="2400">
                <a:ea typeface="굴림" pitchFamily="50" charset="-127"/>
              </a:rPr>
              <a:t> = 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z="2400" baseline="30000">
                <a:ea typeface="굴림" pitchFamily="50" charset="-127"/>
              </a:rPr>
              <a:t>m+n</a:t>
            </a:r>
            <a:r>
              <a:rPr lang="en-US" altLang="ko-KR" sz="2400">
                <a:ea typeface="굴림" pitchFamily="50" charset="-127"/>
              </a:rPr>
              <a:t>, (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z="2400" baseline="30000">
                <a:ea typeface="굴림" pitchFamily="50" charset="-127"/>
              </a:rPr>
              <a:t>m</a:t>
            </a:r>
            <a:r>
              <a:rPr lang="en-US" altLang="ko-KR" sz="2400">
                <a:ea typeface="굴림" pitchFamily="50" charset="-127"/>
              </a:rPr>
              <a:t>)</a:t>
            </a:r>
            <a:r>
              <a:rPr lang="en-US" altLang="ko-KR" sz="2400" baseline="30000">
                <a:ea typeface="굴림" pitchFamily="50" charset="-127"/>
              </a:rPr>
              <a:t>n</a:t>
            </a:r>
            <a:r>
              <a:rPr lang="en-US" altLang="ko-KR" sz="2400">
                <a:ea typeface="굴림" pitchFamily="50" charset="-127"/>
              </a:rPr>
              <a:t> = 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z="2400" baseline="30000">
                <a:ea typeface="굴림" pitchFamily="50" charset="-127"/>
              </a:rPr>
              <a:t>mn</a:t>
            </a:r>
            <a:r>
              <a:rPr lang="en-US" altLang="ko-KR" sz="2400">
                <a:ea typeface="굴림" pitchFamily="50" charset="-127"/>
              </a:rPr>
              <a:t> </a:t>
            </a:r>
          </a:p>
          <a:p>
            <a:pPr lvl="1">
              <a:lnSpc>
                <a:spcPct val="130000"/>
              </a:lnSpc>
            </a:pPr>
            <a:r>
              <a:rPr lang="en-US" altLang="ko-KR" sz="2400">
                <a:ea typeface="굴림" pitchFamily="50" charset="-127"/>
              </a:rPr>
              <a:t> Examples for </a:t>
            </a:r>
            <a:r>
              <a:rPr lang="en-US" altLang="ko-KR" sz="2400">
                <a:latin typeface="Bookman Old Style" pitchFamily="18" charset="0"/>
                <a:ea typeface="굴림" pitchFamily="50" charset="-127"/>
              </a:rPr>
              <a:t>&lt; 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Z</a:t>
            </a:r>
            <a:r>
              <a:rPr lang="en-US" altLang="ko-KR" sz="2400" i="1" baseline="-25000">
                <a:latin typeface="Bookman Old Style" pitchFamily="18" charset="0"/>
                <a:ea typeface="굴림" pitchFamily="50" charset="-127"/>
              </a:rPr>
              <a:t>4</a:t>
            </a:r>
            <a:r>
              <a:rPr lang="en-US" altLang="ko-KR" sz="2400">
                <a:latin typeface="Bookman Old Style" pitchFamily="18" charset="0"/>
                <a:ea typeface="굴림" pitchFamily="50" charset="-127"/>
              </a:rPr>
              <a:t> , + &gt;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>
                <a:ea typeface="굴림" pitchFamily="50" charset="-127"/>
              </a:rPr>
              <a:t>	[3]</a:t>
            </a:r>
            <a:r>
              <a:rPr lang="en-US" altLang="ko-KR" sz="2400" baseline="30000">
                <a:ea typeface="굴림" pitchFamily="50" charset="-127"/>
              </a:rPr>
              <a:t>2</a:t>
            </a:r>
            <a:r>
              <a:rPr lang="en-US" altLang="ko-KR" sz="2400">
                <a:ea typeface="굴림" pitchFamily="50" charset="-127"/>
              </a:rPr>
              <a:t>=[3]+[3]=[6]=[2], [3]</a:t>
            </a:r>
            <a:r>
              <a:rPr lang="en-US" altLang="ko-KR" sz="2400" baseline="30000">
                <a:ea typeface="굴림" pitchFamily="50" charset="-127"/>
              </a:rPr>
              <a:t>-2</a:t>
            </a:r>
            <a:r>
              <a:rPr lang="en-US" altLang="ko-KR" sz="2400">
                <a:ea typeface="굴림" pitchFamily="50" charset="-127"/>
              </a:rPr>
              <a:t>=[3</a:t>
            </a:r>
            <a:r>
              <a:rPr lang="en-US" altLang="ko-KR" sz="2400" baseline="30000">
                <a:ea typeface="굴림" pitchFamily="50" charset="-127"/>
              </a:rPr>
              <a:t>-1</a:t>
            </a:r>
            <a:r>
              <a:rPr lang="en-US" altLang="ko-KR" sz="2400">
                <a:ea typeface="굴림" pitchFamily="50" charset="-127"/>
              </a:rPr>
              <a:t>]</a:t>
            </a:r>
            <a:r>
              <a:rPr lang="en-US" altLang="ko-KR" sz="2400" baseline="30000">
                <a:ea typeface="굴림" pitchFamily="50" charset="-127"/>
              </a:rPr>
              <a:t>2</a:t>
            </a:r>
            <a:r>
              <a:rPr lang="en-US" altLang="ko-KR" sz="2400">
                <a:ea typeface="굴림" pitchFamily="50" charset="-127"/>
              </a:rPr>
              <a:t>=[1]</a:t>
            </a:r>
            <a:r>
              <a:rPr lang="en-US" altLang="ko-KR" sz="2400" baseline="30000">
                <a:ea typeface="굴림" pitchFamily="50" charset="-127"/>
              </a:rPr>
              <a:t>2</a:t>
            </a:r>
            <a:r>
              <a:rPr lang="en-US" altLang="ko-KR" sz="2400">
                <a:ea typeface="굴림" pitchFamily="50" charset="-127"/>
              </a:rPr>
              <a:t>=[2]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>
                <a:ea typeface="굴림" pitchFamily="50" charset="-127"/>
              </a:rPr>
              <a:t>	[3]</a:t>
            </a:r>
            <a:r>
              <a:rPr lang="en-US" altLang="ko-KR" sz="2400" baseline="30000">
                <a:ea typeface="굴림" pitchFamily="50" charset="-127"/>
              </a:rPr>
              <a:t>2 </a:t>
            </a:r>
            <a:r>
              <a:rPr lang="en-US" altLang="ko-KR" sz="2400">
                <a:ea typeface="굴림" pitchFamily="50" charset="-127"/>
              </a:rPr>
              <a:t>[3]</a:t>
            </a:r>
            <a:r>
              <a:rPr lang="en-US" altLang="ko-KR" sz="2400" baseline="30000">
                <a:ea typeface="굴림" pitchFamily="50" charset="-127"/>
              </a:rPr>
              <a:t>-2 </a:t>
            </a:r>
            <a:r>
              <a:rPr lang="en-US" altLang="ko-KR" sz="2400">
                <a:ea typeface="굴림" pitchFamily="50" charset="-127"/>
              </a:rPr>
              <a:t>=[2][2]=[4]=[0]= [3]</a:t>
            </a:r>
            <a:r>
              <a:rPr lang="en-US" altLang="ko-KR" sz="2400" baseline="30000">
                <a:ea typeface="굴림" pitchFamily="50" charset="-127"/>
              </a:rPr>
              <a:t>0 </a:t>
            </a:r>
            <a:r>
              <a:rPr lang="en-US" altLang="ko-KR" sz="2400">
                <a:ea typeface="굴림" pitchFamily="50" charset="-127"/>
              </a:rPr>
              <a:t>=[3]</a:t>
            </a:r>
            <a:r>
              <a:rPr lang="en-US" altLang="ko-KR" sz="2400" baseline="30000">
                <a:ea typeface="굴림" pitchFamily="50" charset="-127"/>
              </a:rPr>
              <a:t>2-2</a:t>
            </a:r>
            <a:endParaRPr lang="en-US" altLang="ko-KR" sz="2400">
              <a:ea typeface="굴림" pitchFamily="50" charset="-127"/>
            </a:endParaRPr>
          </a:p>
          <a:p>
            <a:pPr>
              <a:lnSpc>
                <a:spcPct val="170000"/>
              </a:lnSpc>
            </a:pPr>
            <a:r>
              <a:rPr lang="en-US" altLang="ko-KR" sz="2800">
                <a:ea typeface="굴림" pitchFamily="50" charset="-127"/>
              </a:rPr>
              <a:t> (</a:t>
            </a:r>
            <a:r>
              <a:rPr lang="en-US" altLang="ko-KR" sz="2800" i="1">
                <a:latin typeface="Bookman Old Style" pitchFamily="18" charset="0"/>
                <a:ea typeface="굴림" pitchFamily="50" charset="-127"/>
              </a:rPr>
              <a:t>ab</a:t>
            </a:r>
            <a:r>
              <a:rPr lang="en-US" altLang="ko-KR" sz="2800">
                <a:ea typeface="굴림" pitchFamily="50" charset="-127"/>
              </a:rPr>
              <a:t>)</a:t>
            </a:r>
            <a:r>
              <a:rPr lang="en-US" altLang="ko-KR" sz="2800" baseline="30000">
                <a:ea typeface="굴림" pitchFamily="50" charset="-127"/>
              </a:rPr>
              <a:t>n</a:t>
            </a:r>
            <a:r>
              <a:rPr lang="en-US" altLang="ko-KR" sz="2800">
                <a:ea typeface="굴림" pitchFamily="50" charset="-127"/>
              </a:rPr>
              <a:t> = </a:t>
            </a:r>
            <a:r>
              <a:rPr lang="en-US" altLang="ko-KR" sz="2800" i="1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z="2800" baseline="30000">
                <a:ea typeface="굴림" pitchFamily="50" charset="-127"/>
              </a:rPr>
              <a:t>n</a:t>
            </a:r>
            <a:r>
              <a:rPr lang="en-US" altLang="ko-KR" sz="2800" i="1">
                <a:latin typeface="Bookman Old Style" pitchFamily="18" charset="0"/>
                <a:ea typeface="굴림" pitchFamily="50" charset="-127"/>
              </a:rPr>
              <a:t>b</a:t>
            </a:r>
            <a:r>
              <a:rPr lang="en-US" altLang="ko-KR" sz="2800" baseline="30000">
                <a:ea typeface="굴림" pitchFamily="50" charset="-127"/>
              </a:rPr>
              <a:t>n</a:t>
            </a:r>
            <a:r>
              <a:rPr lang="en-US" altLang="ko-KR" sz="2800">
                <a:ea typeface="굴림" pitchFamily="50" charset="-127"/>
              </a:rPr>
              <a:t> </a:t>
            </a:r>
            <a:r>
              <a:rPr lang="en-US" altLang="ko-KR" sz="2800">
                <a:latin typeface="Bookman Old Style" pitchFamily="18" charset="0"/>
                <a:ea typeface="굴림" pitchFamily="50" charset="-127"/>
              </a:rPr>
              <a:t>?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>
                <a:ea typeface="굴림" pitchFamily="50" charset="-127"/>
              </a:rPr>
              <a:t>(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ab</a:t>
            </a:r>
            <a:r>
              <a:rPr lang="en-US" altLang="ko-KR" sz="2400">
                <a:ea typeface="굴림" pitchFamily="50" charset="-127"/>
              </a:rPr>
              <a:t>)</a:t>
            </a:r>
            <a:r>
              <a:rPr lang="en-US" altLang="ko-KR" sz="2400" baseline="30000">
                <a:ea typeface="굴림" pitchFamily="50" charset="-127"/>
              </a:rPr>
              <a:t>n </a:t>
            </a:r>
            <a:r>
              <a:rPr lang="en-US" altLang="ko-KR" sz="2400">
                <a:ea typeface="굴림" pitchFamily="50" charset="-127"/>
              </a:rPr>
              <a:t>= (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ab</a:t>
            </a:r>
            <a:r>
              <a:rPr lang="en-US" altLang="ko-KR" sz="2400">
                <a:ea typeface="굴림" pitchFamily="50" charset="-127"/>
              </a:rPr>
              <a:t>)(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ab</a:t>
            </a:r>
            <a:r>
              <a:rPr lang="en-US" altLang="ko-KR" sz="2400">
                <a:ea typeface="굴림" pitchFamily="50" charset="-127"/>
              </a:rPr>
              <a:t>)(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ab</a:t>
            </a:r>
            <a:r>
              <a:rPr lang="en-US" altLang="ko-KR" sz="2400">
                <a:ea typeface="굴림" pitchFamily="50" charset="-127"/>
              </a:rPr>
              <a:t>) </a:t>
            </a:r>
            <a:r>
              <a:rPr lang="en-US" altLang="ko-KR" sz="2400">
                <a:ea typeface="굴림" pitchFamily="50" charset="-127"/>
                <a:sym typeface="Symbol" pitchFamily="18" charset="2"/>
              </a:rPr>
              <a:t> </a:t>
            </a:r>
            <a:r>
              <a:rPr lang="en-US" altLang="ko-KR" sz="2400">
                <a:ea typeface="굴림" pitchFamily="50" charset="-127"/>
              </a:rPr>
              <a:t>(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ab</a:t>
            </a:r>
            <a:r>
              <a:rPr lang="en-US" altLang="ko-KR" sz="2400">
                <a:ea typeface="굴림" pitchFamily="50" charset="-127"/>
              </a:rPr>
              <a:t>)</a:t>
            </a:r>
            <a:r>
              <a:rPr lang="en-US" altLang="ko-KR" sz="2400" baseline="30000">
                <a:ea typeface="굴림" pitchFamily="50" charset="-127"/>
              </a:rPr>
              <a:t> </a:t>
            </a:r>
            <a:r>
              <a:rPr lang="en-US" altLang="ko-KR" sz="2400">
                <a:ea typeface="굴림" pitchFamily="50" charset="-127"/>
              </a:rPr>
              <a:t>= 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aa </a:t>
            </a:r>
            <a:r>
              <a:rPr lang="en-US" altLang="ko-KR" sz="2400">
                <a:ea typeface="굴림" pitchFamily="50" charset="-127"/>
                <a:sym typeface="Symbol" pitchFamily="18" charset="2"/>
              </a:rPr>
              <a:t>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 abb </a:t>
            </a:r>
            <a:r>
              <a:rPr lang="en-US" altLang="ko-KR" sz="2400">
                <a:ea typeface="굴림" pitchFamily="50" charset="-127"/>
                <a:sym typeface="Symbol" pitchFamily="18" charset="2"/>
              </a:rPr>
              <a:t>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 b = a</a:t>
            </a:r>
            <a:r>
              <a:rPr lang="en-US" altLang="ko-KR" sz="2400" baseline="30000">
                <a:ea typeface="굴림" pitchFamily="50" charset="-127"/>
              </a:rPr>
              <a:t>n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b</a:t>
            </a:r>
            <a:r>
              <a:rPr lang="en-US" altLang="ko-KR" sz="2400" baseline="30000">
                <a:ea typeface="굴림" pitchFamily="50" charset="-127"/>
              </a:rPr>
              <a:t>n</a:t>
            </a:r>
          </a:p>
          <a:p>
            <a:pPr lvl="1">
              <a:lnSpc>
                <a:spcPct val="110000"/>
              </a:lnSpc>
              <a:buFont typeface="Wingdings" pitchFamily="2" charset="2"/>
              <a:buNone/>
            </a:pPr>
            <a:r>
              <a:rPr lang="en-US" altLang="ko-KR" sz="2400">
                <a:ea typeface="굴림" pitchFamily="50" charset="-127"/>
              </a:rPr>
              <a:t>, if it is </a:t>
            </a:r>
            <a:r>
              <a:rPr lang="en-US" altLang="ko-KR" sz="2400">
                <a:solidFill>
                  <a:srgbClr val="009900"/>
                </a:solidFill>
                <a:ea typeface="굴림" pitchFamily="50" charset="-127"/>
              </a:rPr>
              <a:t>abelian</a:t>
            </a:r>
            <a:r>
              <a:rPr lang="en-US" altLang="ko-KR" sz="2400">
                <a:ea typeface="굴림" pitchFamily="50" charset="-127"/>
              </a:rPr>
              <a:t>.</a:t>
            </a:r>
          </a:p>
        </p:txBody>
      </p:sp>
      <p:sp>
        <p:nvSpPr>
          <p:cNvPr id="39940" name="Freeform 4"/>
          <p:cNvSpPr>
            <a:spLocks/>
          </p:cNvSpPr>
          <p:nvPr/>
        </p:nvSpPr>
        <p:spPr bwMode="auto">
          <a:xfrm>
            <a:off x="2843213" y="5661025"/>
            <a:ext cx="1657350" cy="420688"/>
          </a:xfrm>
          <a:custGeom>
            <a:avLst/>
            <a:gdLst>
              <a:gd name="T0" fmla="*/ 0 w 1044"/>
              <a:gd name="T1" fmla="*/ 2147483646 h 265"/>
              <a:gd name="T2" fmla="*/ 2147483646 w 1044"/>
              <a:gd name="T3" fmla="*/ 2147483646 h 265"/>
              <a:gd name="T4" fmla="*/ 2147483646 w 1044"/>
              <a:gd name="T5" fmla="*/ 0 h 26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44" h="265">
                <a:moveTo>
                  <a:pt x="0" y="227"/>
                </a:moveTo>
                <a:cubicBezTo>
                  <a:pt x="253" y="246"/>
                  <a:pt x="507" y="265"/>
                  <a:pt x="681" y="227"/>
                </a:cubicBezTo>
                <a:cubicBezTo>
                  <a:pt x="855" y="189"/>
                  <a:pt x="949" y="94"/>
                  <a:pt x="1044" y="0"/>
                </a:cubicBezTo>
              </a:path>
            </a:pathLst>
          </a:custGeom>
          <a:noFill/>
          <a:ln w="19050" cap="flat" cmpd="sng">
            <a:solidFill>
              <a:srgbClr val="FF3300"/>
            </a:solidFill>
            <a:prstDash val="solid"/>
            <a:round/>
            <a:headEnd type="none" w="med" len="med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ko-KR" altLang="en-US"/>
          </a:p>
        </p:txBody>
      </p:sp>
      <p:sp>
        <p:nvSpPr>
          <p:cNvPr id="39941" name="Oval 5"/>
          <p:cNvSpPr>
            <a:spLocks noChangeArrowheads="1"/>
          </p:cNvSpPr>
          <p:nvPr/>
        </p:nvSpPr>
        <p:spPr bwMode="auto">
          <a:xfrm>
            <a:off x="4356100" y="5300663"/>
            <a:ext cx="360363" cy="360362"/>
          </a:xfrm>
          <a:prstGeom prst="ellipse">
            <a:avLst/>
          </a:prstGeom>
          <a:noFill/>
          <a:ln w="19050">
            <a:solidFill>
              <a:schemeClr val="accent1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9942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51D8967A-D23B-455E-9C45-E7619D6A965C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/>
              <a:t>Homomorphism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1052513"/>
            <a:ext cx="8305800" cy="4681537"/>
          </a:xfrm>
        </p:spPr>
        <p:txBody>
          <a:bodyPr/>
          <a:lstStyle/>
          <a:p>
            <a:r>
              <a:rPr lang="en-US" altLang="ko-KR" sz="2800"/>
              <a:t> Definition 16.4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If </a:t>
            </a:r>
            <a:r>
              <a:rPr sz="2400" i="1">
                <a:latin typeface="Bookman Old Style" pitchFamily="18" charset="0"/>
                <a:ea typeface="맑은 고딕" pitchFamily="50" charset="-127"/>
              </a:rPr>
              <a:t>&lt;</a:t>
            </a:r>
            <a:r>
              <a:rPr lang="en-US" altLang="ko-KR" sz="2400" i="1">
                <a:latin typeface="Bookman Old Style" pitchFamily="18" charset="0"/>
              </a:rPr>
              <a:t>G</a:t>
            </a:r>
            <a:r>
              <a:rPr lang="en-US" altLang="ko-KR" sz="2400" i="1" baseline="-25000">
                <a:latin typeface="Bookman Old Style" pitchFamily="18" charset="0"/>
              </a:rPr>
              <a:t> </a:t>
            </a:r>
            <a:r>
              <a:rPr lang="en-US" altLang="ko-KR" sz="2400" i="1">
                <a:latin typeface="Bookman Old Style" pitchFamily="18" charset="0"/>
              </a:rPr>
              <a:t>,</a:t>
            </a:r>
            <a:r>
              <a:rPr lang="en-US" altLang="ko-KR" sz="2400">
                <a:latin typeface="Bookman Old Style" pitchFamily="18" charset="0"/>
                <a:sym typeface="Wingdings" pitchFamily="2" charset="2"/>
              </a:rPr>
              <a:t></a:t>
            </a:r>
            <a:r>
              <a:rPr lang="en-US" altLang="ko-KR" sz="2400" i="1">
                <a:latin typeface="Bookman Old Style" pitchFamily="18" charset="0"/>
              </a:rPr>
              <a:t>&gt; </a:t>
            </a:r>
            <a:r>
              <a:rPr lang="en-US" altLang="ko-KR" sz="2400"/>
              <a:t>and </a:t>
            </a:r>
            <a:r>
              <a:rPr sz="2400" i="1">
                <a:latin typeface="Bookman Old Style" pitchFamily="18" charset="0"/>
                <a:ea typeface="맑은 고딕" pitchFamily="50" charset="-127"/>
              </a:rPr>
              <a:t>&lt;</a:t>
            </a:r>
            <a:r>
              <a:rPr lang="en-US" altLang="ko-KR" sz="2400" i="1">
                <a:latin typeface="Bookman Old Style" pitchFamily="18" charset="0"/>
              </a:rPr>
              <a:t>H,*&gt; </a:t>
            </a:r>
            <a:r>
              <a:rPr lang="en-US" altLang="ko-KR" sz="2400"/>
              <a:t>are groups and </a:t>
            </a:r>
            <a:r>
              <a:rPr lang="en-US" altLang="ko-KR" sz="2400" i="1">
                <a:solidFill>
                  <a:srgbClr val="FF3300"/>
                </a:solidFill>
                <a:latin typeface="Bookman Old Style" pitchFamily="18" charset="0"/>
              </a:rPr>
              <a:t>f</a:t>
            </a:r>
            <a:r>
              <a:rPr lang="en-US" altLang="ko-KR" sz="2400" i="1">
                <a:latin typeface="Bookman Old Style" pitchFamily="18" charset="0"/>
              </a:rPr>
              <a:t> </a:t>
            </a:r>
            <a:r>
              <a:rPr lang="en-US" altLang="ko-KR" sz="2400" i="1">
                <a:solidFill>
                  <a:srgbClr val="FF3300"/>
                </a:solidFill>
                <a:latin typeface="Bookman Old Style" pitchFamily="18" charset="0"/>
              </a:rPr>
              <a:t>: G </a:t>
            </a:r>
            <a:r>
              <a:rPr lang="en-US" altLang="ko-KR" sz="2400">
                <a:solidFill>
                  <a:srgbClr val="FF3300"/>
                </a:solidFill>
                <a:latin typeface="Bookman Old Style" pitchFamily="18" charset="0"/>
                <a:sym typeface="Wingdings" pitchFamily="2" charset="2"/>
              </a:rPr>
              <a:t> </a:t>
            </a:r>
            <a:r>
              <a:rPr lang="en-US" altLang="ko-KR" sz="2400" i="1">
                <a:solidFill>
                  <a:srgbClr val="FF3300"/>
                </a:solidFill>
                <a:latin typeface="Bookman Old Style" pitchFamily="18" charset="0"/>
                <a:sym typeface="Wingdings" pitchFamily="2" charset="2"/>
              </a:rPr>
              <a:t>H</a:t>
            </a:r>
            <a:r>
              <a:rPr lang="en-US" altLang="ko-KR" sz="2400">
                <a:sym typeface="Wingdings" pitchFamily="2" charset="2"/>
              </a:rPr>
              <a:t>, then </a:t>
            </a:r>
            <a:r>
              <a:rPr lang="en-US" altLang="ko-KR" sz="2400" i="1">
                <a:latin typeface="Bookman Old Style" pitchFamily="18" charset="0"/>
                <a:sym typeface="Wingdings" pitchFamily="2" charset="2"/>
              </a:rPr>
              <a:t>f  </a:t>
            </a:r>
            <a:r>
              <a:rPr lang="en-US" altLang="ko-KR" sz="2400">
                <a:sym typeface="Wingdings" pitchFamily="2" charset="2"/>
              </a:rPr>
              <a:t>is called a </a:t>
            </a:r>
            <a:r>
              <a:rPr lang="en-US" altLang="ko-KR" sz="2400">
                <a:solidFill>
                  <a:srgbClr val="FF3300"/>
                </a:solidFill>
                <a:sym typeface="Wingdings" pitchFamily="2" charset="2"/>
              </a:rPr>
              <a:t>group homomorphism</a:t>
            </a:r>
            <a:r>
              <a:rPr lang="en-US" altLang="ko-KR" sz="2400">
                <a:sym typeface="Wingdings" pitchFamily="2" charset="2"/>
              </a:rPr>
              <a:t>  if for all </a:t>
            </a:r>
            <a:r>
              <a:rPr lang="en-US" altLang="ko-KR" sz="2400" i="1">
                <a:latin typeface="Bookman Old Style" pitchFamily="18" charset="0"/>
              </a:rPr>
              <a:t>a, b </a:t>
            </a:r>
            <a:r>
              <a:rPr lang="en-US" altLang="ko-KR" sz="2400"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 G,  f</a:t>
            </a:r>
            <a:r>
              <a:rPr lang="en-US" altLang="ko-KR" sz="1400" i="1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 sz="2400">
                <a:ea typeface="굴림" pitchFamily="50" charset="-127"/>
              </a:rPr>
              <a:t>(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a </a:t>
            </a:r>
            <a:r>
              <a:rPr lang="en-US" altLang="ko-KR" sz="2400">
                <a:latin typeface="Bookman Old Style" pitchFamily="18" charset="0"/>
                <a:sym typeface="Wingdings" pitchFamily="2" charset="2"/>
              </a:rPr>
              <a:t>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 b</a:t>
            </a:r>
            <a:r>
              <a:rPr lang="en-US" altLang="ko-KR" sz="2400">
                <a:ea typeface="굴림" pitchFamily="50" charset="-127"/>
              </a:rPr>
              <a:t>)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 = f</a:t>
            </a:r>
            <a:r>
              <a:rPr lang="en-US" altLang="ko-KR" sz="1400" i="1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 sz="2400">
                <a:ea typeface="굴림" pitchFamily="50" charset="-127"/>
              </a:rPr>
              <a:t>(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z="2400">
                <a:ea typeface="굴림" pitchFamily="50" charset="-127"/>
              </a:rPr>
              <a:t>)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 * f</a:t>
            </a:r>
            <a:r>
              <a:rPr lang="en-US" altLang="ko-KR" sz="1400" i="1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 sz="2400">
                <a:ea typeface="굴림" pitchFamily="50" charset="-127"/>
              </a:rPr>
              <a:t>(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b</a:t>
            </a:r>
            <a:r>
              <a:rPr lang="en-US" altLang="ko-KR" sz="2400">
                <a:ea typeface="굴림" pitchFamily="50" charset="-127"/>
              </a:rPr>
              <a:t>).</a:t>
            </a:r>
          </a:p>
          <a:p>
            <a:pPr lvl="1">
              <a:lnSpc>
                <a:spcPct val="50000"/>
              </a:lnSpc>
            </a:pPr>
            <a:endParaRPr lang="en-US" altLang="ko-KR" sz="2400"/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( Example )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Consider </a:t>
            </a:r>
            <a:r>
              <a:rPr sz="2400" i="1">
                <a:latin typeface="Bookman Old Style" pitchFamily="18" charset="0"/>
                <a:ea typeface="맑은 고딕" pitchFamily="50" charset="-127"/>
              </a:rPr>
              <a:t>&lt;</a:t>
            </a:r>
            <a:r>
              <a:rPr lang="en-US" altLang="ko-KR" sz="2400" i="1">
                <a:latin typeface="Bookman Old Style" pitchFamily="18" charset="0"/>
              </a:rPr>
              <a:t>Z</a:t>
            </a:r>
            <a:r>
              <a:rPr lang="en-US" altLang="ko-KR" sz="2400" i="1" baseline="-25000">
                <a:latin typeface="Bookman Old Style" pitchFamily="18" charset="0"/>
              </a:rPr>
              <a:t> </a:t>
            </a:r>
            <a:r>
              <a:rPr lang="en-US" altLang="ko-KR" sz="2400" i="1">
                <a:latin typeface="Bookman Old Style" pitchFamily="18" charset="0"/>
              </a:rPr>
              <a:t>,</a:t>
            </a:r>
            <a:r>
              <a:rPr lang="en-US" altLang="ko-KR" sz="2400">
                <a:solidFill>
                  <a:srgbClr val="008000"/>
                </a:solidFill>
                <a:latin typeface="Bookman Old Style" pitchFamily="18" charset="0"/>
                <a:sym typeface="Wingdings" pitchFamily="2" charset="2"/>
              </a:rPr>
              <a:t>+</a:t>
            </a:r>
            <a:r>
              <a:rPr lang="en-US" altLang="ko-KR" sz="2400" i="1">
                <a:latin typeface="Bookman Old Style" pitchFamily="18" charset="0"/>
              </a:rPr>
              <a:t>&gt; </a:t>
            </a:r>
            <a:r>
              <a:rPr lang="en-US" altLang="ko-KR" sz="2400"/>
              <a:t>and </a:t>
            </a:r>
            <a:r>
              <a:rPr sz="2400" i="1">
                <a:latin typeface="Bookman Old Style" pitchFamily="18" charset="0"/>
                <a:ea typeface="맑은 고딕" pitchFamily="50" charset="-127"/>
              </a:rPr>
              <a:t>&lt;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Z</a:t>
            </a:r>
            <a:r>
              <a:rPr lang="en-US" altLang="ko-KR" sz="2400" i="1" baseline="-25000">
                <a:latin typeface="Bookman Old Style" pitchFamily="18" charset="0"/>
                <a:ea typeface="굴림" pitchFamily="50" charset="-127"/>
              </a:rPr>
              <a:t>4 </a:t>
            </a:r>
            <a:r>
              <a:rPr lang="en-US" altLang="ko-KR" sz="2400" i="1">
                <a:latin typeface="Bookman Old Style" pitchFamily="18" charset="0"/>
              </a:rPr>
              <a:t>,</a:t>
            </a:r>
            <a:r>
              <a:rPr lang="en-US" altLang="ko-KR" sz="2400" i="1">
                <a:solidFill>
                  <a:srgbClr val="FF0000"/>
                </a:solidFill>
                <a:latin typeface="Bookman Old Style" pitchFamily="18" charset="0"/>
              </a:rPr>
              <a:t>+</a:t>
            </a:r>
            <a:r>
              <a:rPr lang="en-US" altLang="ko-KR" sz="2400" i="1">
                <a:latin typeface="Bookman Old Style" pitchFamily="18" charset="0"/>
              </a:rPr>
              <a:t>&gt;</a:t>
            </a:r>
            <a:r>
              <a:rPr lang="en-US" altLang="ko-KR" sz="2400"/>
              <a:t>. Define </a:t>
            </a:r>
            <a:r>
              <a:rPr lang="en-US" altLang="ko-KR" sz="2400" i="1">
                <a:latin typeface="Bookman Old Style" pitchFamily="18" charset="0"/>
              </a:rPr>
              <a:t>f : Z </a:t>
            </a:r>
            <a:r>
              <a:rPr lang="en-US" altLang="ko-KR" sz="2400">
                <a:latin typeface="Bookman Old Style" pitchFamily="18" charset="0"/>
                <a:sym typeface="Wingdings" pitchFamily="2" charset="2"/>
              </a:rPr>
              <a:t> 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Z</a:t>
            </a:r>
            <a:r>
              <a:rPr lang="en-US" altLang="ko-KR" sz="2400" i="1" baseline="-25000">
                <a:latin typeface="Bookman Old Style" pitchFamily="18" charset="0"/>
                <a:ea typeface="굴림" pitchFamily="50" charset="-127"/>
              </a:rPr>
              <a:t>4</a:t>
            </a:r>
            <a:r>
              <a:rPr lang="en-US" altLang="ko-KR" sz="2400" i="1">
                <a:latin typeface="Bookman Old Style" pitchFamily="18" charset="0"/>
                <a:sym typeface="Wingdings" pitchFamily="2" charset="2"/>
              </a:rPr>
              <a:t> </a:t>
            </a:r>
            <a:r>
              <a:rPr lang="en-US" altLang="ko-KR" sz="2400">
                <a:sym typeface="Wingdings" pitchFamily="2" charset="2"/>
              </a:rPr>
              <a:t>by</a:t>
            </a:r>
          </a:p>
          <a:p>
            <a:pPr lvl="1" algn="ctr">
              <a:lnSpc>
                <a:spcPct val="120000"/>
              </a:lnSpc>
              <a:buFont typeface="Wingdings" pitchFamily="2" charset="2"/>
              <a:buNone/>
            </a:pPr>
            <a:r>
              <a:rPr lang="en-US" altLang="ko-KR" sz="2400" i="1">
                <a:latin typeface="Bookman Old Style" pitchFamily="18" charset="0"/>
                <a:sym typeface="Wingdings" pitchFamily="2" charset="2"/>
              </a:rPr>
              <a:t>f</a:t>
            </a:r>
            <a:r>
              <a:rPr lang="en-US" altLang="ko-KR" sz="1400" i="1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 sz="2400">
                <a:ea typeface="굴림" pitchFamily="50" charset="-127"/>
              </a:rPr>
              <a:t>(</a:t>
            </a:r>
            <a:r>
              <a:rPr lang="en-US" altLang="ko-KR" sz="2400" i="1">
                <a:latin typeface="Bookman Old Style" pitchFamily="18" charset="0"/>
                <a:sym typeface="Wingdings" pitchFamily="2" charset="2"/>
              </a:rPr>
              <a:t>x</a:t>
            </a:r>
            <a:r>
              <a:rPr lang="en-US" altLang="ko-KR" sz="2400">
                <a:ea typeface="굴림" pitchFamily="50" charset="-127"/>
              </a:rPr>
              <a:t>)</a:t>
            </a:r>
            <a:r>
              <a:rPr lang="en-US" altLang="ko-KR" sz="2400">
                <a:sym typeface="Wingdings" pitchFamily="2" charset="2"/>
              </a:rPr>
              <a:t> </a:t>
            </a:r>
            <a:r>
              <a:rPr lang="en-US" altLang="ko-KR" sz="2400" i="1">
                <a:latin typeface="Bookman Old Style" pitchFamily="18" charset="0"/>
                <a:sym typeface="Wingdings" pitchFamily="2" charset="2"/>
              </a:rPr>
              <a:t>= </a:t>
            </a:r>
            <a:r>
              <a:rPr lang="en-US" altLang="ko-KR" sz="2400">
                <a:latin typeface="Bookman Old Style" pitchFamily="18" charset="0"/>
                <a:sym typeface="Wingdings" pitchFamily="2" charset="2"/>
              </a:rPr>
              <a:t> </a:t>
            </a:r>
            <a:r>
              <a:rPr lang="en-US" altLang="ko-KR" sz="2400">
                <a:sym typeface="Wingdings" pitchFamily="2" charset="2"/>
              </a:rPr>
              <a:t>[</a:t>
            </a:r>
            <a:r>
              <a:rPr lang="en-US" altLang="ko-KR" sz="2400" i="1">
                <a:latin typeface="Bookman Old Style" pitchFamily="18" charset="0"/>
                <a:sym typeface="Wingdings" pitchFamily="2" charset="2"/>
              </a:rPr>
              <a:t>x</a:t>
            </a:r>
            <a:r>
              <a:rPr lang="en-US" altLang="ko-KR" sz="2400">
                <a:sym typeface="Wingdings" pitchFamily="2" charset="2"/>
              </a:rPr>
              <a:t>] </a:t>
            </a:r>
            <a:r>
              <a:rPr lang="en-US" altLang="ko-KR" sz="2400" i="1">
                <a:latin typeface="Bookman Old Style" pitchFamily="18" charset="0"/>
                <a:sym typeface="Wingdings" pitchFamily="2" charset="2"/>
              </a:rPr>
              <a:t>=</a:t>
            </a:r>
            <a:r>
              <a:rPr lang="en-US" altLang="ko-KR" sz="2400" i="1">
                <a:sym typeface="Wingdings" pitchFamily="2" charset="2"/>
              </a:rPr>
              <a:t> </a:t>
            </a:r>
            <a:r>
              <a:rPr lang="en-US" altLang="ko-KR" sz="2400">
                <a:sym typeface="Wingdings" pitchFamily="2" charset="2"/>
              </a:rPr>
              <a:t>{ </a:t>
            </a:r>
            <a:r>
              <a:rPr lang="en-US" altLang="ko-KR" sz="2400" i="1">
                <a:latin typeface="Bookman Old Style" pitchFamily="18" charset="0"/>
                <a:sym typeface="Wingdings" pitchFamily="2" charset="2"/>
              </a:rPr>
              <a:t>x</a:t>
            </a:r>
            <a:r>
              <a:rPr lang="en-US" altLang="ko-KR" sz="2400">
                <a:sym typeface="Wingdings" pitchFamily="2" charset="2"/>
              </a:rPr>
              <a:t>+4</a:t>
            </a:r>
            <a:r>
              <a:rPr lang="en-US" altLang="ko-KR" sz="2400" i="1">
                <a:latin typeface="Bookman Old Style" pitchFamily="18" charset="0"/>
                <a:sym typeface="Wingdings" pitchFamily="2" charset="2"/>
              </a:rPr>
              <a:t>k</a:t>
            </a:r>
            <a:r>
              <a:rPr lang="en-US" altLang="ko-KR" sz="2400">
                <a:sym typeface="Wingdings" pitchFamily="2" charset="2"/>
              </a:rPr>
              <a:t> | </a:t>
            </a:r>
            <a:r>
              <a:rPr lang="en-US" altLang="ko-KR" sz="2400" i="1">
                <a:latin typeface="Bookman Old Style" pitchFamily="18" charset="0"/>
                <a:sym typeface="Wingdings" pitchFamily="2" charset="2"/>
              </a:rPr>
              <a:t>k</a:t>
            </a:r>
            <a:r>
              <a:rPr lang="en-US" altLang="ko-KR" sz="2400">
                <a:sym typeface="Wingdings" pitchFamily="2" charset="2"/>
              </a:rPr>
              <a:t> </a:t>
            </a:r>
            <a:r>
              <a:rPr lang="en-US" altLang="ko-KR" sz="2400"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sz="2400">
                <a:sym typeface="Wingdings" pitchFamily="2" charset="2"/>
              </a:rPr>
              <a:t> </a:t>
            </a:r>
            <a:r>
              <a:rPr lang="en-US" altLang="ko-KR" sz="2400" i="1">
                <a:latin typeface="Bookman Old Style" pitchFamily="18" charset="0"/>
                <a:sym typeface="Wingdings" pitchFamily="2" charset="2"/>
              </a:rPr>
              <a:t>Z </a:t>
            </a:r>
            <a:r>
              <a:rPr lang="en-US" altLang="ko-KR" sz="2400">
                <a:sym typeface="Wingdings" pitchFamily="2" charset="2"/>
              </a:rPr>
              <a:t>}.</a:t>
            </a:r>
          </a:p>
          <a:p>
            <a:pPr lvl="1" algn="ctr">
              <a:lnSpc>
                <a:spcPct val="120000"/>
              </a:lnSpc>
              <a:buFont typeface="Wingdings" pitchFamily="2" charset="2"/>
              <a:buNone/>
            </a:pPr>
            <a:endParaRPr lang="en-US" altLang="ko-KR" sz="2400">
              <a:sym typeface="Wingdings" pitchFamily="2" charset="2"/>
            </a:endParaRPr>
          </a:p>
          <a:p>
            <a:pPr lvl="1">
              <a:lnSpc>
                <a:spcPct val="120000"/>
              </a:lnSpc>
              <a:buFont typeface="Wingdings" pitchFamily="2" charset="2"/>
              <a:buNone/>
            </a:pPr>
            <a:r>
              <a:rPr lang="en-US" altLang="ko-KR" sz="2400">
                <a:sym typeface="Wingdings" pitchFamily="2" charset="2"/>
              </a:rPr>
              <a:t>For all </a:t>
            </a:r>
            <a:r>
              <a:rPr lang="en-US" altLang="ko-KR" sz="2400" i="1">
                <a:latin typeface="Bookman Old Style" pitchFamily="18" charset="0"/>
              </a:rPr>
              <a:t>a,b </a:t>
            </a:r>
            <a:r>
              <a:rPr lang="en-US" altLang="ko-KR" sz="2400"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 Z, f</a:t>
            </a:r>
            <a:r>
              <a:rPr lang="en-US" altLang="ko-KR" sz="1400" i="1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 sz="2400">
                <a:ea typeface="굴림" pitchFamily="50" charset="-127"/>
              </a:rPr>
              <a:t>(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z="2400" i="1">
                <a:solidFill>
                  <a:srgbClr val="008000"/>
                </a:solidFill>
                <a:latin typeface="Bookman Old Style" pitchFamily="18" charset="0"/>
                <a:ea typeface="굴림" pitchFamily="50" charset="-127"/>
              </a:rPr>
              <a:t>+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b</a:t>
            </a:r>
            <a:r>
              <a:rPr lang="en-US" altLang="ko-KR" sz="2400">
                <a:ea typeface="굴림" pitchFamily="50" charset="-127"/>
              </a:rPr>
              <a:t>)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= </a:t>
            </a:r>
            <a:r>
              <a:rPr lang="en-US" altLang="ko-KR" sz="2400">
                <a:sym typeface="Wingdings" pitchFamily="2" charset="2"/>
              </a:rPr>
              <a:t>[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z="2400" i="1">
                <a:solidFill>
                  <a:srgbClr val="008000"/>
                </a:solidFill>
                <a:latin typeface="Bookman Old Style" pitchFamily="18" charset="0"/>
                <a:ea typeface="굴림" pitchFamily="50" charset="-127"/>
              </a:rPr>
              <a:t>+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b</a:t>
            </a:r>
            <a:r>
              <a:rPr lang="en-US" altLang="ko-KR" sz="2400">
                <a:sym typeface="Wingdings" pitchFamily="2" charset="2"/>
              </a:rPr>
              <a:t>]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= </a:t>
            </a:r>
            <a:r>
              <a:rPr lang="en-US" altLang="ko-KR" sz="2400">
                <a:sym typeface="Wingdings" pitchFamily="2" charset="2"/>
              </a:rPr>
              <a:t>[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z="2400">
                <a:sym typeface="Wingdings" pitchFamily="2" charset="2"/>
              </a:rPr>
              <a:t>]</a:t>
            </a:r>
            <a:r>
              <a:rPr lang="en-US" altLang="ko-KR" sz="2400" i="1">
                <a:solidFill>
                  <a:srgbClr val="FF0000"/>
                </a:solidFill>
                <a:latin typeface="Bookman Old Style" pitchFamily="18" charset="0"/>
                <a:ea typeface="굴림" pitchFamily="50" charset="-127"/>
              </a:rPr>
              <a:t>+</a:t>
            </a:r>
            <a:r>
              <a:rPr lang="en-US" altLang="ko-KR" sz="2400">
                <a:sym typeface="Wingdings" pitchFamily="2" charset="2"/>
              </a:rPr>
              <a:t>[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b</a:t>
            </a:r>
            <a:r>
              <a:rPr lang="en-US" altLang="ko-KR" sz="2400">
                <a:sym typeface="Wingdings" pitchFamily="2" charset="2"/>
              </a:rPr>
              <a:t>]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= f</a:t>
            </a:r>
            <a:r>
              <a:rPr lang="en-US" altLang="ko-KR" sz="1400" i="1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 sz="2400">
                <a:ea typeface="굴림" pitchFamily="50" charset="-127"/>
              </a:rPr>
              <a:t>(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z="2400">
                <a:ea typeface="굴림" pitchFamily="50" charset="-127"/>
              </a:rPr>
              <a:t>)</a:t>
            </a:r>
            <a:r>
              <a:rPr lang="en-US" altLang="ko-KR" sz="2400" i="1">
                <a:solidFill>
                  <a:srgbClr val="FF0000"/>
                </a:solidFill>
                <a:latin typeface="Bookman Old Style" pitchFamily="18" charset="0"/>
                <a:ea typeface="굴림" pitchFamily="50" charset="-127"/>
              </a:rPr>
              <a:t>+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f</a:t>
            </a:r>
            <a:r>
              <a:rPr lang="en-US" altLang="ko-KR" sz="1400" i="1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 sz="2400">
                <a:ea typeface="굴림" pitchFamily="50" charset="-127"/>
              </a:rPr>
              <a:t>(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b</a:t>
            </a:r>
            <a:r>
              <a:rPr lang="en-US" altLang="ko-KR" sz="2400">
                <a:ea typeface="굴림" pitchFamily="50" charset="-127"/>
              </a:rPr>
              <a:t>).</a:t>
            </a:r>
          </a:p>
          <a:p>
            <a:pPr lvl="1">
              <a:lnSpc>
                <a:spcPct val="130000"/>
              </a:lnSpc>
              <a:buFont typeface="Wingdings" pitchFamily="2" charset="2"/>
              <a:buNone/>
            </a:pP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    f</a:t>
            </a:r>
            <a:r>
              <a:rPr lang="en-US" altLang="ko-KR" sz="1400" i="1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 sz="2400">
                <a:ea typeface="굴림" pitchFamily="50" charset="-127"/>
              </a:rPr>
              <a:t>(7</a:t>
            </a:r>
            <a:r>
              <a:rPr lang="en-US" altLang="ko-KR" sz="2400">
                <a:solidFill>
                  <a:srgbClr val="008000"/>
                </a:solidFill>
                <a:ea typeface="굴림" pitchFamily="50" charset="-127"/>
              </a:rPr>
              <a:t>+</a:t>
            </a:r>
            <a:r>
              <a:rPr lang="en-US" altLang="ko-KR" sz="2400">
                <a:ea typeface="굴림" pitchFamily="50" charset="-127"/>
              </a:rPr>
              <a:t>5)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= </a:t>
            </a:r>
            <a:r>
              <a:rPr lang="en-US" altLang="ko-KR" sz="2400">
                <a:sym typeface="Wingdings" pitchFamily="2" charset="2"/>
              </a:rPr>
              <a:t>[</a:t>
            </a:r>
            <a:r>
              <a:rPr lang="en-US" altLang="ko-KR" sz="2400">
                <a:ea typeface="굴림" pitchFamily="50" charset="-127"/>
              </a:rPr>
              <a:t>7</a:t>
            </a:r>
            <a:r>
              <a:rPr lang="en-US" altLang="ko-KR" sz="2400">
                <a:solidFill>
                  <a:srgbClr val="008000"/>
                </a:solidFill>
                <a:ea typeface="굴림" pitchFamily="50" charset="-127"/>
              </a:rPr>
              <a:t>+</a:t>
            </a:r>
            <a:r>
              <a:rPr lang="en-US" altLang="ko-KR" sz="2400">
                <a:ea typeface="굴림" pitchFamily="50" charset="-127"/>
              </a:rPr>
              <a:t>5</a:t>
            </a:r>
            <a:r>
              <a:rPr lang="en-US" altLang="ko-KR" sz="2400">
                <a:sym typeface="Wingdings" pitchFamily="2" charset="2"/>
              </a:rPr>
              <a:t>]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= </a:t>
            </a:r>
            <a:r>
              <a:rPr lang="en-US" altLang="ko-KR" sz="2400">
                <a:sym typeface="Wingdings" pitchFamily="2" charset="2"/>
              </a:rPr>
              <a:t>[</a:t>
            </a:r>
            <a:r>
              <a:rPr lang="en-US" altLang="ko-KR" sz="2400">
                <a:ea typeface="굴림" pitchFamily="50" charset="-127"/>
              </a:rPr>
              <a:t>12</a:t>
            </a:r>
            <a:r>
              <a:rPr lang="en-US" altLang="ko-KR" sz="2400">
                <a:sym typeface="Wingdings" pitchFamily="2" charset="2"/>
              </a:rPr>
              <a:t>]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= </a:t>
            </a:r>
            <a:r>
              <a:rPr lang="en-US" altLang="ko-KR" sz="2400">
                <a:sym typeface="Wingdings" pitchFamily="2" charset="2"/>
              </a:rPr>
              <a:t>[0]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= </a:t>
            </a:r>
            <a:r>
              <a:rPr lang="en-US" altLang="ko-KR" sz="2400">
                <a:sym typeface="Wingdings" pitchFamily="2" charset="2"/>
              </a:rPr>
              <a:t>[</a:t>
            </a:r>
            <a:r>
              <a:rPr lang="en-US" altLang="ko-KR" sz="2400">
                <a:ea typeface="굴림" pitchFamily="50" charset="-127"/>
              </a:rPr>
              <a:t>7</a:t>
            </a:r>
            <a:r>
              <a:rPr lang="en-US" altLang="ko-KR" sz="2400">
                <a:sym typeface="Wingdings" pitchFamily="2" charset="2"/>
              </a:rPr>
              <a:t>]</a:t>
            </a:r>
            <a:r>
              <a:rPr lang="en-US" altLang="ko-KR" sz="2400" i="1">
                <a:solidFill>
                  <a:srgbClr val="FF0000"/>
                </a:solidFill>
                <a:latin typeface="Bookman Old Style" pitchFamily="18" charset="0"/>
                <a:ea typeface="굴림" pitchFamily="50" charset="-127"/>
              </a:rPr>
              <a:t>+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 sz="2400">
                <a:sym typeface="Wingdings" pitchFamily="2" charset="2"/>
              </a:rPr>
              <a:t>[</a:t>
            </a:r>
            <a:r>
              <a:rPr lang="en-US" altLang="ko-KR" sz="2400">
                <a:ea typeface="굴림" pitchFamily="50" charset="-127"/>
              </a:rPr>
              <a:t>5</a:t>
            </a:r>
            <a:r>
              <a:rPr lang="en-US" altLang="ko-KR" sz="2400">
                <a:sym typeface="Wingdings" pitchFamily="2" charset="2"/>
              </a:rPr>
              <a:t>]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= f</a:t>
            </a:r>
            <a:r>
              <a:rPr lang="en-US" altLang="ko-KR" sz="1400" i="1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 sz="2400">
                <a:ea typeface="굴림" pitchFamily="50" charset="-127"/>
              </a:rPr>
              <a:t>(7)</a:t>
            </a:r>
            <a:r>
              <a:rPr lang="en-US" altLang="ko-KR" sz="2400" i="1">
                <a:solidFill>
                  <a:srgbClr val="FF0000"/>
                </a:solidFill>
                <a:latin typeface="Bookman Old Style" pitchFamily="18" charset="0"/>
                <a:ea typeface="굴림" pitchFamily="50" charset="-127"/>
              </a:rPr>
              <a:t>+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f</a:t>
            </a:r>
            <a:r>
              <a:rPr lang="en-US" altLang="ko-KR" sz="1400" i="1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 sz="2400">
                <a:ea typeface="굴림" pitchFamily="50" charset="-127"/>
              </a:rPr>
              <a:t>(5)</a:t>
            </a:r>
          </a:p>
        </p:txBody>
      </p:sp>
      <p:sp>
        <p:nvSpPr>
          <p:cNvPr id="41988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E95DF9D0-2E1A-449F-91DB-32E4C4DB63A4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1"/>
          <p:cNvSpPr>
            <a:spLocks noGrp="1"/>
          </p:cNvSpPr>
          <p:nvPr>
            <p:ph type="title"/>
          </p:nvPr>
        </p:nvSpPr>
        <p:spPr>
          <a:xfrm>
            <a:off x="928688" y="0"/>
            <a:ext cx="7786687" cy="1000125"/>
          </a:xfrm>
        </p:spPr>
        <p:txBody>
          <a:bodyPr/>
          <a:lstStyle/>
          <a:p>
            <a:pPr eaLnBrk="1" hangingPunct="1"/>
            <a:r>
              <a:rPr altLang="ko-KR">
                <a:solidFill>
                  <a:srgbClr val="002060"/>
                </a:solidFill>
                <a:ea typeface="굴림" pitchFamily="50" charset="-127"/>
              </a:rPr>
              <a:t>Agenda</a:t>
            </a:r>
            <a:endParaRPr lang="ko-KR">
              <a:solidFill>
                <a:srgbClr val="002060"/>
              </a:solidFill>
              <a:ea typeface="굴림" pitchFamily="50" charset="-127"/>
            </a:endParaRPr>
          </a:p>
        </p:txBody>
      </p:sp>
      <p:sp>
        <p:nvSpPr>
          <p:cNvPr id="7171" name="내용 개체 틀 2"/>
          <p:cNvSpPr>
            <a:spLocks noGrp="1"/>
          </p:cNvSpPr>
          <p:nvPr>
            <p:ph sz="quarter" idx="1"/>
          </p:nvPr>
        </p:nvSpPr>
        <p:spPr>
          <a:xfrm>
            <a:off x="571500" y="1143000"/>
            <a:ext cx="8143875" cy="5429250"/>
          </a:xfrm>
        </p:spPr>
        <p:txBody>
          <a:bodyPr/>
          <a:lstStyle/>
          <a:p>
            <a:pPr marL="342900" indent="-342900">
              <a:spcBef>
                <a:spcPct val="4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ko-KR" sz="2800">
                <a:latin typeface="Tahoma" pitchFamily="34" charset="0"/>
                <a:ea typeface="굴림" pitchFamily="50" charset="-127"/>
                <a:cs typeface="Tahoma" pitchFamily="34" charset="0"/>
              </a:rPr>
              <a:t>1 Group</a:t>
            </a:r>
            <a:endParaRPr lang="ko-KR" altLang="en-US" sz="2800">
              <a:latin typeface="Tahoma" pitchFamily="34" charset="0"/>
              <a:ea typeface="굴림" pitchFamily="50" charset="-127"/>
              <a:cs typeface="Tahoma" pitchFamily="34" charset="0"/>
            </a:endParaRPr>
          </a:p>
          <a:p>
            <a:pPr marL="342900" indent="-342900">
              <a:spcBef>
                <a:spcPct val="4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ko-KR" sz="2800">
                <a:latin typeface="Tahoma" pitchFamily="34" charset="0"/>
                <a:ea typeface="굴림" pitchFamily="50" charset="-127"/>
                <a:cs typeface="Tahoma" pitchFamily="34" charset="0"/>
              </a:rPr>
              <a:t>2 Subgroup</a:t>
            </a:r>
          </a:p>
          <a:p>
            <a:pPr marL="342900" indent="-342900">
              <a:spcBef>
                <a:spcPct val="4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ko-KR" sz="2800">
                <a:latin typeface="Tahoma" pitchFamily="34" charset="0"/>
                <a:ea typeface="굴림" pitchFamily="50" charset="-127"/>
                <a:cs typeface="Tahoma" pitchFamily="34" charset="0"/>
              </a:rPr>
              <a:t>3 Homomorphism, Isomorphism</a:t>
            </a:r>
          </a:p>
          <a:p>
            <a:pPr marL="342900" indent="-342900">
              <a:spcBef>
                <a:spcPct val="4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ko-KR" sz="2800">
                <a:latin typeface="Tahoma" pitchFamily="34" charset="0"/>
                <a:ea typeface="굴림" pitchFamily="50" charset="-127"/>
                <a:cs typeface="Tahoma" pitchFamily="34" charset="0"/>
              </a:rPr>
              <a:t>4 Cyclic Group</a:t>
            </a:r>
          </a:p>
          <a:p>
            <a:pPr marL="342900" indent="-342900">
              <a:spcBef>
                <a:spcPct val="4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ko-KR" sz="2800">
                <a:latin typeface="Tahoma" pitchFamily="34" charset="0"/>
                <a:ea typeface="굴림" pitchFamily="50" charset="-127"/>
                <a:cs typeface="Tahoma" pitchFamily="34" charset="0"/>
              </a:rPr>
              <a:t>5 Lagrange Theorem </a:t>
            </a:r>
          </a:p>
          <a:p>
            <a:pPr marL="342900" indent="-342900">
              <a:spcBef>
                <a:spcPct val="4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ko-KR" sz="2800">
                <a:latin typeface="Tahoma" pitchFamily="34" charset="0"/>
                <a:ea typeface="굴림" pitchFamily="50" charset="-127"/>
                <a:cs typeface="Tahoma" pitchFamily="34" charset="0"/>
              </a:rPr>
              <a:t>6 Euler Theorem </a:t>
            </a:r>
          </a:p>
          <a:p>
            <a:pPr marL="342900" indent="-342900">
              <a:spcBef>
                <a:spcPct val="4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ko-KR" sz="2800">
                <a:latin typeface="Tahoma" pitchFamily="34" charset="0"/>
                <a:ea typeface="굴림" pitchFamily="50" charset="-127"/>
                <a:cs typeface="Tahoma" pitchFamily="34" charset="0"/>
              </a:rPr>
              <a:t>7 Fermat Theorem </a:t>
            </a:r>
          </a:p>
          <a:p>
            <a:pPr marL="342900" indent="-342900">
              <a:spcBef>
                <a:spcPct val="4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ko-KR" sz="2800">
                <a:latin typeface="Tahoma" pitchFamily="34" charset="0"/>
                <a:ea typeface="굴림" pitchFamily="50" charset="-127"/>
                <a:cs typeface="Tahoma" pitchFamily="34" charset="0"/>
              </a:rPr>
              <a:t>8 # of Generators </a:t>
            </a:r>
          </a:p>
          <a:p>
            <a:pPr marL="342900" indent="-342900">
              <a:spcBef>
                <a:spcPct val="4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ko-KR" sz="2800">
                <a:latin typeface="Tahoma" pitchFamily="34" charset="0"/>
                <a:ea typeface="굴림" pitchFamily="50" charset="-127"/>
                <a:cs typeface="Tahoma" pitchFamily="34" charset="0"/>
              </a:rPr>
              <a:t>9 Discrete Logarithm </a:t>
            </a:r>
          </a:p>
        </p:txBody>
      </p:sp>
      <p:sp>
        <p:nvSpPr>
          <p:cNvPr id="7172" name="Rectangle 13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6781800" y="63246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latinLnBrk="0">
              <a:spcBef>
                <a:spcPct val="0"/>
              </a:spcBef>
              <a:buClrTx/>
              <a:buSzTx/>
              <a:buFontTx/>
              <a:buNone/>
            </a:pPr>
            <a:fld id="{F3770E04-E5A8-4860-9DD2-5E8BF40C11E4}" type="slidenum">
              <a:rPr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latinLnBrk="0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/>
              <a:t>Endomorphism, Automorphism</a:t>
            </a:r>
          </a:p>
        </p:txBody>
      </p:sp>
      <p:sp>
        <p:nvSpPr>
          <p:cNvPr id="44035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1052513"/>
            <a:ext cx="8748712" cy="5184775"/>
          </a:xfrm>
          <a:solidFill>
            <a:schemeClr val="bg1"/>
          </a:solidFill>
        </p:spPr>
        <p:txBody>
          <a:bodyPr/>
          <a:lstStyle/>
          <a:p>
            <a:r>
              <a:rPr lang="en-US" altLang="ko-KR" sz="2000" dirty="0"/>
              <a:t> </a:t>
            </a:r>
            <a:r>
              <a:rPr lang="en-US" altLang="ko-KR" sz="2000" b="1" dirty="0"/>
              <a:t>Endomorphism</a:t>
            </a:r>
            <a:r>
              <a:rPr lang="en-US" altLang="ko-KR" sz="2000" dirty="0"/>
              <a:t> is a </a:t>
            </a:r>
            <a:r>
              <a:rPr lang="en-US" altLang="ko-KR" sz="2000" dirty="0">
                <a:hlinkClick r:id="rId3" tooltip="Morphism"/>
              </a:rPr>
              <a:t>morphism</a:t>
            </a:r>
            <a:r>
              <a:rPr lang="en-US" altLang="ko-KR" sz="2000" dirty="0"/>
              <a:t> (or </a:t>
            </a:r>
            <a:r>
              <a:rPr lang="en-US" altLang="ko-KR" sz="2000" dirty="0">
                <a:hlinkClick r:id="rId4" tooltip="Homomorphism"/>
              </a:rPr>
              <a:t>homomorphism</a:t>
            </a:r>
            <a:r>
              <a:rPr lang="en-US" altLang="ko-KR" sz="2000" dirty="0"/>
              <a:t>) from a mathematical object to </a:t>
            </a:r>
            <a:r>
              <a:rPr lang="en-US" altLang="ko-KR" sz="2000" dirty="0">
                <a:solidFill>
                  <a:srgbClr val="FF0000"/>
                </a:solidFill>
              </a:rPr>
              <a:t>itself</a:t>
            </a:r>
            <a:r>
              <a:rPr lang="en-US" altLang="ko-KR" sz="2000" dirty="0"/>
              <a:t>. </a:t>
            </a:r>
          </a:p>
          <a:p>
            <a:pPr lvl="1"/>
            <a:r>
              <a:rPr lang="en-US" altLang="ko-KR" sz="1800" dirty="0">
                <a:solidFill>
                  <a:srgbClr val="0000FF"/>
                </a:solidFill>
              </a:rPr>
              <a:t>Example) an endomorphism of a vector space V is a linear map </a:t>
            </a:r>
            <a:r>
              <a:rPr lang="en-US" altLang="ko-KR" sz="1800" dirty="0" err="1">
                <a:solidFill>
                  <a:srgbClr val="0000FF"/>
                </a:solidFill>
              </a:rPr>
              <a:t>ƒ</a:t>
            </a:r>
            <a:r>
              <a:rPr lang="en-US" altLang="ko-KR" sz="1800" dirty="0">
                <a:solidFill>
                  <a:srgbClr val="0000FF"/>
                </a:solidFill>
              </a:rPr>
              <a:t>: V → V</a:t>
            </a:r>
          </a:p>
          <a:p>
            <a:pPr lvl="1"/>
            <a:r>
              <a:rPr lang="en-US" altLang="ko-KR" sz="1800" dirty="0">
                <a:solidFill>
                  <a:srgbClr val="0000FF"/>
                </a:solidFill>
              </a:rPr>
              <a:t>In group G, </a:t>
            </a:r>
            <a:r>
              <a:rPr lang="en-US" altLang="ko-KR" sz="1800" dirty="0" err="1">
                <a:solidFill>
                  <a:srgbClr val="0000FF"/>
                </a:solidFill>
              </a:rPr>
              <a:t>ƒ</a:t>
            </a:r>
            <a:r>
              <a:rPr lang="en-US" altLang="ko-KR" sz="1800" dirty="0">
                <a:solidFill>
                  <a:srgbClr val="0000FF"/>
                </a:solidFill>
              </a:rPr>
              <a:t>: G → G is a group endomorphism</a:t>
            </a:r>
          </a:p>
          <a:p>
            <a:pPr lvl="1"/>
            <a:r>
              <a:rPr lang="en-US" altLang="ko-KR" sz="1800" dirty="0">
                <a:solidFill>
                  <a:srgbClr val="0000FF"/>
                </a:solidFill>
              </a:rPr>
              <a:t>In a set S, endomorphism is a function from a set S into itself.</a:t>
            </a:r>
            <a:r>
              <a:rPr lang="en-US" altLang="ko-KR" sz="1800" dirty="0"/>
              <a:t> </a:t>
            </a:r>
          </a:p>
          <a:p>
            <a:r>
              <a:rPr lang="en-US" altLang="ko-KR" sz="2000" b="1" dirty="0" err="1"/>
              <a:t>Automorphism</a:t>
            </a:r>
            <a:r>
              <a:rPr lang="en-US" altLang="ko-KR" sz="2000" dirty="0"/>
              <a:t> is an </a:t>
            </a:r>
            <a:r>
              <a:rPr lang="en-US" altLang="ko-KR" sz="2000" dirty="0">
                <a:hlinkClick r:id="rId5" tooltip="Inverse element"/>
              </a:rPr>
              <a:t>invertible</a:t>
            </a:r>
            <a:r>
              <a:rPr lang="en-US" altLang="ko-KR" sz="2000" dirty="0"/>
              <a:t> endomorphism.</a:t>
            </a:r>
          </a:p>
          <a:p>
            <a:pPr lvl="1"/>
            <a:r>
              <a:rPr lang="en-US" altLang="ko-KR" sz="1800" dirty="0">
                <a:solidFill>
                  <a:srgbClr val="0000FF"/>
                </a:solidFill>
              </a:rPr>
              <a:t>There exists a bijective function(</a:t>
            </a:r>
            <a:r>
              <a:rPr lang="ko-KR" altLang="en-US" sz="1800" dirty="0">
                <a:solidFill>
                  <a:srgbClr val="0000FF"/>
                </a:solidFill>
              </a:rPr>
              <a:t>전단사함수</a:t>
            </a:r>
            <a:r>
              <a:rPr lang="en-US" altLang="ko-KR" sz="1800" dirty="0">
                <a:solidFill>
                  <a:srgbClr val="0000FF"/>
                </a:solidFill>
              </a:rPr>
              <a:t>).</a:t>
            </a:r>
          </a:p>
          <a:p>
            <a:pPr lvl="1"/>
            <a:r>
              <a:rPr lang="en-US" altLang="ko-KR" sz="1800" dirty="0">
                <a:solidFill>
                  <a:srgbClr val="0000FF"/>
                </a:solidFill>
              </a:rPr>
              <a:t>That is, one-to-one (</a:t>
            </a:r>
            <a:r>
              <a:rPr lang="ko-KR" altLang="en-US" sz="1800" dirty="0">
                <a:solidFill>
                  <a:srgbClr val="0000FF"/>
                </a:solidFill>
              </a:rPr>
              <a:t>단사</a:t>
            </a:r>
            <a:r>
              <a:rPr lang="en-US" altLang="ko-KR" sz="1800" dirty="0">
                <a:solidFill>
                  <a:srgbClr val="0000FF"/>
                </a:solidFill>
              </a:rPr>
              <a:t>,</a:t>
            </a:r>
            <a:r>
              <a:rPr lang="ko-KR" altLang="en-US" sz="1800" dirty="0">
                <a:solidFill>
                  <a:srgbClr val="0000FF"/>
                </a:solidFill>
              </a:rPr>
              <a:t> </a:t>
            </a:r>
            <a:r>
              <a:rPr lang="en-US" altLang="ko-KR" sz="1800" dirty="0">
                <a:solidFill>
                  <a:srgbClr val="0000FF"/>
                </a:solidFill>
              </a:rPr>
              <a:t>injective) &amp; onto (</a:t>
            </a:r>
            <a:r>
              <a:rPr lang="ko-KR" altLang="en-US" sz="1800" dirty="0">
                <a:solidFill>
                  <a:srgbClr val="0000FF"/>
                </a:solidFill>
              </a:rPr>
              <a:t>전사</a:t>
            </a:r>
            <a:r>
              <a:rPr lang="en-US" altLang="ko-KR" sz="1800" dirty="0">
                <a:solidFill>
                  <a:srgbClr val="0000FF"/>
                </a:solidFill>
              </a:rPr>
              <a:t>,</a:t>
            </a:r>
            <a:r>
              <a:rPr lang="ko-KR" altLang="en-US" sz="1800" dirty="0">
                <a:solidFill>
                  <a:srgbClr val="0000FF"/>
                </a:solidFill>
              </a:rPr>
              <a:t> </a:t>
            </a:r>
            <a:r>
              <a:rPr lang="en-US" altLang="ko-KR" sz="1800" dirty="0">
                <a:solidFill>
                  <a:srgbClr val="0000FF"/>
                </a:solidFill>
              </a:rPr>
              <a:t>surjective) correspondence.</a:t>
            </a:r>
          </a:p>
          <a:p>
            <a:pPr lvl="1"/>
            <a:r>
              <a:rPr lang="en-US" altLang="ko-KR" sz="1800" dirty="0">
                <a:solidFill>
                  <a:srgbClr val="0000FF"/>
                </a:solidFill>
              </a:rPr>
              <a:t>The set of all </a:t>
            </a:r>
            <a:r>
              <a:rPr lang="en-US" altLang="ko-KR" sz="1800" dirty="0" err="1">
                <a:solidFill>
                  <a:srgbClr val="0000FF"/>
                </a:solidFill>
              </a:rPr>
              <a:t>automorphism</a:t>
            </a:r>
            <a:r>
              <a:rPr lang="en-US" altLang="ko-KR" sz="1800" dirty="0">
                <a:solidFill>
                  <a:srgbClr val="0000FF"/>
                </a:solidFill>
              </a:rPr>
              <a:t> is a subgroup of Endomorphism.</a:t>
            </a:r>
            <a:r>
              <a:rPr lang="en-US" altLang="ko-KR" sz="1800" dirty="0"/>
              <a:t> </a:t>
            </a:r>
          </a:p>
          <a:p>
            <a:r>
              <a:rPr lang="en-US" altLang="ko-KR" sz="2000" b="1" dirty="0"/>
              <a:t>Isomorphism</a:t>
            </a:r>
          </a:p>
          <a:p>
            <a:pPr lvl="1"/>
            <a:r>
              <a:rPr lang="en-US" altLang="ko-KR" sz="1800" dirty="0">
                <a:solidFill>
                  <a:srgbClr val="0000FF"/>
                </a:solidFill>
              </a:rPr>
              <a:t>Bijective</a:t>
            </a:r>
          </a:p>
          <a:p>
            <a:pPr lvl="1"/>
            <a:r>
              <a:rPr lang="en-US" altLang="ko-KR" sz="1800" dirty="0">
                <a:solidFill>
                  <a:srgbClr val="0000FF"/>
                </a:solidFill>
              </a:rPr>
              <a:t>Is a morphism </a:t>
            </a:r>
            <a:r>
              <a:rPr lang="en-US" altLang="ko-KR" sz="1800" dirty="0" err="1">
                <a:solidFill>
                  <a:srgbClr val="0000FF"/>
                </a:solidFill>
              </a:rPr>
              <a:t>f:X→Y</a:t>
            </a:r>
            <a:r>
              <a:rPr lang="en-US" altLang="ko-KR" sz="1800" dirty="0">
                <a:solidFill>
                  <a:srgbClr val="0000FF"/>
                </a:solidFill>
              </a:rPr>
              <a:t> in a category for which there exists an "inverse" f</a:t>
            </a:r>
            <a:r>
              <a:rPr lang="en-US" altLang="ko-KR" sz="1800" baseline="30000" dirty="0">
                <a:solidFill>
                  <a:srgbClr val="0000FF"/>
                </a:solidFill>
              </a:rPr>
              <a:t>-1 </a:t>
            </a:r>
            <a:r>
              <a:rPr lang="en-US" altLang="ko-KR" sz="1800" dirty="0">
                <a:solidFill>
                  <a:srgbClr val="0000FF"/>
                </a:solidFill>
              </a:rPr>
              <a:t>:Y→X, with the property that both f</a:t>
            </a:r>
            <a:r>
              <a:rPr lang="en-US" altLang="ko-KR" sz="1800" baseline="30000" dirty="0">
                <a:solidFill>
                  <a:srgbClr val="0000FF"/>
                </a:solidFill>
              </a:rPr>
              <a:t>-1 </a:t>
            </a:r>
            <a:r>
              <a:rPr lang="en-US" altLang="ko-KR" sz="1800" dirty="0">
                <a:solidFill>
                  <a:srgbClr val="0000FF"/>
                </a:solidFill>
              </a:rPr>
              <a:t>f=</a:t>
            </a:r>
            <a:r>
              <a:rPr lang="en-US" altLang="ko-KR" sz="1800" dirty="0" err="1">
                <a:solidFill>
                  <a:srgbClr val="0000FF"/>
                </a:solidFill>
              </a:rPr>
              <a:t>id</a:t>
            </a:r>
            <a:r>
              <a:rPr lang="en-US" altLang="ko-KR" sz="1800" baseline="-25000" dirty="0" err="1">
                <a:solidFill>
                  <a:srgbClr val="0000FF"/>
                </a:solidFill>
              </a:rPr>
              <a:t>X</a:t>
            </a:r>
            <a:r>
              <a:rPr lang="en-US" altLang="ko-KR" sz="1800" dirty="0">
                <a:solidFill>
                  <a:srgbClr val="0000FF"/>
                </a:solidFill>
              </a:rPr>
              <a:t> and f f</a:t>
            </a:r>
            <a:r>
              <a:rPr lang="en-US" altLang="ko-KR" sz="1800" baseline="30000" dirty="0">
                <a:solidFill>
                  <a:srgbClr val="0000FF"/>
                </a:solidFill>
              </a:rPr>
              <a:t>-1 </a:t>
            </a:r>
            <a:r>
              <a:rPr lang="en-US" altLang="ko-KR" sz="1800" dirty="0">
                <a:solidFill>
                  <a:srgbClr val="0000FF"/>
                </a:solidFill>
              </a:rPr>
              <a:t>=</a:t>
            </a:r>
            <a:r>
              <a:rPr lang="en-US" altLang="ko-KR" sz="1800" dirty="0" err="1">
                <a:solidFill>
                  <a:srgbClr val="0000FF"/>
                </a:solidFill>
              </a:rPr>
              <a:t>id</a:t>
            </a:r>
            <a:r>
              <a:rPr lang="en-US" altLang="ko-KR" sz="1800" baseline="-25000" dirty="0" err="1">
                <a:solidFill>
                  <a:srgbClr val="0000FF"/>
                </a:solidFill>
              </a:rPr>
              <a:t>Y</a:t>
            </a:r>
            <a:r>
              <a:rPr lang="en-US" altLang="ko-KR" sz="1800" dirty="0">
                <a:solidFill>
                  <a:srgbClr val="0000FF"/>
                </a:solidFill>
              </a:rPr>
              <a:t>.</a:t>
            </a:r>
            <a:r>
              <a:rPr lang="en-US" altLang="ko-KR" sz="1800" dirty="0"/>
              <a:t> </a:t>
            </a:r>
          </a:p>
          <a:p>
            <a:r>
              <a:rPr lang="en-US" altLang="ko-KR" sz="2000" b="1" dirty="0"/>
              <a:t>(Homo)morphism</a:t>
            </a:r>
          </a:p>
          <a:p>
            <a:pPr lvl="1"/>
            <a:r>
              <a:rPr lang="en-US" altLang="ko-KR" sz="1800" dirty="0">
                <a:solidFill>
                  <a:srgbClr val="0000FF"/>
                </a:solidFill>
              </a:rPr>
              <a:t>A structure-preserving map </a:t>
            </a:r>
            <a:r>
              <a:rPr lang="en-US" altLang="ko-KR" sz="1800" dirty="0">
                <a:solidFill>
                  <a:srgbClr val="FF0000"/>
                </a:solidFill>
              </a:rPr>
              <a:t>between two algebraic structures</a:t>
            </a:r>
            <a:r>
              <a:rPr lang="en-US" altLang="ko-KR" sz="1800" dirty="0">
                <a:solidFill>
                  <a:srgbClr val="0000FF"/>
                </a:solidFill>
              </a:rPr>
              <a:t> (such as groups, rings, or vector spaces).</a:t>
            </a:r>
            <a:r>
              <a:rPr lang="en-US" altLang="ko-KR" sz="1600" dirty="0"/>
              <a:t> </a:t>
            </a:r>
          </a:p>
        </p:txBody>
      </p:sp>
      <p:sp>
        <p:nvSpPr>
          <p:cNvPr id="44036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6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27A3D274-1DBA-4BA3-A09D-A7A1D8222AB4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 idx="4294967295"/>
          </p:nvPr>
        </p:nvSpPr>
        <p:spPr>
          <a:xfrm>
            <a:off x="755650" y="152400"/>
            <a:ext cx="7931150" cy="828675"/>
          </a:xfrm>
        </p:spPr>
        <p:txBody>
          <a:bodyPr/>
          <a:lstStyle/>
          <a:p>
            <a:r>
              <a:rPr altLang="ko-KR"/>
              <a:t>Properties of Homomorphism</a:t>
            </a:r>
          </a:p>
        </p:txBody>
      </p:sp>
      <p:sp>
        <p:nvSpPr>
          <p:cNvPr id="46083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052513"/>
            <a:ext cx="8640763" cy="5113337"/>
          </a:xfrm>
        </p:spPr>
        <p:txBody>
          <a:bodyPr/>
          <a:lstStyle/>
          <a:p>
            <a:r>
              <a:rPr lang="en-US" altLang="ko-KR" sz="2800"/>
              <a:t> Theorem 16.5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/>
              <a:t>Let </a:t>
            </a:r>
            <a:r>
              <a:rPr sz="2400" i="1">
                <a:latin typeface="Bookman Old Style" pitchFamily="18" charset="0"/>
                <a:ea typeface="맑은 고딕" pitchFamily="50" charset="-127"/>
              </a:rPr>
              <a:t>&lt;</a:t>
            </a:r>
            <a:r>
              <a:rPr lang="en-US" altLang="ko-KR" sz="2400" i="1">
                <a:latin typeface="Bookman Old Style" pitchFamily="18" charset="0"/>
              </a:rPr>
              <a:t>G</a:t>
            </a:r>
            <a:r>
              <a:rPr lang="en-US" altLang="ko-KR" sz="2400" i="1" baseline="-25000">
                <a:latin typeface="Bookman Old Style" pitchFamily="18" charset="0"/>
              </a:rPr>
              <a:t> </a:t>
            </a:r>
            <a:r>
              <a:rPr lang="en-US" altLang="ko-KR" sz="2400" i="1">
                <a:latin typeface="Bookman Old Style" pitchFamily="18" charset="0"/>
              </a:rPr>
              <a:t>,</a:t>
            </a:r>
            <a:r>
              <a:rPr lang="en-US" altLang="ko-KR" sz="2400">
                <a:latin typeface="Bookman Old Style" pitchFamily="18" charset="0"/>
                <a:sym typeface="Wingdings" pitchFamily="2" charset="2"/>
              </a:rPr>
              <a:t></a:t>
            </a:r>
            <a:r>
              <a:rPr lang="en-US" altLang="ko-KR" sz="2400" i="1">
                <a:latin typeface="Bookman Old Style" pitchFamily="18" charset="0"/>
              </a:rPr>
              <a:t>&gt; </a:t>
            </a:r>
            <a:r>
              <a:rPr lang="en-US" altLang="ko-KR" sz="2400"/>
              <a:t>and </a:t>
            </a:r>
            <a:r>
              <a:rPr sz="2400" i="1">
                <a:latin typeface="Bookman Old Style" pitchFamily="18" charset="0"/>
                <a:ea typeface="맑은 고딕" pitchFamily="50" charset="-127"/>
              </a:rPr>
              <a:t>&lt;</a:t>
            </a:r>
            <a:r>
              <a:rPr lang="en-US" altLang="ko-KR" sz="2400" i="1">
                <a:latin typeface="Bookman Old Style" pitchFamily="18" charset="0"/>
              </a:rPr>
              <a:t>H,*&gt; </a:t>
            </a:r>
            <a:r>
              <a:rPr lang="en-US" altLang="ko-KR" sz="2400"/>
              <a:t>be groups with respective identities 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e</a:t>
            </a:r>
            <a:r>
              <a:rPr lang="en-US" altLang="ko-KR" sz="2400" i="1" baseline="-25000">
                <a:latin typeface="Bookman Old Style" pitchFamily="18" charset="0"/>
                <a:ea typeface="굴림" pitchFamily="50" charset="-127"/>
              </a:rPr>
              <a:t>G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, e</a:t>
            </a:r>
            <a:r>
              <a:rPr lang="en-US" altLang="ko-KR" sz="2400" i="1" baseline="-25000">
                <a:latin typeface="Bookman Old Style" pitchFamily="18" charset="0"/>
                <a:ea typeface="굴림" pitchFamily="50" charset="-127"/>
              </a:rPr>
              <a:t>H</a:t>
            </a:r>
            <a:r>
              <a:rPr lang="en-US" altLang="ko-KR" sz="2400"/>
              <a:t>. If </a:t>
            </a:r>
            <a:r>
              <a:rPr lang="en-US" altLang="ko-KR" sz="2400" i="1">
                <a:latin typeface="Bookman Old Style" pitchFamily="18" charset="0"/>
              </a:rPr>
              <a:t>f : G </a:t>
            </a:r>
            <a:r>
              <a:rPr lang="en-US" altLang="ko-KR" sz="2400">
                <a:latin typeface="Bookman Old Style" pitchFamily="18" charset="0"/>
                <a:sym typeface="Wingdings" pitchFamily="2" charset="2"/>
              </a:rPr>
              <a:t></a:t>
            </a:r>
            <a:r>
              <a:rPr lang="en-US" altLang="ko-KR" sz="2400" i="1">
                <a:latin typeface="Bookman Old Style" pitchFamily="18" charset="0"/>
                <a:sym typeface="Wingdings" pitchFamily="2" charset="2"/>
              </a:rPr>
              <a:t>H </a:t>
            </a:r>
            <a:r>
              <a:rPr lang="en-US" altLang="ko-KR" sz="2400">
                <a:sym typeface="Wingdings" pitchFamily="2" charset="2"/>
              </a:rPr>
              <a:t>is a homomorphism, then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>
                <a:solidFill>
                  <a:srgbClr val="660066"/>
                </a:solidFill>
                <a:sym typeface="Wingdings" pitchFamily="2" charset="2"/>
              </a:rPr>
              <a:t>(1)</a:t>
            </a:r>
            <a:r>
              <a:rPr lang="en-US" altLang="ko-KR" sz="2400">
                <a:sym typeface="Wingdings" pitchFamily="2" charset="2"/>
              </a:rPr>
              <a:t> 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f</a:t>
            </a:r>
            <a:r>
              <a:rPr lang="en-US" altLang="ko-KR" sz="1400" i="1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 sz="2400" b="1">
                <a:ea typeface="굴림" pitchFamily="50" charset="-127"/>
              </a:rPr>
              <a:t>(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e</a:t>
            </a:r>
            <a:r>
              <a:rPr lang="en-US" altLang="ko-KR" sz="2400" i="1" baseline="-25000">
                <a:latin typeface="Bookman Old Style" pitchFamily="18" charset="0"/>
                <a:ea typeface="굴림" pitchFamily="50" charset="-127"/>
              </a:rPr>
              <a:t>G</a:t>
            </a:r>
            <a:r>
              <a:rPr lang="en-US" altLang="ko-KR" sz="2400" b="1">
                <a:ea typeface="굴림" pitchFamily="50" charset="-127"/>
              </a:rPr>
              <a:t>)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 = e</a:t>
            </a:r>
            <a:r>
              <a:rPr lang="en-US" altLang="ko-KR" sz="2400" i="1" baseline="-25000">
                <a:latin typeface="Bookman Old Style" pitchFamily="18" charset="0"/>
                <a:ea typeface="굴림" pitchFamily="50" charset="-127"/>
              </a:rPr>
              <a:t>H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     </a:t>
            </a:r>
            <a:r>
              <a:rPr lang="en-US" altLang="ko-KR" sz="2400">
                <a:solidFill>
                  <a:srgbClr val="660066"/>
                </a:solidFill>
                <a:sym typeface="Wingdings" pitchFamily="2" charset="2"/>
              </a:rPr>
              <a:t>(2)</a:t>
            </a:r>
            <a:r>
              <a:rPr lang="en-US" altLang="ko-KR" sz="2400">
                <a:sym typeface="Wingdings" pitchFamily="2" charset="2"/>
              </a:rPr>
              <a:t> 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f</a:t>
            </a:r>
            <a:r>
              <a:rPr lang="en-US" altLang="ko-KR" sz="1400" i="1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 sz="2400" b="1">
                <a:ea typeface="굴림" pitchFamily="50" charset="-127"/>
              </a:rPr>
              <a:t>(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z="2400" i="1" baseline="30000">
                <a:ea typeface="굴림" pitchFamily="50" charset="-127"/>
              </a:rPr>
              <a:t>-1</a:t>
            </a:r>
            <a:r>
              <a:rPr lang="en-US" altLang="ko-KR" sz="2400" b="1">
                <a:ea typeface="굴림" pitchFamily="50" charset="-127"/>
              </a:rPr>
              <a:t>)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 = </a:t>
            </a:r>
            <a:r>
              <a:rPr lang="en-US" altLang="ko-KR" sz="2400" b="1">
                <a:latin typeface="Bookman Old Style" pitchFamily="18" charset="0"/>
                <a:ea typeface="굴림" pitchFamily="50" charset="-127"/>
              </a:rPr>
              <a:t>[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f</a:t>
            </a:r>
            <a:r>
              <a:rPr lang="en-US" altLang="ko-KR" sz="1400" i="1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 sz="2400" b="1">
                <a:ea typeface="굴림" pitchFamily="50" charset="-127"/>
              </a:rPr>
              <a:t>(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z="2400" b="1">
                <a:ea typeface="굴림" pitchFamily="50" charset="-127"/>
              </a:rPr>
              <a:t>)</a:t>
            </a:r>
            <a:r>
              <a:rPr lang="en-US" altLang="ko-KR" sz="2400" b="1">
                <a:latin typeface="Bookman Old Style" pitchFamily="18" charset="0"/>
                <a:ea typeface="굴림" pitchFamily="50" charset="-127"/>
              </a:rPr>
              <a:t>]</a:t>
            </a:r>
            <a:r>
              <a:rPr lang="en-US" altLang="ko-KR" sz="2400" i="1" baseline="30000">
                <a:ea typeface="굴림" pitchFamily="50" charset="-127"/>
              </a:rPr>
              <a:t>-1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  </a:t>
            </a:r>
            <a:r>
              <a:rPr lang="en-US" altLang="ko-KR" sz="2400">
                <a:sym typeface="Wingdings" pitchFamily="2" charset="2"/>
              </a:rPr>
              <a:t>for all </a:t>
            </a:r>
            <a:r>
              <a:rPr lang="en-US" altLang="ko-KR" sz="2400" i="1">
                <a:latin typeface="Bookman Old Style" pitchFamily="18" charset="0"/>
              </a:rPr>
              <a:t>a </a:t>
            </a:r>
            <a:r>
              <a:rPr lang="en-US" altLang="ko-KR" sz="2400"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 G</a:t>
            </a:r>
            <a:r>
              <a:rPr lang="en-US" altLang="ko-KR" sz="2400">
                <a:sym typeface="Wingdings" pitchFamily="2" charset="2"/>
              </a:rPr>
              <a:t> 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>
                <a:solidFill>
                  <a:srgbClr val="660066"/>
                </a:solidFill>
                <a:sym typeface="Wingdings" pitchFamily="2" charset="2"/>
              </a:rPr>
              <a:t>(3)</a:t>
            </a:r>
            <a:r>
              <a:rPr lang="en-US" altLang="ko-KR" sz="2400">
                <a:sym typeface="Wingdings" pitchFamily="2" charset="2"/>
              </a:rPr>
              <a:t> 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f</a:t>
            </a:r>
            <a:r>
              <a:rPr lang="en-US" altLang="ko-KR" sz="1400" i="1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 sz="2400" b="1">
                <a:ea typeface="굴림" pitchFamily="50" charset="-127"/>
              </a:rPr>
              <a:t>(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z="2400" i="1" baseline="30000">
                <a:latin typeface="Bookman Old Style" pitchFamily="18" charset="0"/>
                <a:ea typeface="굴림" pitchFamily="50" charset="-127"/>
              </a:rPr>
              <a:t>n</a:t>
            </a:r>
            <a:r>
              <a:rPr lang="en-US" altLang="ko-KR" sz="2400" b="1">
                <a:ea typeface="굴림" pitchFamily="50" charset="-127"/>
              </a:rPr>
              <a:t>)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 = </a:t>
            </a:r>
            <a:r>
              <a:rPr lang="en-US" altLang="ko-KR" sz="2400" b="1">
                <a:latin typeface="Bookman Old Style" pitchFamily="18" charset="0"/>
                <a:ea typeface="굴림" pitchFamily="50" charset="-127"/>
              </a:rPr>
              <a:t>[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f</a:t>
            </a:r>
            <a:r>
              <a:rPr lang="en-US" altLang="ko-KR" sz="1400" i="1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 sz="2400" b="1">
                <a:ea typeface="굴림" pitchFamily="50" charset="-127"/>
              </a:rPr>
              <a:t>(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z="2400" b="1">
                <a:ea typeface="굴림" pitchFamily="50" charset="-127"/>
              </a:rPr>
              <a:t>)</a:t>
            </a:r>
            <a:r>
              <a:rPr lang="en-US" altLang="ko-KR" sz="2400" b="1">
                <a:latin typeface="Bookman Old Style" pitchFamily="18" charset="0"/>
                <a:ea typeface="굴림" pitchFamily="50" charset="-127"/>
              </a:rPr>
              <a:t>]</a:t>
            </a:r>
            <a:r>
              <a:rPr lang="en-US" altLang="ko-KR" sz="2400" i="1" baseline="30000">
                <a:latin typeface="Bookman Old Style" pitchFamily="18" charset="0"/>
                <a:ea typeface="굴림" pitchFamily="50" charset="-127"/>
              </a:rPr>
              <a:t>n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  </a:t>
            </a:r>
            <a:r>
              <a:rPr lang="en-US" altLang="ko-KR" sz="2400">
                <a:sym typeface="Wingdings" pitchFamily="2" charset="2"/>
              </a:rPr>
              <a:t>for all </a:t>
            </a:r>
            <a:r>
              <a:rPr lang="en-US" altLang="ko-KR" sz="2400" i="1">
                <a:latin typeface="Bookman Old Style" pitchFamily="18" charset="0"/>
              </a:rPr>
              <a:t>a </a:t>
            </a:r>
            <a:r>
              <a:rPr lang="en-US" altLang="ko-KR" sz="2400"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 G </a:t>
            </a:r>
            <a:r>
              <a:rPr lang="en-US" altLang="ko-KR" sz="2400">
                <a:sym typeface="Wingdings" pitchFamily="2" charset="2"/>
              </a:rPr>
              <a:t> and all </a:t>
            </a:r>
            <a:r>
              <a:rPr lang="en-US" altLang="ko-KR" sz="2400" i="1">
                <a:latin typeface="Bookman Old Style" pitchFamily="18" charset="0"/>
              </a:rPr>
              <a:t>n </a:t>
            </a:r>
            <a:r>
              <a:rPr lang="en-US" altLang="ko-KR" sz="2400"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 Z</a:t>
            </a:r>
            <a:endParaRPr lang="en-US" altLang="ko-KR" sz="2400">
              <a:sym typeface="Wingdings" pitchFamily="2" charset="2"/>
            </a:endParaRPr>
          </a:p>
          <a:p>
            <a:pPr lvl="1">
              <a:buFont typeface="Wingdings" pitchFamily="2" charset="2"/>
              <a:buNone/>
            </a:pPr>
            <a:r>
              <a:rPr lang="en-US" altLang="ko-KR" sz="2400">
                <a:solidFill>
                  <a:srgbClr val="660066"/>
                </a:solidFill>
                <a:sym typeface="Wingdings" pitchFamily="2" charset="2"/>
              </a:rPr>
              <a:t>(4)</a:t>
            </a:r>
            <a:r>
              <a:rPr lang="en-US" altLang="ko-KR" sz="2400">
                <a:sym typeface="Wingdings" pitchFamily="2" charset="2"/>
              </a:rPr>
              <a:t> 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f</a:t>
            </a:r>
            <a:r>
              <a:rPr lang="en-US" altLang="ko-KR" sz="1400" i="1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 sz="2400" b="1">
                <a:ea typeface="굴림" pitchFamily="50" charset="-127"/>
              </a:rPr>
              <a:t>(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S</a:t>
            </a:r>
            <a:r>
              <a:rPr lang="en-US" altLang="ko-KR" sz="2400" b="1">
                <a:ea typeface="굴림" pitchFamily="50" charset="-127"/>
              </a:rPr>
              <a:t>)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 sz="2400">
                <a:sym typeface="Wingdings" pitchFamily="2" charset="2"/>
              </a:rPr>
              <a:t>is a subgroup of </a:t>
            </a:r>
            <a:r>
              <a:rPr lang="en-US" altLang="ko-KR" sz="2400" i="1">
                <a:latin typeface="Bookman Old Style" pitchFamily="18" charset="0"/>
                <a:sym typeface="Wingdings" pitchFamily="2" charset="2"/>
              </a:rPr>
              <a:t>H</a:t>
            </a:r>
            <a:r>
              <a:rPr lang="en-US" altLang="ko-KR" sz="2400">
                <a:sym typeface="Wingdings" pitchFamily="2" charset="2"/>
              </a:rPr>
              <a:t> for each subgroup</a:t>
            </a:r>
            <a:r>
              <a:rPr lang="en-US" altLang="ko-KR" sz="2400" i="1">
                <a:latin typeface="Bookman Old Style" pitchFamily="18" charset="0"/>
                <a:sym typeface="Wingdings" pitchFamily="2" charset="2"/>
              </a:rPr>
              <a:t> S</a:t>
            </a:r>
            <a:r>
              <a:rPr lang="en-US" altLang="ko-KR" sz="2400">
                <a:sym typeface="Wingdings" pitchFamily="2" charset="2"/>
              </a:rPr>
              <a:t> of </a:t>
            </a:r>
            <a:r>
              <a:rPr lang="en-US" altLang="ko-KR" sz="2400" i="1">
                <a:latin typeface="Bookman Old Style" pitchFamily="18" charset="0"/>
                <a:sym typeface="Wingdings" pitchFamily="2" charset="2"/>
              </a:rPr>
              <a:t>G</a:t>
            </a:r>
          </a:p>
          <a:p>
            <a:pPr lvl="1">
              <a:lnSpc>
                <a:spcPct val="180000"/>
              </a:lnSpc>
            </a:pPr>
            <a:r>
              <a:rPr lang="en-US" altLang="ko-KR" sz="2400"/>
              <a:t>For the example </a:t>
            </a:r>
            <a:r>
              <a:rPr lang="en-US" altLang="ko-KR" sz="2400" i="1">
                <a:latin typeface="Bookman Old Style" pitchFamily="18" charset="0"/>
              </a:rPr>
              <a:t>f : Z </a:t>
            </a:r>
            <a:r>
              <a:rPr lang="en-US" altLang="ko-KR" sz="2400">
                <a:latin typeface="Bookman Old Style" pitchFamily="18" charset="0"/>
                <a:sym typeface="Wingdings" pitchFamily="2" charset="2"/>
              </a:rPr>
              <a:t> 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Z</a:t>
            </a:r>
            <a:r>
              <a:rPr lang="en-US" altLang="ko-KR" sz="2400" i="1" baseline="-25000">
                <a:latin typeface="Bookman Old Style" pitchFamily="18" charset="0"/>
                <a:ea typeface="굴림" pitchFamily="50" charset="-127"/>
              </a:rPr>
              <a:t>4</a:t>
            </a:r>
            <a:r>
              <a:rPr lang="en-US" altLang="ko-KR" sz="2400" i="1">
                <a:latin typeface="Bookman Old Style" pitchFamily="18" charset="0"/>
                <a:sym typeface="Wingdings" pitchFamily="2" charset="2"/>
              </a:rPr>
              <a:t> ,</a:t>
            </a:r>
            <a:endParaRPr lang="en-US" altLang="ko-KR" sz="240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	f</a:t>
            </a:r>
            <a:r>
              <a:rPr lang="en-US" altLang="ko-KR" sz="1400" i="1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 sz="2400" b="1">
                <a:ea typeface="굴림" pitchFamily="50" charset="-127"/>
              </a:rPr>
              <a:t>(</a:t>
            </a:r>
            <a:r>
              <a:rPr lang="en-US" altLang="ko-KR" sz="2400">
                <a:ea typeface="굴림" pitchFamily="50" charset="-127"/>
              </a:rPr>
              <a:t>0</a:t>
            </a:r>
            <a:r>
              <a:rPr lang="en-US" altLang="ko-KR" sz="2400" b="1">
                <a:ea typeface="굴림" pitchFamily="50" charset="-127"/>
              </a:rPr>
              <a:t>)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= </a:t>
            </a:r>
            <a:r>
              <a:rPr lang="en-US" altLang="ko-KR" sz="2400">
                <a:sym typeface="Wingdings" pitchFamily="2" charset="2"/>
              </a:rPr>
              <a:t>[</a:t>
            </a:r>
            <a:r>
              <a:rPr lang="en-US" altLang="ko-KR" sz="2400">
                <a:ea typeface="굴림" pitchFamily="50" charset="-127"/>
              </a:rPr>
              <a:t>0</a:t>
            </a:r>
            <a:r>
              <a:rPr lang="en-US" altLang="ko-KR" sz="2400">
                <a:sym typeface="Wingdings" pitchFamily="2" charset="2"/>
              </a:rPr>
              <a:t>],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	f</a:t>
            </a:r>
            <a:r>
              <a:rPr lang="en-US" altLang="ko-KR" sz="1400" i="1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 sz="2400" b="1">
                <a:ea typeface="굴림" pitchFamily="50" charset="-127"/>
              </a:rPr>
              <a:t>(</a:t>
            </a:r>
            <a:r>
              <a:rPr lang="en-US" altLang="ko-KR" sz="2400">
                <a:ea typeface="굴림" pitchFamily="50" charset="-127"/>
              </a:rPr>
              <a:t>5</a:t>
            </a:r>
            <a:r>
              <a:rPr lang="en-US" altLang="ko-KR" sz="2400" baseline="30000">
                <a:ea typeface="굴림" pitchFamily="50" charset="-127"/>
              </a:rPr>
              <a:t>-1</a:t>
            </a:r>
            <a:r>
              <a:rPr lang="en-US" altLang="ko-KR" sz="2400" b="1">
                <a:ea typeface="굴림" pitchFamily="50" charset="-127"/>
              </a:rPr>
              <a:t>)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= f</a:t>
            </a:r>
            <a:r>
              <a:rPr lang="en-US" altLang="ko-KR" sz="2400" b="1">
                <a:ea typeface="굴림" pitchFamily="50" charset="-127"/>
              </a:rPr>
              <a:t>(</a:t>
            </a:r>
            <a:r>
              <a:rPr lang="en-US" altLang="ko-KR" sz="2400">
                <a:ea typeface="굴림" pitchFamily="50" charset="-127"/>
              </a:rPr>
              <a:t>-5</a:t>
            </a:r>
            <a:r>
              <a:rPr lang="en-US" altLang="ko-KR" sz="2400" b="1">
                <a:ea typeface="굴림" pitchFamily="50" charset="-127"/>
              </a:rPr>
              <a:t>)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= </a:t>
            </a:r>
            <a:r>
              <a:rPr lang="en-US" altLang="ko-KR" sz="2400">
                <a:sym typeface="Wingdings" pitchFamily="2" charset="2"/>
              </a:rPr>
              <a:t>[-5]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= </a:t>
            </a:r>
            <a:r>
              <a:rPr lang="en-US" altLang="ko-KR" sz="2400">
                <a:sym typeface="Wingdings" pitchFamily="2" charset="2"/>
              </a:rPr>
              <a:t>[3]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= </a:t>
            </a:r>
            <a:r>
              <a:rPr lang="en-US" altLang="ko-KR" sz="2400">
                <a:sym typeface="Wingdings" pitchFamily="2" charset="2"/>
              </a:rPr>
              <a:t>[1]</a:t>
            </a:r>
            <a:r>
              <a:rPr lang="en-US" altLang="ko-KR" sz="2400" baseline="30000">
                <a:sym typeface="Wingdings" pitchFamily="2" charset="2"/>
              </a:rPr>
              <a:t>-1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= </a:t>
            </a:r>
            <a:r>
              <a:rPr lang="en-US" altLang="ko-KR" sz="2400">
                <a:sym typeface="Wingdings" pitchFamily="2" charset="2"/>
              </a:rPr>
              <a:t>[5]</a:t>
            </a:r>
            <a:r>
              <a:rPr lang="en-US" altLang="ko-KR" sz="2400" baseline="30000">
                <a:sym typeface="Wingdings" pitchFamily="2" charset="2"/>
              </a:rPr>
              <a:t>-1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= </a:t>
            </a:r>
            <a:r>
              <a:rPr lang="en-US" altLang="ko-KR" sz="2400">
                <a:ea typeface="굴림" pitchFamily="50" charset="-127"/>
              </a:rPr>
              <a:t>[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f</a:t>
            </a:r>
            <a:r>
              <a:rPr lang="en-US" altLang="ko-KR" sz="1400" i="1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 sz="2400" b="1">
                <a:ea typeface="굴림" pitchFamily="50" charset="-127"/>
              </a:rPr>
              <a:t>(</a:t>
            </a:r>
            <a:r>
              <a:rPr lang="en-US" altLang="ko-KR" sz="2400">
                <a:ea typeface="굴림" pitchFamily="50" charset="-127"/>
              </a:rPr>
              <a:t>5</a:t>
            </a:r>
            <a:r>
              <a:rPr lang="en-US" altLang="ko-KR" sz="2400" b="1">
                <a:ea typeface="굴림" pitchFamily="50" charset="-127"/>
              </a:rPr>
              <a:t>)</a:t>
            </a:r>
            <a:r>
              <a:rPr lang="en-US" altLang="ko-KR" sz="2400">
                <a:ea typeface="굴림" pitchFamily="50" charset="-127"/>
              </a:rPr>
              <a:t>]</a:t>
            </a:r>
            <a:r>
              <a:rPr lang="en-US" altLang="ko-KR" sz="2400" baseline="30000">
                <a:sym typeface="Wingdings" pitchFamily="2" charset="2"/>
              </a:rPr>
              <a:t>-1</a:t>
            </a:r>
            <a:r>
              <a:rPr lang="en-US" altLang="ko-KR" sz="2400">
                <a:ea typeface="굴림" pitchFamily="50" charset="-127"/>
              </a:rPr>
              <a:t>,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	</a:t>
            </a:r>
            <a:r>
              <a:rPr lang="en-US" altLang="ko-KR" sz="2400">
                <a:ea typeface="굴림" pitchFamily="50" charset="-127"/>
              </a:rPr>
              <a:t>[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f</a:t>
            </a:r>
            <a:r>
              <a:rPr lang="en-US" altLang="ko-KR" sz="1400" i="1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 sz="2400" b="1">
                <a:ea typeface="굴림" pitchFamily="50" charset="-127"/>
              </a:rPr>
              <a:t>(</a:t>
            </a:r>
            <a:r>
              <a:rPr lang="en-US" altLang="ko-KR" sz="2400">
                <a:ea typeface="굴림" pitchFamily="50" charset="-127"/>
              </a:rPr>
              <a:t>5</a:t>
            </a:r>
            <a:r>
              <a:rPr lang="en-US" altLang="ko-KR" sz="2400" b="1">
                <a:ea typeface="굴림" pitchFamily="50" charset="-127"/>
              </a:rPr>
              <a:t>)</a:t>
            </a:r>
            <a:r>
              <a:rPr lang="en-US" altLang="ko-KR" sz="2400">
                <a:ea typeface="굴림" pitchFamily="50" charset="-127"/>
              </a:rPr>
              <a:t>]</a:t>
            </a:r>
            <a:r>
              <a:rPr lang="en-US" altLang="ko-KR" sz="2400" baseline="30000">
                <a:ea typeface="굴림" pitchFamily="50" charset="-127"/>
              </a:rPr>
              <a:t>3 </a:t>
            </a:r>
            <a:r>
              <a:rPr lang="en-US" altLang="ko-KR" sz="2400">
                <a:ea typeface="굴림" pitchFamily="50" charset="-127"/>
              </a:rPr>
              <a:t>= </a:t>
            </a:r>
            <a:r>
              <a:rPr lang="en-US" altLang="ko-KR" sz="2400">
                <a:sym typeface="Wingdings" pitchFamily="2" charset="2"/>
              </a:rPr>
              <a:t>[</a:t>
            </a:r>
            <a:r>
              <a:rPr lang="en-US" altLang="ko-KR" sz="2400">
                <a:ea typeface="굴림" pitchFamily="50" charset="-127"/>
              </a:rPr>
              <a:t>5</a:t>
            </a:r>
            <a:r>
              <a:rPr lang="en-US" altLang="ko-KR" sz="2400">
                <a:sym typeface="Wingdings" pitchFamily="2" charset="2"/>
              </a:rPr>
              <a:t>]</a:t>
            </a:r>
            <a:r>
              <a:rPr lang="en-US" altLang="ko-KR" sz="2400" baseline="30000">
                <a:ea typeface="굴림" pitchFamily="50" charset="-127"/>
              </a:rPr>
              <a:t>3</a:t>
            </a:r>
            <a:r>
              <a:rPr lang="en-US" altLang="ko-KR" sz="2400">
                <a:ea typeface="굴림" pitchFamily="50" charset="-127"/>
              </a:rPr>
              <a:t> = </a:t>
            </a:r>
            <a:r>
              <a:rPr lang="en-US" altLang="ko-KR" sz="2400">
                <a:sym typeface="Wingdings" pitchFamily="2" charset="2"/>
              </a:rPr>
              <a:t>[</a:t>
            </a:r>
            <a:r>
              <a:rPr lang="en-US" altLang="ko-KR" sz="2400">
                <a:ea typeface="굴림" pitchFamily="50" charset="-127"/>
              </a:rPr>
              <a:t>5</a:t>
            </a:r>
            <a:r>
              <a:rPr lang="en-US" altLang="ko-KR" sz="2400">
                <a:sym typeface="Wingdings" pitchFamily="2" charset="2"/>
              </a:rPr>
              <a:t>]+[</a:t>
            </a:r>
            <a:r>
              <a:rPr lang="en-US" altLang="ko-KR" sz="2400">
                <a:ea typeface="굴림" pitchFamily="50" charset="-127"/>
              </a:rPr>
              <a:t>5</a:t>
            </a:r>
            <a:r>
              <a:rPr lang="en-US" altLang="ko-KR" sz="2400">
                <a:sym typeface="Wingdings" pitchFamily="2" charset="2"/>
              </a:rPr>
              <a:t>]+[</a:t>
            </a:r>
            <a:r>
              <a:rPr lang="en-US" altLang="ko-KR" sz="2400">
                <a:ea typeface="굴림" pitchFamily="50" charset="-127"/>
              </a:rPr>
              <a:t>5</a:t>
            </a:r>
            <a:r>
              <a:rPr lang="en-US" altLang="ko-KR" sz="2400">
                <a:sym typeface="Wingdings" pitchFamily="2" charset="2"/>
              </a:rPr>
              <a:t>]</a:t>
            </a:r>
            <a:r>
              <a:rPr lang="en-US" altLang="ko-KR" sz="2400">
                <a:ea typeface="굴림" pitchFamily="50" charset="-127"/>
              </a:rPr>
              <a:t> = </a:t>
            </a:r>
            <a:r>
              <a:rPr lang="en-US" altLang="ko-KR" sz="2400">
                <a:sym typeface="Wingdings" pitchFamily="2" charset="2"/>
              </a:rPr>
              <a:t>[</a:t>
            </a:r>
            <a:r>
              <a:rPr lang="en-US" altLang="ko-KR" sz="2400">
                <a:ea typeface="굴림" pitchFamily="50" charset="-127"/>
              </a:rPr>
              <a:t>5+5+5</a:t>
            </a:r>
            <a:r>
              <a:rPr lang="en-US" altLang="ko-KR" sz="2400">
                <a:sym typeface="Wingdings" pitchFamily="2" charset="2"/>
              </a:rPr>
              <a:t>]=</a:t>
            </a:r>
            <a:r>
              <a:rPr lang="en-US" altLang="ko-KR" sz="2400">
                <a:ea typeface="굴림" pitchFamily="50" charset="-127"/>
              </a:rPr>
              <a:t> </a:t>
            </a:r>
            <a:r>
              <a:rPr lang="en-US" altLang="ko-KR" sz="2400">
                <a:sym typeface="Wingdings" pitchFamily="2" charset="2"/>
              </a:rPr>
              <a:t>[</a:t>
            </a:r>
            <a:r>
              <a:rPr lang="en-US" altLang="ko-KR" sz="2400">
                <a:ea typeface="굴림" pitchFamily="50" charset="-127"/>
              </a:rPr>
              <a:t>5</a:t>
            </a:r>
            <a:r>
              <a:rPr lang="en-US" altLang="ko-KR" sz="2400" baseline="30000">
                <a:ea typeface="굴림" pitchFamily="50" charset="-127"/>
              </a:rPr>
              <a:t>3</a:t>
            </a:r>
            <a:r>
              <a:rPr lang="en-US" altLang="ko-KR" sz="2400">
                <a:sym typeface="Wingdings" pitchFamily="2" charset="2"/>
              </a:rPr>
              <a:t>]</a:t>
            </a:r>
            <a:r>
              <a:rPr lang="en-US" altLang="ko-KR" sz="2400">
                <a:ea typeface="굴림" pitchFamily="50" charset="-127"/>
              </a:rPr>
              <a:t>= </a:t>
            </a:r>
            <a:r>
              <a:rPr lang="en-US" altLang="ko-KR" sz="2400" i="1">
                <a:latin typeface="Bookman Old Style" pitchFamily="18" charset="0"/>
                <a:ea typeface="굴림" pitchFamily="50" charset="-127"/>
              </a:rPr>
              <a:t>f</a:t>
            </a:r>
            <a:r>
              <a:rPr lang="en-US" altLang="ko-KR" sz="1400" i="1"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 sz="2400" b="1">
                <a:ea typeface="굴림" pitchFamily="50" charset="-127"/>
              </a:rPr>
              <a:t>(</a:t>
            </a:r>
            <a:r>
              <a:rPr lang="en-US" altLang="ko-KR" sz="2400">
                <a:ea typeface="굴림" pitchFamily="50" charset="-127"/>
              </a:rPr>
              <a:t>5</a:t>
            </a:r>
            <a:r>
              <a:rPr lang="en-US" altLang="ko-KR" sz="2400" baseline="30000">
                <a:ea typeface="굴림" pitchFamily="50" charset="-127"/>
              </a:rPr>
              <a:t>3</a:t>
            </a:r>
            <a:r>
              <a:rPr lang="en-US" altLang="ko-KR" sz="2400" b="1">
                <a:ea typeface="굴림" pitchFamily="50" charset="-127"/>
              </a:rPr>
              <a:t>)</a:t>
            </a:r>
          </a:p>
        </p:txBody>
      </p:sp>
      <p:sp>
        <p:nvSpPr>
          <p:cNvPr id="46084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66EB00DC-0C56-46C7-9A6E-AC8AF9D8D822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>
                <a:solidFill>
                  <a:srgbClr val="C0C0C0"/>
                </a:solidFill>
              </a:rPr>
              <a:t>Properties of Homomorphism</a:t>
            </a:r>
          </a:p>
        </p:txBody>
      </p:sp>
      <p:sp>
        <p:nvSpPr>
          <p:cNvPr id="48131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268413"/>
            <a:ext cx="8496300" cy="576262"/>
          </a:xfrm>
        </p:spPr>
        <p:txBody>
          <a:bodyPr/>
          <a:lstStyle/>
          <a:p>
            <a:pPr>
              <a:buFontTx/>
              <a:buNone/>
            </a:pPr>
            <a:r>
              <a:rPr lang="en-US" altLang="ko-KR" sz="2800"/>
              <a:t>An Example </a:t>
            </a:r>
            <a:r>
              <a:rPr lang="en-US" altLang="ko-KR" sz="2800" i="1">
                <a:solidFill>
                  <a:schemeClr val="accent1"/>
                </a:solidFill>
                <a:latin typeface="Bookman Old Style" pitchFamily="18" charset="0"/>
              </a:rPr>
              <a:t>f : Z </a:t>
            </a:r>
            <a:r>
              <a:rPr lang="en-US" altLang="ko-KR" sz="2800">
                <a:solidFill>
                  <a:schemeClr val="accent1"/>
                </a:solidFill>
                <a:latin typeface="Bookman Old Style" pitchFamily="18" charset="0"/>
                <a:sym typeface="Wingdings" pitchFamily="2" charset="2"/>
              </a:rPr>
              <a:t> </a:t>
            </a:r>
            <a:r>
              <a:rPr lang="en-US" altLang="ko-KR" sz="2800" i="1">
                <a:solidFill>
                  <a:schemeClr val="accent1"/>
                </a:solidFill>
                <a:latin typeface="Bookman Old Style" pitchFamily="18" charset="0"/>
                <a:ea typeface="굴림" pitchFamily="50" charset="-127"/>
              </a:rPr>
              <a:t>Z</a:t>
            </a:r>
            <a:r>
              <a:rPr lang="en-US" altLang="ko-KR" sz="2800" i="1" baseline="-25000">
                <a:solidFill>
                  <a:schemeClr val="accent1"/>
                </a:solidFill>
                <a:latin typeface="Bookman Old Style" pitchFamily="18" charset="0"/>
                <a:ea typeface="굴림" pitchFamily="50" charset="-127"/>
              </a:rPr>
              <a:t>4</a:t>
            </a:r>
            <a:r>
              <a:rPr lang="en-US" altLang="ko-KR" sz="2800" i="1">
                <a:latin typeface="Bookman Old Style" pitchFamily="18" charset="0"/>
                <a:sym typeface="Wingdings" pitchFamily="2" charset="2"/>
              </a:rPr>
              <a:t> </a:t>
            </a:r>
          </a:p>
        </p:txBody>
      </p:sp>
      <p:sp>
        <p:nvSpPr>
          <p:cNvPr id="48132" name="Oval 4"/>
          <p:cNvSpPr>
            <a:spLocks noChangeArrowheads="1"/>
          </p:cNvSpPr>
          <p:nvPr/>
        </p:nvSpPr>
        <p:spPr bwMode="auto">
          <a:xfrm rot="1671540">
            <a:off x="1619250" y="1914525"/>
            <a:ext cx="1987550" cy="3457575"/>
          </a:xfrm>
          <a:prstGeom prst="ellipse">
            <a:avLst/>
          </a:prstGeom>
          <a:noFill/>
          <a:ln w="158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8133" name="Oval 5"/>
          <p:cNvSpPr>
            <a:spLocks noChangeArrowheads="1"/>
          </p:cNvSpPr>
          <p:nvPr/>
        </p:nvSpPr>
        <p:spPr bwMode="auto">
          <a:xfrm>
            <a:off x="5003800" y="1985963"/>
            <a:ext cx="2808288" cy="3241675"/>
          </a:xfrm>
          <a:prstGeom prst="ellipse">
            <a:avLst/>
          </a:prstGeom>
          <a:noFill/>
          <a:ln w="158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684213" y="2347913"/>
            <a:ext cx="1366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 i="1">
                <a:solidFill>
                  <a:srgbClr val="000099"/>
                </a:solidFill>
                <a:latin typeface="Bookman Old Style" pitchFamily="18" charset="0"/>
                <a:ea typeface="굴림" pitchFamily="50" charset="-127"/>
              </a:rPr>
              <a:t>&lt; Z, + &gt;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6877050" y="1700213"/>
            <a:ext cx="1655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 i="1">
                <a:solidFill>
                  <a:srgbClr val="008000"/>
                </a:solidFill>
                <a:latin typeface="Bookman Old Style" pitchFamily="18" charset="0"/>
                <a:ea typeface="굴림" pitchFamily="50" charset="-127"/>
              </a:rPr>
              <a:t>&lt; Z</a:t>
            </a:r>
            <a:r>
              <a:rPr kumimoji="0" lang="en-US" altLang="ko-KR" sz="2400" b="1" i="1" baseline="-25000">
                <a:solidFill>
                  <a:srgbClr val="008000"/>
                </a:solidFill>
                <a:latin typeface="Bookman Old Style" pitchFamily="18" charset="0"/>
                <a:ea typeface="굴림" pitchFamily="50" charset="-127"/>
              </a:rPr>
              <a:t>4 </a:t>
            </a:r>
            <a:r>
              <a:rPr kumimoji="0" lang="en-US" altLang="ko-KR" sz="2400" b="1" i="1">
                <a:solidFill>
                  <a:srgbClr val="008000"/>
                </a:solidFill>
                <a:latin typeface="Bookman Old Style" pitchFamily="18" charset="0"/>
                <a:ea typeface="굴림" pitchFamily="50" charset="-127"/>
              </a:rPr>
              <a:t>, + &gt;</a:t>
            </a:r>
          </a:p>
        </p:txBody>
      </p:sp>
      <p:grpSp>
        <p:nvGrpSpPr>
          <p:cNvPr id="285704" name="Group 8"/>
          <p:cNvGrpSpPr>
            <a:grpSpLocks/>
          </p:cNvGrpSpPr>
          <p:nvPr/>
        </p:nvGrpSpPr>
        <p:grpSpPr bwMode="auto">
          <a:xfrm>
            <a:off x="1692275" y="3716338"/>
            <a:ext cx="5254625" cy="431800"/>
            <a:chOff x="1066" y="2387"/>
            <a:chExt cx="3310" cy="272"/>
          </a:xfrm>
        </p:grpSpPr>
        <p:sp>
          <p:nvSpPr>
            <p:cNvPr id="48166" name="Line 9"/>
            <p:cNvSpPr>
              <a:spLocks noChangeShapeType="1"/>
            </p:cNvSpPr>
            <p:nvPr/>
          </p:nvSpPr>
          <p:spPr bwMode="auto">
            <a:xfrm>
              <a:off x="1429" y="2523"/>
              <a:ext cx="2449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48167" name="Oval 10"/>
            <p:cNvSpPr>
              <a:spLocks noChangeArrowheads="1"/>
            </p:cNvSpPr>
            <p:nvPr/>
          </p:nvSpPr>
          <p:spPr bwMode="auto">
            <a:xfrm>
              <a:off x="1293" y="2478"/>
              <a:ext cx="91" cy="91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rgbClr val="0000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8168" name="Oval 11"/>
            <p:cNvSpPr>
              <a:spLocks noChangeArrowheads="1"/>
            </p:cNvSpPr>
            <p:nvPr/>
          </p:nvSpPr>
          <p:spPr bwMode="auto">
            <a:xfrm>
              <a:off x="3923" y="2477"/>
              <a:ext cx="91" cy="91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8169" name="Text Box 12"/>
            <p:cNvSpPr txBox="1">
              <a:spLocks noChangeArrowheads="1"/>
            </p:cNvSpPr>
            <p:nvPr/>
          </p:nvSpPr>
          <p:spPr bwMode="auto">
            <a:xfrm>
              <a:off x="1066" y="2428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1800" b="1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48170" name="Text Box 13"/>
            <p:cNvSpPr txBox="1">
              <a:spLocks noChangeArrowheads="1"/>
            </p:cNvSpPr>
            <p:nvPr/>
          </p:nvSpPr>
          <p:spPr bwMode="auto">
            <a:xfrm>
              <a:off x="4059" y="2387"/>
              <a:ext cx="31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1800" b="1">
                  <a:latin typeface="Comic Sans MS" pitchFamily="66" charset="0"/>
                  <a:ea typeface="굴림" pitchFamily="50" charset="-127"/>
                </a:rPr>
                <a:t>[0]</a:t>
              </a:r>
            </a:p>
          </p:txBody>
        </p:sp>
      </p:grpSp>
      <p:grpSp>
        <p:nvGrpSpPr>
          <p:cNvPr id="285710" name="Group 14"/>
          <p:cNvGrpSpPr>
            <a:grpSpLocks/>
          </p:cNvGrpSpPr>
          <p:nvPr/>
        </p:nvGrpSpPr>
        <p:grpSpPr bwMode="auto">
          <a:xfrm>
            <a:off x="2627313" y="2132013"/>
            <a:ext cx="5040312" cy="1519237"/>
            <a:chOff x="1655" y="1389"/>
            <a:chExt cx="3175" cy="957"/>
          </a:xfrm>
        </p:grpSpPr>
        <p:sp>
          <p:nvSpPr>
            <p:cNvPr id="48156" name="Oval 15"/>
            <p:cNvSpPr>
              <a:spLocks noChangeArrowheads="1"/>
            </p:cNvSpPr>
            <p:nvPr/>
          </p:nvSpPr>
          <p:spPr bwMode="auto">
            <a:xfrm>
              <a:off x="1701" y="1752"/>
              <a:ext cx="91" cy="91"/>
            </a:xfrm>
            <a:prstGeom prst="ellipse">
              <a:avLst/>
            </a:prstGeom>
            <a:solidFill>
              <a:srgbClr val="B2B2B2"/>
            </a:solidFill>
            <a:ln w="15875">
              <a:solidFill>
                <a:srgbClr val="0000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8157" name="Text Box 16"/>
            <p:cNvSpPr txBox="1">
              <a:spLocks noChangeArrowheads="1"/>
            </p:cNvSpPr>
            <p:nvPr/>
          </p:nvSpPr>
          <p:spPr bwMode="auto">
            <a:xfrm>
              <a:off x="1746" y="1566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1800" b="1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48158" name="Text Box 17"/>
            <p:cNvSpPr txBox="1">
              <a:spLocks noChangeArrowheads="1"/>
            </p:cNvSpPr>
            <p:nvPr/>
          </p:nvSpPr>
          <p:spPr bwMode="auto">
            <a:xfrm>
              <a:off x="1655" y="2115"/>
              <a:ext cx="72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1800" b="1">
                  <a:latin typeface="Comic Sans MS" pitchFamily="66" charset="0"/>
                  <a:ea typeface="굴림" pitchFamily="50" charset="-127"/>
                </a:rPr>
                <a:t>-5 = 5</a:t>
              </a:r>
              <a:r>
                <a:rPr kumimoji="0" lang="en-US" altLang="ko-KR" sz="1800" b="1" baseline="30000">
                  <a:latin typeface="Comic Sans MS" pitchFamily="66" charset="0"/>
                  <a:ea typeface="굴림" pitchFamily="50" charset="-127"/>
                </a:rPr>
                <a:t>-1</a:t>
              </a:r>
            </a:p>
          </p:txBody>
        </p:sp>
        <p:sp>
          <p:nvSpPr>
            <p:cNvPr id="48159" name="Oval 18"/>
            <p:cNvSpPr>
              <a:spLocks noChangeArrowheads="1"/>
            </p:cNvSpPr>
            <p:nvPr/>
          </p:nvSpPr>
          <p:spPr bwMode="auto">
            <a:xfrm>
              <a:off x="2018" y="2024"/>
              <a:ext cx="91" cy="91"/>
            </a:xfrm>
            <a:prstGeom prst="ellipse">
              <a:avLst/>
            </a:prstGeom>
            <a:solidFill>
              <a:srgbClr val="B2B2B2"/>
            </a:solidFill>
            <a:ln w="15875">
              <a:solidFill>
                <a:srgbClr val="0000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8160" name="Oval 19"/>
            <p:cNvSpPr>
              <a:spLocks noChangeArrowheads="1"/>
            </p:cNvSpPr>
            <p:nvPr/>
          </p:nvSpPr>
          <p:spPr bwMode="auto">
            <a:xfrm>
              <a:off x="3833" y="1480"/>
              <a:ext cx="91" cy="91"/>
            </a:xfrm>
            <a:prstGeom prst="ellipse">
              <a:avLst/>
            </a:prstGeom>
            <a:solidFill>
              <a:srgbClr val="B2B2B2"/>
            </a:solidFill>
            <a:ln w="158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8161" name="Oval 20"/>
            <p:cNvSpPr>
              <a:spLocks noChangeArrowheads="1"/>
            </p:cNvSpPr>
            <p:nvPr/>
          </p:nvSpPr>
          <p:spPr bwMode="auto">
            <a:xfrm>
              <a:off x="4015" y="2024"/>
              <a:ext cx="91" cy="91"/>
            </a:xfrm>
            <a:prstGeom prst="ellipse">
              <a:avLst/>
            </a:prstGeom>
            <a:solidFill>
              <a:srgbClr val="B2B2B2"/>
            </a:solidFill>
            <a:ln w="158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8162" name="Text Box 21"/>
            <p:cNvSpPr txBox="1">
              <a:spLocks noChangeArrowheads="1"/>
            </p:cNvSpPr>
            <p:nvPr/>
          </p:nvSpPr>
          <p:spPr bwMode="auto">
            <a:xfrm>
              <a:off x="3969" y="1389"/>
              <a:ext cx="31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1800" b="1">
                  <a:latin typeface="Comic Sans MS" pitchFamily="66" charset="0"/>
                  <a:ea typeface="굴림" pitchFamily="50" charset="-127"/>
                </a:rPr>
                <a:t>[1]</a:t>
              </a:r>
            </a:p>
          </p:txBody>
        </p:sp>
        <p:sp>
          <p:nvSpPr>
            <p:cNvPr id="48163" name="Text Box 22"/>
            <p:cNvSpPr txBox="1">
              <a:spLocks noChangeArrowheads="1"/>
            </p:cNvSpPr>
            <p:nvPr/>
          </p:nvSpPr>
          <p:spPr bwMode="auto">
            <a:xfrm>
              <a:off x="4059" y="1933"/>
              <a:ext cx="77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1800" b="1">
                  <a:latin typeface="Comic Sans MS" pitchFamily="66" charset="0"/>
                  <a:ea typeface="굴림" pitchFamily="50" charset="-127"/>
                </a:rPr>
                <a:t>[3]=[1]</a:t>
              </a:r>
              <a:r>
                <a:rPr kumimoji="0" lang="en-US" altLang="ko-KR" sz="1800" b="1" baseline="30000">
                  <a:latin typeface="Comic Sans MS" pitchFamily="66" charset="0"/>
                  <a:ea typeface="굴림" pitchFamily="50" charset="-127"/>
                </a:rPr>
                <a:t>-1</a:t>
              </a:r>
            </a:p>
          </p:txBody>
        </p:sp>
        <p:sp>
          <p:nvSpPr>
            <p:cNvPr id="48164" name="Line 23"/>
            <p:cNvSpPr>
              <a:spLocks noChangeShapeType="1"/>
            </p:cNvSpPr>
            <p:nvPr/>
          </p:nvSpPr>
          <p:spPr bwMode="auto">
            <a:xfrm>
              <a:off x="2109" y="2069"/>
              <a:ext cx="1860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48165" name="Line 24"/>
            <p:cNvSpPr>
              <a:spLocks noChangeShapeType="1"/>
            </p:cNvSpPr>
            <p:nvPr/>
          </p:nvSpPr>
          <p:spPr bwMode="auto">
            <a:xfrm flipV="1">
              <a:off x="1837" y="1525"/>
              <a:ext cx="1996" cy="272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</p:grpSp>
      <p:grpSp>
        <p:nvGrpSpPr>
          <p:cNvPr id="285721" name="Group 25"/>
          <p:cNvGrpSpPr>
            <a:grpSpLocks/>
          </p:cNvGrpSpPr>
          <p:nvPr/>
        </p:nvGrpSpPr>
        <p:grpSpPr bwMode="auto">
          <a:xfrm>
            <a:off x="2843213" y="2492375"/>
            <a:ext cx="3529012" cy="647700"/>
            <a:chOff x="1791" y="1616"/>
            <a:chExt cx="2223" cy="408"/>
          </a:xfrm>
        </p:grpSpPr>
        <p:sp>
          <p:nvSpPr>
            <p:cNvPr id="48154" name="Line 26"/>
            <p:cNvSpPr>
              <a:spLocks noChangeShapeType="1"/>
            </p:cNvSpPr>
            <p:nvPr/>
          </p:nvSpPr>
          <p:spPr bwMode="auto">
            <a:xfrm>
              <a:off x="1791" y="1842"/>
              <a:ext cx="227" cy="182"/>
            </a:xfrm>
            <a:prstGeom prst="line">
              <a:avLst/>
            </a:prstGeom>
            <a:noFill/>
            <a:ln w="158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48155" name="Line 27"/>
            <p:cNvSpPr>
              <a:spLocks noChangeShapeType="1"/>
            </p:cNvSpPr>
            <p:nvPr/>
          </p:nvSpPr>
          <p:spPr bwMode="auto">
            <a:xfrm>
              <a:off x="3878" y="1616"/>
              <a:ext cx="136" cy="408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</p:grpSp>
      <p:grpSp>
        <p:nvGrpSpPr>
          <p:cNvPr id="285724" name="Group 28"/>
          <p:cNvGrpSpPr>
            <a:grpSpLocks/>
          </p:cNvGrpSpPr>
          <p:nvPr/>
        </p:nvGrpSpPr>
        <p:grpSpPr bwMode="auto">
          <a:xfrm>
            <a:off x="1547813" y="2419350"/>
            <a:ext cx="5329237" cy="2382838"/>
            <a:chOff x="975" y="1570"/>
            <a:chExt cx="3357" cy="1501"/>
          </a:xfrm>
        </p:grpSpPr>
        <p:sp>
          <p:nvSpPr>
            <p:cNvPr id="48147" name="Oval 29"/>
            <p:cNvSpPr>
              <a:spLocks noChangeArrowheads="1"/>
            </p:cNvSpPr>
            <p:nvPr/>
          </p:nvSpPr>
          <p:spPr bwMode="auto">
            <a:xfrm>
              <a:off x="1519" y="2890"/>
              <a:ext cx="91" cy="91"/>
            </a:xfrm>
            <a:prstGeom prst="ellipse">
              <a:avLst/>
            </a:prstGeom>
            <a:solidFill>
              <a:srgbClr val="B2B2B2"/>
            </a:solidFill>
            <a:ln w="15875">
              <a:solidFill>
                <a:srgbClr val="0000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8148" name="Text Box 30"/>
            <p:cNvSpPr txBox="1">
              <a:spLocks noChangeArrowheads="1"/>
            </p:cNvSpPr>
            <p:nvPr/>
          </p:nvSpPr>
          <p:spPr bwMode="auto">
            <a:xfrm>
              <a:off x="975" y="2795"/>
              <a:ext cx="5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1800" b="1">
                  <a:latin typeface="Comic Sans MS" pitchFamily="66" charset="0"/>
                  <a:ea typeface="굴림" pitchFamily="50" charset="-127"/>
                </a:rPr>
                <a:t>10=5</a:t>
              </a:r>
              <a:r>
                <a:rPr kumimoji="0" lang="en-US" altLang="ko-KR" sz="1800" b="1" baseline="30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48149" name="Oval 31"/>
            <p:cNvSpPr>
              <a:spLocks noChangeArrowheads="1"/>
            </p:cNvSpPr>
            <p:nvPr/>
          </p:nvSpPr>
          <p:spPr bwMode="auto">
            <a:xfrm>
              <a:off x="3560" y="2931"/>
              <a:ext cx="91" cy="91"/>
            </a:xfrm>
            <a:prstGeom prst="ellipse">
              <a:avLst/>
            </a:prstGeom>
            <a:solidFill>
              <a:srgbClr val="B2B2B2"/>
            </a:solidFill>
            <a:ln w="158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8150" name="Line 32"/>
            <p:cNvSpPr>
              <a:spLocks noChangeShapeType="1"/>
            </p:cNvSpPr>
            <p:nvPr/>
          </p:nvSpPr>
          <p:spPr bwMode="auto">
            <a:xfrm>
              <a:off x="1655" y="2931"/>
              <a:ext cx="1860" cy="45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48151" name="Text Box 33"/>
            <p:cNvSpPr txBox="1">
              <a:spLocks noChangeArrowheads="1"/>
            </p:cNvSpPr>
            <p:nvPr/>
          </p:nvSpPr>
          <p:spPr bwMode="auto">
            <a:xfrm>
              <a:off x="3651" y="2840"/>
              <a:ext cx="6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1800" b="1">
                  <a:latin typeface="Comic Sans MS" pitchFamily="66" charset="0"/>
                  <a:ea typeface="굴림" pitchFamily="50" charset="-127"/>
                </a:rPr>
                <a:t>[2]=[1]</a:t>
              </a:r>
              <a:r>
                <a:rPr kumimoji="0" lang="en-US" altLang="ko-KR" sz="1800" b="1" baseline="30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48152" name="Line 34"/>
            <p:cNvSpPr>
              <a:spLocks noChangeShapeType="1"/>
            </p:cNvSpPr>
            <p:nvPr/>
          </p:nvSpPr>
          <p:spPr bwMode="auto">
            <a:xfrm flipH="1">
              <a:off x="3606" y="1570"/>
              <a:ext cx="227" cy="1316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48153" name="Line 35"/>
            <p:cNvSpPr>
              <a:spLocks noChangeShapeType="1"/>
            </p:cNvSpPr>
            <p:nvPr/>
          </p:nvSpPr>
          <p:spPr bwMode="auto">
            <a:xfrm flipH="1">
              <a:off x="1565" y="1888"/>
              <a:ext cx="181" cy="952"/>
            </a:xfrm>
            <a:prstGeom prst="line">
              <a:avLst/>
            </a:prstGeom>
            <a:noFill/>
            <a:ln w="158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</p:grpSp>
      <p:grpSp>
        <p:nvGrpSpPr>
          <p:cNvPr id="285732" name="Group 36"/>
          <p:cNvGrpSpPr>
            <a:grpSpLocks/>
          </p:cNvGrpSpPr>
          <p:nvPr/>
        </p:nvGrpSpPr>
        <p:grpSpPr bwMode="auto">
          <a:xfrm>
            <a:off x="1728788" y="5395913"/>
            <a:ext cx="5364162" cy="1166812"/>
            <a:chOff x="1089" y="3399"/>
            <a:chExt cx="3379" cy="735"/>
          </a:xfrm>
        </p:grpSpPr>
        <p:sp>
          <p:nvSpPr>
            <p:cNvPr id="48142" name="Freeform 37"/>
            <p:cNvSpPr>
              <a:spLocks/>
            </p:cNvSpPr>
            <p:nvPr/>
          </p:nvSpPr>
          <p:spPr bwMode="auto">
            <a:xfrm>
              <a:off x="1089" y="3399"/>
              <a:ext cx="657" cy="575"/>
            </a:xfrm>
            <a:custGeom>
              <a:avLst/>
              <a:gdLst>
                <a:gd name="T0" fmla="*/ 29 w 657"/>
                <a:gd name="T1" fmla="*/ 276 h 575"/>
                <a:gd name="T2" fmla="*/ 256 w 657"/>
                <a:gd name="T3" fmla="*/ 45 h 575"/>
                <a:gd name="T4" fmla="*/ 574 w 657"/>
                <a:gd name="T5" fmla="*/ 45 h 575"/>
                <a:gd name="T6" fmla="*/ 619 w 657"/>
                <a:gd name="T7" fmla="*/ 317 h 575"/>
                <a:gd name="T8" fmla="*/ 347 w 657"/>
                <a:gd name="T9" fmla="*/ 544 h 575"/>
                <a:gd name="T10" fmla="*/ 79 w 657"/>
                <a:gd name="T11" fmla="*/ 505 h 575"/>
                <a:gd name="T12" fmla="*/ 29 w 657"/>
                <a:gd name="T13" fmla="*/ 276 h 5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57" h="575">
                  <a:moveTo>
                    <a:pt x="29" y="276"/>
                  </a:moveTo>
                  <a:cubicBezTo>
                    <a:pt x="58" y="199"/>
                    <a:pt x="165" y="83"/>
                    <a:pt x="256" y="45"/>
                  </a:cubicBezTo>
                  <a:cubicBezTo>
                    <a:pt x="347" y="7"/>
                    <a:pt x="514" y="0"/>
                    <a:pt x="574" y="45"/>
                  </a:cubicBezTo>
                  <a:cubicBezTo>
                    <a:pt x="634" y="90"/>
                    <a:pt x="657" y="234"/>
                    <a:pt x="619" y="317"/>
                  </a:cubicBezTo>
                  <a:cubicBezTo>
                    <a:pt x="581" y="400"/>
                    <a:pt x="437" y="513"/>
                    <a:pt x="347" y="544"/>
                  </a:cubicBezTo>
                  <a:cubicBezTo>
                    <a:pt x="257" y="575"/>
                    <a:pt x="132" y="550"/>
                    <a:pt x="79" y="505"/>
                  </a:cubicBezTo>
                  <a:cubicBezTo>
                    <a:pt x="26" y="460"/>
                    <a:pt x="0" y="353"/>
                    <a:pt x="29" y="276"/>
                  </a:cubicBezTo>
                  <a:close/>
                </a:path>
              </a:pathLst>
            </a:custGeom>
            <a:solidFill>
              <a:srgbClr val="CCECFF"/>
            </a:solidFill>
            <a:ln w="15875" cap="flat" cmpd="sng">
              <a:solidFill>
                <a:srgbClr val="000099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48143" name="Text Box 38"/>
            <p:cNvSpPr txBox="1">
              <a:spLocks noChangeArrowheads="1"/>
            </p:cNvSpPr>
            <p:nvPr/>
          </p:nvSpPr>
          <p:spPr bwMode="auto">
            <a:xfrm>
              <a:off x="1429" y="3884"/>
              <a:ext cx="145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Times New Roman" pitchFamily="18" charset="0"/>
                  <a:ea typeface="굴림" pitchFamily="50" charset="-127"/>
                </a:rPr>
                <a:t>Set of even numbers</a:t>
              </a:r>
            </a:p>
          </p:txBody>
        </p:sp>
        <p:sp>
          <p:nvSpPr>
            <p:cNvPr id="48144" name="Freeform 39"/>
            <p:cNvSpPr>
              <a:spLocks/>
            </p:cNvSpPr>
            <p:nvPr/>
          </p:nvSpPr>
          <p:spPr bwMode="auto">
            <a:xfrm>
              <a:off x="3539" y="3430"/>
              <a:ext cx="929" cy="560"/>
            </a:xfrm>
            <a:custGeom>
              <a:avLst/>
              <a:gdLst>
                <a:gd name="T0" fmla="*/ 7 w 929"/>
                <a:gd name="T1" fmla="*/ 235 h 560"/>
                <a:gd name="T2" fmla="*/ 188 w 929"/>
                <a:gd name="T3" fmla="*/ 462 h 560"/>
                <a:gd name="T4" fmla="*/ 506 w 929"/>
                <a:gd name="T5" fmla="*/ 552 h 560"/>
                <a:gd name="T6" fmla="*/ 778 w 929"/>
                <a:gd name="T7" fmla="*/ 416 h 560"/>
                <a:gd name="T8" fmla="*/ 914 w 929"/>
                <a:gd name="T9" fmla="*/ 189 h 560"/>
                <a:gd name="T10" fmla="*/ 687 w 929"/>
                <a:gd name="T11" fmla="*/ 53 h 560"/>
                <a:gd name="T12" fmla="*/ 415 w 929"/>
                <a:gd name="T13" fmla="*/ 8 h 560"/>
                <a:gd name="T14" fmla="*/ 143 w 929"/>
                <a:gd name="T15" fmla="*/ 99 h 560"/>
                <a:gd name="T16" fmla="*/ 7 w 929"/>
                <a:gd name="T17" fmla="*/ 235 h 5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29" h="560">
                  <a:moveTo>
                    <a:pt x="7" y="235"/>
                  </a:moveTo>
                  <a:cubicBezTo>
                    <a:pt x="14" y="296"/>
                    <a:pt x="105" y="409"/>
                    <a:pt x="188" y="462"/>
                  </a:cubicBezTo>
                  <a:cubicBezTo>
                    <a:pt x="271" y="515"/>
                    <a:pt x="408" y="560"/>
                    <a:pt x="506" y="552"/>
                  </a:cubicBezTo>
                  <a:cubicBezTo>
                    <a:pt x="604" y="544"/>
                    <a:pt x="710" y="476"/>
                    <a:pt x="778" y="416"/>
                  </a:cubicBezTo>
                  <a:cubicBezTo>
                    <a:pt x="846" y="356"/>
                    <a:pt x="929" y="249"/>
                    <a:pt x="914" y="189"/>
                  </a:cubicBezTo>
                  <a:cubicBezTo>
                    <a:pt x="899" y="129"/>
                    <a:pt x="770" y="83"/>
                    <a:pt x="687" y="53"/>
                  </a:cubicBezTo>
                  <a:cubicBezTo>
                    <a:pt x="604" y="23"/>
                    <a:pt x="506" y="0"/>
                    <a:pt x="415" y="8"/>
                  </a:cubicBezTo>
                  <a:cubicBezTo>
                    <a:pt x="324" y="16"/>
                    <a:pt x="211" y="61"/>
                    <a:pt x="143" y="99"/>
                  </a:cubicBezTo>
                  <a:cubicBezTo>
                    <a:pt x="75" y="137"/>
                    <a:pt x="0" y="174"/>
                    <a:pt x="7" y="235"/>
                  </a:cubicBezTo>
                  <a:close/>
                </a:path>
              </a:pathLst>
            </a:custGeom>
            <a:solidFill>
              <a:srgbClr val="CCFF99"/>
            </a:solidFill>
            <a:ln w="15875" cap="flat" cmpd="sng">
              <a:solidFill>
                <a:srgbClr val="008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48145" name="Text Box 40"/>
            <p:cNvSpPr txBox="1">
              <a:spLocks noChangeArrowheads="1"/>
            </p:cNvSpPr>
            <p:nvPr/>
          </p:nvSpPr>
          <p:spPr bwMode="auto">
            <a:xfrm>
              <a:off x="3591" y="3566"/>
              <a:ext cx="86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1800" b="1">
                  <a:latin typeface="Comic Sans MS" pitchFamily="66" charset="0"/>
                  <a:ea typeface="굴림" pitchFamily="50" charset="-127"/>
                </a:rPr>
                <a:t>{ [0],[2] }</a:t>
              </a:r>
            </a:p>
          </p:txBody>
        </p:sp>
        <p:sp>
          <p:nvSpPr>
            <p:cNvPr id="48146" name="AutoShape 41"/>
            <p:cNvSpPr>
              <a:spLocks noChangeArrowheads="1"/>
            </p:cNvSpPr>
            <p:nvPr/>
          </p:nvSpPr>
          <p:spPr bwMode="auto">
            <a:xfrm>
              <a:off x="1882" y="3566"/>
              <a:ext cx="1542" cy="182"/>
            </a:xfrm>
            <a:prstGeom prst="rightArrow">
              <a:avLst>
                <a:gd name="adj1" fmla="val 49454"/>
                <a:gd name="adj2" fmla="val 91746"/>
              </a:avLst>
            </a:prstGeom>
            <a:solidFill>
              <a:srgbClr val="C0C0C0"/>
            </a:solidFill>
            <a:ln w="1587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48141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B30C4AEB-C723-4863-A331-86738C797CA0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85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85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28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285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85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 idx="4294967295"/>
          </p:nvPr>
        </p:nvSpPr>
        <p:spPr>
          <a:xfrm>
            <a:off x="900113" y="152400"/>
            <a:ext cx="7786687" cy="828675"/>
          </a:xfrm>
        </p:spPr>
        <p:txBody>
          <a:bodyPr/>
          <a:lstStyle/>
          <a:p>
            <a:r>
              <a:rPr altLang="ko-KR"/>
              <a:t>Isomorphism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268413"/>
            <a:ext cx="8424863" cy="5040312"/>
          </a:xfrm>
        </p:spPr>
        <p:txBody>
          <a:bodyPr/>
          <a:lstStyle/>
          <a:p>
            <a:r>
              <a:rPr lang="en-US" altLang="ko-KR"/>
              <a:t> Definition 16.5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If </a:t>
            </a:r>
            <a:r>
              <a:rPr lang="en-US" altLang="ko-KR" i="1">
                <a:latin typeface="Bookman Old Style" pitchFamily="18" charset="0"/>
              </a:rPr>
              <a:t>f : </a:t>
            </a:r>
            <a:r>
              <a:rPr i="1">
                <a:latin typeface="Bookman Old Style" pitchFamily="18" charset="0"/>
                <a:ea typeface="맑은 고딕" pitchFamily="50" charset="-127"/>
              </a:rPr>
              <a:t>&lt;</a:t>
            </a:r>
            <a:r>
              <a:rPr lang="en-US" altLang="ko-KR" i="1">
                <a:latin typeface="Bookman Old Style" pitchFamily="18" charset="0"/>
              </a:rPr>
              <a:t>G</a:t>
            </a:r>
            <a:r>
              <a:rPr lang="en-US" altLang="ko-KR" i="1" baseline="-25000">
                <a:latin typeface="Bookman Old Style" pitchFamily="18" charset="0"/>
              </a:rPr>
              <a:t> </a:t>
            </a:r>
            <a:r>
              <a:rPr lang="en-US" altLang="ko-KR" i="1">
                <a:latin typeface="Bookman Old Style" pitchFamily="18" charset="0"/>
              </a:rPr>
              <a:t>,</a:t>
            </a:r>
            <a:r>
              <a:rPr lang="en-US" altLang="ko-KR">
                <a:latin typeface="Bookman Old Style" pitchFamily="18" charset="0"/>
                <a:sym typeface="Wingdings" pitchFamily="2" charset="2"/>
              </a:rPr>
              <a:t></a:t>
            </a:r>
            <a:r>
              <a:rPr lang="en-US" altLang="ko-KR" i="1">
                <a:latin typeface="Bookman Old Style" pitchFamily="18" charset="0"/>
              </a:rPr>
              <a:t>&gt; </a:t>
            </a:r>
            <a:r>
              <a:rPr lang="en-US" altLang="ko-KR">
                <a:latin typeface="Bookman Old Style" pitchFamily="18" charset="0"/>
                <a:sym typeface="Wingdings" pitchFamily="2" charset="2"/>
              </a:rPr>
              <a:t></a:t>
            </a:r>
            <a:r>
              <a:rPr lang="en-US" altLang="ko-KR" i="1">
                <a:latin typeface="Bookman Old Style" pitchFamily="18" charset="0"/>
              </a:rPr>
              <a:t> </a:t>
            </a:r>
            <a:r>
              <a:rPr i="1">
                <a:latin typeface="Bookman Old Style" pitchFamily="18" charset="0"/>
                <a:ea typeface="맑은 고딕" pitchFamily="50" charset="-127"/>
              </a:rPr>
              <a:t>&lt;</a:t>
            </a:r>
            <a:r>
              <a:rPr lang="en-US" altLang="ko-KR" i="1">
                <a:latin typeface="Bookman Old Style" pitchFamily="18" charset="0"/>
              </a:rPr>
              <a:t>H,*&gt;  </a:t>
            </a:r>
            <a:r>
              <a:rPr lang="en-US" altLang="ko-KR"/>
              <a:t>is a </a:t>
            </a:r>
            <a:r>
              <a:rPr lang="en-US" altLang="ko-KR">
                <a:solidFill>
                  <a:srgbClr val="009900"/>
                </a:solidFill>
              </a:rPr>
              <a:t>homomorphism</a:t>
            </a:r>
            <a:r>
              <a:rPr lang="en-US" altLang="ko-KR"/>
              <a:t>, we call </a:t>
            </a:r>
            <a:r>
              <a:rPr lang="en-US" altLang="ko-KR" i="1">
                <a:latin typeface="Bookman Old Style" pitchFamily="18" charset="0"/>
                <a:sym typeface="Wingdings" pitchFamily="2" charset="2"/>
              </a:rPr>
              <a:t>f  </a:t>
            </a:r>
            <a:r>
              <a:rPr lang="en-US" altLang="ko-KR">
                <a:sym typeface="Wingdings" pitchFamily="2" charset="2"/>
              </a:rPr>
              <a:t>an </a:t>
            </a:r>
            <a:r>
              <a:rPr lang="en-US" altLang="ko-KR">
                <a:solidFill>
                  <a:srgbClr val="FF0000"/>
                </a:solidFill>
                <a:sym typeface="Wingdings" pitchFamily="2" charset="2"/>
              </a:rPr>
              <a:t>isomorphism</a:t>
            </a:r>
            <a:r>
              <a:rPr lang="en-US" altLang="ko-KR">
                <a:sym typeface="Wingdings" pitchFamily="2" charset="2"/>
              </a:rPr>
              <a:t> if it is </a:t>
            </a:r>
            <a:r>
              <a:rPr lang="en-US" altLang="ko-KR">
                <a:solidFill>
                  <a:srgbClr val="009900"/>
                </a:solidFill>
                <a:sym typeface="Wingdings" pitchFamily="2" charset="2"/>
              </a:rPr>
              <a:t>one-to-one</a:t>
            </a:r>
            <a:r>
              <a:rPr lang="en-US" altLang="ko-KR">
                <a:sym typeface="Wingdings" pitchFamily="2" charset="2"/>
              </a:rPr>
              <a:t> and </a:t>
            </a:r>
            <a:r>
              <a:rPr lang="en-US" altLang="ko-KR">
                <a:solidFill>
                  <a:srgbClr val="009900"/>
                </a:solidFill>
                <a:sym typeface="Wingdings" pitchFamily="2" charset="2"/>
              </a:rPr>
              <a:t>onto</a:t>
            </a:r>
            <a:r>
              <a:rPr lang="en-US" altLang="ko-KR">
                <a:sym typeface="Wingdings" pitchFamily="2" charset="2"/>
              </a:rPr>
              <a:t>.</a:t>
            </a:r>
          </a:p>
          <a:p>
            <a:pPr lvl="1">
              <a:buFont typeface="Wingdings" pitchFamily="2" charset="2"/>
              <a:buNone/>
            </a:pPr>
            <a:r>
              <a:rPr lang="en-US" altLang="ko-KR">
                <a:sym typeface="Wingdings" pitchFamily="2" charset="2"/>
              </a:rPr>
              <a:t>In this case </a:t>
            </a:r>
            <a:r>
              <a:rPr lang="en-US" altLang="ko-KR" i="1">
                <a:latin typeface="Bookman Old Style" pitchFamily="18" charset="0"/>
                <a:ea typeface="굴림" pitchFamily="50" charset="-127"/>
              </a:rPr>
              <a:t>G, H </a:t>
            </a:r>
            <a:r>
              <a:rPr lang="en-US" altLang="ko-KR">
                <a:sym typeface="Wingdings" pitchFamily="2" charset="2"/>
              </a:rPr>
              <a:t>are said to be </a:t>
            </a:r>
            <a:r>
              <a:rPr lang="en-US" altLang="ko-KR">
                <a:solidFill>
                  <a:srgbClr val="FF0000"/>
                </a:solidFill>
                <a:sym typeface="Wingdings" pitchFamily="2" charset="2"/>
              </a:rPr>
              <a:t>isomorphic groups.</a:t>
            </a:r>
            <a:endParaRPr lang="en-US" altLang="ko-KR"/>
          </a:p>
          <a:p>
            <a:pPr lvl="1">
              <a:lnSpc>
                <a:spcPct val="180000"/>
              </a:lnSpc>
              <a:buFont typeface="Wingdings" pitchFamily="2" charset="2"/>
              <a:buNone/>
            </a:pPr>
            <a:r>
              <a:rPr lang="en-US" altLang="ko-KR"/>
              <a:t>( Example )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Let </a:t>
            </a:r>
            <a:r>
              <a:rPr lang="en-US" altLang="ko-KR" i="1">
                <a:latin typeface="Bookman Old Style" pitchFamily="18" charset="0"/>
              </a:rPr>
              <a:t>f : </a:t>
            </a:r>
            <a:r>
              <a:rPr i="1">
                <a:latin typeface="Bookman Old Style" pitchFamily="18" charset="0"/>
                <a:ea typeface="맑은 고딕" pitchFamily="50" charset="-127"/>
              </a:rPr>
              <a:t>&lt;</a:t>
            </a:r>
            <a:r>
              <a:rPr lang="en-US" altLang="ko-KR" i="1">
                <a:latin typeface="Bookman Old Style" pitchFamily="18" charset="0"/>
              </a:rPr>
              <a:t>R</a:t>
            </a:r>
            <a:r>
              <a:rPr lang="en-US" altLang="ko-KR" i="1" baseline="30000">
                <a:latin typeface="Bookman Old Style" pitchFamily="18" charset="0"/>
              </a:rPr>
              <a:t>+</a:t>
            </a:r>
            <a:r>
              <a:rPr lang="en-US" altLang="ko-KR" i="1" baseline="-25000">
                <a:latin typeface="Bookman Old Style" pitchFamily="18" charset="0"/>
              </a:rPr>
              <a:t> </a:t>
            </a:r>
            <a:r>
              <a:rPr lang="en-US" altLang="ko-KR" i="1">
                <a:latin typeface="Bookman Old Style" pitchFamily="18" charset="0"/>
              </a:rPr>
              <a:t>, </a:t>
            </a:r>
            <a:r>
              <a:rPr lang="en-US" altLang="ko-KR" b="1">
                <a:latin typeface="Bookman Old Style" pitchFamily="18" charset="0"/>
                <a:sym typeface="Symbol" pitchFamily="18" charset="2"/>
              </a:rPr>
              <a:t></a:t>
            </a:r>
            <a:r>
              <a:rPr lang="en-US" altLang="ko-KR" i="1">
                <a:latin typeface="Bookman Old Style" pitchFamily="18" charset="0"/>
              </a:rPr>
              <a:t>&gt; </a:t>
            </a:r>
            <a:r>
              <a:rPr lang="en-US" altLang="ko-KR">
                <a:latin typeface="Bookman Old Style" pitchFamily="18" charset="0"/>
                <a:sym typeface="Wingdings" pitchFamily="2" charset="2"/>
              </a:rPr>
              <a:t></a:t>
            </a:r>
            <a:r>
              <a:rPr lang="en-US" altLang="ko-KR" i="1">
                <a:latin typeface="Bookman Old Style" pitchFamily="18" charset="0"/>
              </a:rPr>
              <a:t> </a:t>
            </a:r>
            <a:r>
              <a:rPr i="1">
                <a:latin typeface="Bookman Old Style" pitchFamily="18" charset="0"/>
                <a:ea typeface="맑은 고딕" pitchFamily="50" charset="-127"/>
              </a:rPr>
              <a:t>&lt;</a:t>
            </a:r>
            <a:r>
              <a:rPr lang="en-US" altLang="ko-KR" i="1">
                <a:latin typeface="Bookman Old Style" pitchFamily="18" charset="0"/>
              </a:rPr>
              <a:t>R ,+&gt;  </a:t>
            </a:r>
            <a:r>
              <a:rPr lang="en-US" altLang="ko-KR"/>
              <a:t>where </a:t>
            </a:r>
            <a:r>
              <a:rPr lang="en-US" altLang="ko-KR" i="1">
                <a:latin typeface="Bookman Old Style" pitchFamily="18" charset="0"/>
              </a:rPr>
              <a:t>f</a:t>
            </a:r>
            <a:r>
              <a:rPr lang="en-US" altLang="ko-KR" sz="1600" i="1">
                <a:latin typeface="Bookman Old Style" pitchFamily="18" charset="0"/>
              </a:rPr>
              <a:t> </a:t>
            </a:r>
            <a:r>
              <a:rPr lang="en-US" altLang="ko-KR" b="1"/>
              <a:t>(</a:t>
            </a:r>
            <a:r>
              <a:rPr lang="en-US" altLang="ko-KR" i="1">
                <a:latin typeface="Bookman Old Style" pitchFamily="18" charset="0"/>
              </a:rPr>
              <a:t>x</a:t>
            </a:r>
            <a:r>
              <a:rPr lang="en-US" altLang="ko-KR" b="1"/>
              <a:t>)</a:t>
            </a:r>
            <a:r>
              <a:rPr lang="en-US" altLang="ko-KR" i="1">
                <a:latin typeface="Bookman Old Style" pitchFamily="18" charset="0"/>
              </a:rPr>
              <a:t> = </a:t>
            </a:r>
            <a:r>
              <a:rPr lang="en-US" altLang="ko-KR" b="1">
                <a:latin typeface="Bookman Old Style" pitchFamily="18" charset="0"/>
              </a:rPr>
              <a:t>log</a:t>
            </a:r>
            <a:r>
              <a:rPr lang="en-US" altLang="ko-KR" baseline="-25000">
                <a:latin typeface="Bookman Old Style" pitchFamily="18" charset="0"/>
              </a:rPr>
              <a:t>10</a:t>
            </a:r>
            <a:r>
              <a:rPr lang="en-US" altLang="ko-KR" b="1"/>
              <a:t>(</a:t>
            </a:r>
            <a:r>
              <a:rPr lang="en-US" altLang="ko-KR" i="1">
                <a:latin typeface="Bookman Old Style" pitchFamily="18" charset="0"/>
              </a:rPr>
              <a:t>x</a:t>
            </a:r>
            <a:r>
              <a:rPr lang="en-US" altLang="ko-KR" b="1"/>
              <a:t>)</a:t>
            </a:r>
            <a:r>
              <a:rPr lang="en-US" altLang="ko-KR" i="1">
                <a:latin typeface="Bookman Old Style" pitchFamily="18" charset="0"/>
              </a:rPr>
              <a:t> </a:t>
            </a:r>
            <a:endParaRPr lang="en-US" altLang="ko-KR"/>
          </a:p>
          <a:p>
            <a:pPr lvl="2">
              <a:buFont typeface="Wingdings 3" pitchFamily="18" charset="2"/>
              <a:buNone/>
            </a:pPr>
            <a:r>
              <a:rPr lang="en-US" altLang="ko-KR"/>
              <a:t>For all </a:t>
            </a:r>
            <a:r>
              <a:rPr lang="en-US" altLang="ko-KR" i="1">
                <a:latin typeface="Bookman Old Style" pitchFamily="18" charset="0"/>
                <a:sym typeface="Wingdings" pitchFamily="2" charset="2"/>
              </a:rPr>
              <a:t>a, b </a:t>
            </a:r>
            <a:r>
              <a:rPr lang="en-US" altLang="ko-KR"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/>
              <a:t> </a:t>
            </a:r>
            <a:r>
              <a:rPr lang="en-US" altLang="ko-KR" i="1">
                <a:latin typeface="Bookman Old Style" pitchFamily="18" charset="0"/>
              </a:rPr>
              <a:t>R</a:t>
            </a:r>
            <a:r>
              <a:rPr lang="en-US" altLang="ko-KR" i="1" baseline="30000">
                <a:latin typeface="Bookman Old Style" pitchFamily="18" charset="0"/>
              </a:rPr>
              <a:t>+</a:t>
            </a:r>
            <a:r>
              <a:rPr lang="en-US" altLang="ko-KR" i="1">
                <a:latin typeface="Bookman Old Style" pitchFamily="18" charset="0"/>
              </a:rPr>
              <a:t>, </a:t>
            </a:r>
          </a:p>
          <a:p>
            <a:pPr lvl="2">
              <a:buFont typeface="Wingdings 3" pitchFamily="18" charset="2"/>
              <a:buNone/>
            </a:pPr>
            <a:r>
              <a:rPr lang="en-US" altLang="ko-KR" i="1">
                <a:latin typeface="Bookman Old Style" pitchFamily="18" charset="0"/>
              </a:rPr>
              <a:t>f</a:t>
            </a:r>
            <a:r>
              <a:rPr lang="en-US" altLang="ko-KR" sz="1400" i="1">
                <a:latin typeface="Bookman Old Style" pitchFamily="18" charset="0"/>
              </a:rPr>
              <a:t> </a:t>
            </a:r>
            <a:r>
              <a:rPr lang="en-US" altLang="ko-KR" b="1"/>
              <a:t>(</a:t>
            </a:r>
            <a:r>
              <a:rPr lang="en-US" altLang="ko-KR" i="1">
                <a:latin typeface="Bookman Old Style" pitchFamily="18" charset="0"/>
              </a:rPr>
              <a:t>ab</a:t>
            </a:r>
            <a:r>
              <a:rPr lang="en-US" altLang="ko-KR" b="1"/>
              <a:t>)</a:t>
            </a:r>
            <a:r>
              <a:rPr lang="en-US" altLang="ko-KR" i="1">
                <a:latin typeface="Bookman Old Style" pitchFamily="18" charset="0"/>
              </a:rPr>
              <a:t> = </a:t>
            </a:r>
            <a:r>
              <a:rPr lang="en-US" altLang="ko-KR" b="1">
                <a:latin typeface="Bookman Old Style" pitchFamily="18" charset="0"/>
              </a:rPr>
              <a:t>log</a:t>
            </a:r>
            <a:r>
              <a:rPr lang="en-US" altLang="ko-KR" baseline="-25000">
                <a:latin typeface="Bookman Old Style" pitchFamily="18" charset="0"/>
              </a:rPr>
              <a:t>10</a:t>
            </a:r>
            <a:r>
              <a:rPr lang="en-US" altLang="ko-KR" b="1"/>
              <a:t>(</a:t>
            </a:r>
            <a:r>
              <a:rPr lang="en-US" altLang="ko-KR" i="1">
                <a:latin typeface="Bookman Old Style" pitchFamily="18" charset="0"/>
              </a:rPr>
              <a:t>ab</a:t>
            </a:r>
            <a:r>
              <a:rPr lang="en-US" altLang="ko-KR" b="1"/>
              <a:t>)</a:t>
            </a:r>
            <a:r>
              <a:rPr lang="en-US" altLang="ko-KR" i="1">
                <a:latin typeface="Bookman Old Style" pitchFamily="18" charset="0"/>
              </a:rPr>
              <a:t> = </a:t>
            </a:r>
            <a:r>
              <a:rPr lang="en-US" altLang="ko-KR" b="1">
                <a:latin typeface="Bookman Old Style" pitchFamily="18" charset="0"/>
              </a:rPr>
              <a:t>log</a:t>
            </a:r>
            <a:r>
              <a:rPr lang="en-US" altLang="ko-KR" baseline="-25000">
                <a:latin typeface="Bookman Old Style" pitchFamily="18" charset="0"/>
              </a:rPr>
              <a:t>10</a:t>
            </a:r>
            <a:r>
              <a:rPr lang="en-US" altLang="ko-KR" b="1"/>
              <a:t>(</a:t>
            </a:r>
            <a:r>
              <a:rPr lang="en-US" altLang="ko-KR" i="1">
                <a:latin typeface="Bookman Old Style" pitchFamily="18" charset="0"/>
              </a:rPr>
              <a:t>a</a:t>
            </a:r>
            <a:r>
              <a:rPr lang="en-US" altLang="ko-KR" b="1"/>
              <a:t>)</a:t>
            </a:r>
            <a:r>
              <a:rPr lang="en-US" altLang="ko-KR" i="1">
                <a:latin typeface="Bookman Old Style" pitchFamily="18" charset="0"/>
              </a:rPr>
              <a:t> + </a:t>
            </a:r>
            <a:r>
              <a:rPr lang="en-US" altLang="ko-KR" b="1">
                <a:latin typeface="Bookman Old Style" pitchFamily="18" charset="0"/>
              </a:rPr>
              <a:t>log</a:t>
            </a:r>
            <a:r>
              <a:rPr lang="en-US" altLang="ko-KR" baseline="-25000">
                <a:latin typeface="Bookman Old Style" pitchFamily="18" charset="0"/>
              </a:rPr>
              <a:t>10</a:t>
            </a:r>
            <a:r>
              <a:rPr lang="en-US" altLang="ko-KR" b="1"/>
              <a:t>(</a:t>
            </a:r>
            <a:r>
              <a:rPr lang="en-US" altLang="ko-KR" i="1">
                <a:latin typeface="Bookman Old Style" pitchFamily="18" charset="0"/>
              </a:rPr>
              <a:t>b</a:t>
            </a:r>
            <a:r>
              <a:rPr lang="en-US" altLang="ko-KR" b="1"/>
              <a:t>)</a:t>
            </a:r>
            <a:r>
              <a:rPr lang="en-US" altLang="ko-KR" i="1">
                <a:latin typeface="Bookman Old Style" pitchFamily="18" charset="0"/>
              </a:rPr>
              <a:t> = f</a:t>
            </a:r>
            <a:r>
              <a:rPr lang="en-US" altLang="ko-KR" sz="1400" i="1">
                <a:latin typeface="Bookman Old Style" pitchFamily="18" charset="0"/>
              </a:rPr>
              <a:t> </a:t>
            </a:r>
            <a:r>
              <a:rPr lang="en-US" altLang="ko-KR" b="1"/>
              <a:t>(</a:t>
            </a:r>
            <a:r>
              <a:rPr lang="en-US" altLang="ko-KR" i="1">
                <a:latin typeface="Bookman Old Style" pitchFamily="18" charset="0"/>
              </a:rPr>
              <a:t>a</a:t>
            </a:r>
            <a:r>
              <a:rPr lang="en-US" altLang="ko-KR" b="1"/>
              <a:t>)</a:t>
            </a:r>
            <a:r>
              <a:rPr lang="en-US" altLang="ko-KR" i="1">
                <a:latin typeface="Bookman Old Style" pitchFamily="18" charset="0"/>
              </a:rPr>
              <a:t>+f</a:t>
            </a:r>
            <a:r>
              <a:rPr lang="en-US" altLang="ko-KR" sz="1400" i="1">
                <a:latin typeface="Bookman Old Style" pitchFamily="18" charset="0"/>
              </a:rPr>
              <a:t> </a:t>
            </a:r>
            <a:r>
              <a:rPr lang="en-US" altLang="ko-KR" b="1"/>
              <a:t>(</a:t>
            </a:r>
            <a:r>
              <a:rPr lang="en-US" altLang="ko-KR" i="1">
                <a:latin typeface="Bookman Old Style" pitchFamily="18" charset="0"/>
              </a:rPr>
              <a:t>b</a:t>
            </a:r>
            <a:r>
              <a:rPr lang="en-US" altLang="ko-KR" b="1"/>
              <a:t>)</a:t>
            </a:r>
            <a:endParaRPr lang="en-US" altLang="ko-KR" sz="2000">
              <a:solidFill>
                <a:srgbClr val="009900"/>
              </a:solidFill>
            </a:endParaRPr>
          </a:p>
          <a:p>
            <a:pPr lvl="1">
              <a:lnSpc>
                <a:spcPct val="120000"/>
              </a:lnSpc>
              <a:buFont typeface="Wingdings" pitchFamily="2" charset="2"/>
              <a:buNone/>
            </a:pPr>
            <a:r>
              <a:rPr lang="en-US" altLang="ko-KR"/>
              <a:t>This function is one-to-one and onto.</a:t>
            </a:r>
            <a:endParaRPr lang="en-US" altLang="ko-KR" b="1">
              <a:solidFill>
                <a:srgbClr val="009900"/>
              </a:solidFill>
            </a:endParaRPr>
          </a:p>
          <a:p>
            <a:pPr lvl="1">
              <a:buFont typeface="Wingdings" pitchFamily="2" charset="2"/>
              <a:buNone/>
            </a:pPr>
            <a:r>
              <a:rPr lang="en-US" altLang="ko-KR"/>
              <a:t>Therefore, </a:t>
            </a:r>
            <a:r>
              <a:rPr lang="en-US" altLang="ko-KR" i="1">
                <a:latin typeface="Bookman Old Style" pitchFamily="18" charset="0"/>
                <a:sym typeface="Wingdings" pitchFamily="2" charset="2"/>
              </a:rPr>
              <a:t>f</a:t>
            </a:r>
            <a:r>
              <a:rPr lang="en-US" altLang="ko-KR">
                <a:latin typeface="Bookman Old Style" pitchFamily="18" charset="0"/>
              </a:rPr>
              <a:t> </a:t>
            </a:r>
            <a:r>
              <a:rPr lang="en-US" altLang="ko-KR"/>
              <a:t> is an isomorphism.</a:t>
            </a:r>
            <a:r>
              <a:rPr lang="en-US" altLang="ko-KR">
                <a:solidFill>
                  <a:srgbClr val="009900"/>
                </a:solidFill>
              </a:rPr>
              <a:t> </a:t>
            </a:r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>
            <a:off x="6659563" y="5949950"/>
            <a:ext cx="180022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ko-KR" altLang="en-US"/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 flipV="1">
            <a:off x="7019925" y="5229225"/>
            <a:ext cx="0" cy="13684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ko-KR" altLang="en-US"/>
          </a:p>
        </p:txBody>
      </p:sp>
      <p:sp>
        <p:nvSpPr>
          <p:cNvPr id="50182" name="Freeform 6"/>
          <p:cNvSpPr>
            <a:spLocks/>
          </p:cNvSpPr>
          <p:nvPr/>
        </p:nvSpPr>
        <p:spPr bwMode="auto">
          <a:xfrm>
            <a:off x="7092950" y="5300663"/>
            <a:ext cx="1223963" cy="1296987"/>
          </a:xfrm>
          <a:custGeom>
            <a:avLst/>
            <a:gdLst>
              <a:gd name="T0" fmla="*/ 0 w 771"/>
              <a:gd name="T1" fmla="*/ 2147483646 h 817"/>
              <a:gd name="T2" fmla="*/ 2147483646 w 771"/>
              <a:gd name="T3" fmla="*/ 2147483646 h 817"/>
              <a:gd name="T4" fmla="*/ 2147483646 w 771"/>
              <a:gd name="T5" fmla="*/ 2147483646 h 817"/>
              <a:gd name="T6" fmla="*/ 2147483646 w 771"/>
              <a:gd name="T7" fmla="*/ 2147483646 h 817"/>
              <a:gd name="T8" fmla="*/ 2147483646 w 771"/>
              <a:gd name="T9" fmla="*/ 0 h 8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71" h="817">
                <a:moveTo>
                  <a:pt x="0" y="817"/>
                </a:moveTo>
                <a:cubicBezTo>
                  <a:pt x="22" y="707"/>
                  <a:pt x="41" y="599"/>
                  <a:pt x="90" y="499"/>
                </a:cubicBezTo>
                <a:cubicBezTo>
                  <a:pt x="139" y="399"/>
                  <a:pt x="210" y="293"/>
                  <a:pt x="293" y="217"/>
                </a:cubicBezTo>
                <a:cubicBezTo>
                  <a:pt x="376" y="141"/>
                  <a:pt x="509" y="82"/>
                  <a:pt x="589" y="46"/>
                </a:cubicBezTo>
                <a:cubicBezTo>
                  <a:pt x="669" y="10"/>
                  <a:pt x="721" y="4"/>
                  <a:pt x="771" y="0"/>
                </a:cubicBezTo>
              </a:path>
            </a:pathLst>
          </a:custGeom>
          <a:noFill/>
          <a:ln w="15875" cap="flat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ko-KR" altLang="en-US"/>
          </a:p>
        </p:txBody>
      </p:sp>
      <p:sp>
        <p:nvSpPr>
          <p:cNvPr id="50183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9EB77B26-FB1C-4579-84BD-65B70BC16273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/>
              <a:t>?</a:t>
            </a:r>
          </a:p>
        </p:txBody>
      </p:sp>
      <p:sp>
        <p:nvSpPr>
          <p:cNvPr id="289795" name="Rectangle 3"/>
          <p:cNvSpPr>
            <a:spLocks noChangeArrowheads="1"/>
          </p:cNvSpPr>
          <p:nvPr/>
        </p:nvSpPr>
        <p:spPr bwMode="auto">
          <a:xfrm>
            <a:off x="468313" y="1412875"/>
            <a:ext cx="1800225" cy="574675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>
              <a:spcBef>
                <a:spcPct val="50000"/>
              </a:spcBef>
              <a:defRPr/>
            </a:pPr>
            <a:r>
              <a:rPr kumimoji="0" lang="en-US" altLang="ko-K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Group</a:t>
            </a:r>
          </a:p>
        </p:txBody>
      </p:sp>
      <p:grpSp>
        <p:nvGrpSpPr>
          <p:cNvPr id="289796" name="Group 4"/>
          <p:cNvGrpSpPr>
            <a:grpSpLocks/>
          </p:cNvGrpSpPr>
          <p:nvPr/>
        </p:nvGrpSpPr>
        <p:grpSpPr bwMode="auto">
          <a:xfrm>
            <a:off x="684213" y="4365625"/>
            <a:ext cx="3240087" cy="1058863"/>
            <a:chOff x="431" y="2750"/>
            <a:chExt cx="2041" cy="667"/>
          </a:xfrm>
        </p:grpSpPr>
        <p:sp>
          <p:nvSpPr>
            <p:cNvPr id="52250" name="Rectangle 5"/>
            <p:cNvSpPr>
              <a:spLocks noChangeArrowheads="1"/>
            </p:cNvSpPr>
            <p:nvPr/>
          </p:nvSpPr>
          <p:spPr bwMode="auto">
            <a:xfrm>
              <a:off x="612" y="3067"/>
              <a:ext cx="1860" cy="350"/>
            </a:xfrm>
            <a:prstGeom prst="rect">
              <a:avLst/>
            </a:prstGeom>
            <a:solidFill>
              <a:srgbClr val="CCFF66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latin typeface="Comic Sans MS" pitchFamily="66" charset="0"/>
                  <a:ea typeface="굴림" pitchFamily="50" charset="-127"/>
                </a:rPr>
                <a:t>Powers of element</a:t>
              </a:r>
            </a:p>
          </p:txBody>
        </p:sp>
        <p:sp>
          <p:nvSpPr>
            <p:cNvPr id="52251" name="Freeform 6"/>
            <p:cNvSpPr>
              <a:spLocks/>
            </p:cNvSpPr>
            <p:nvPr/>
          </p:nvSpPr>
          <p:spPr bwMode="auto">
            <a:xfrm>
              <a:off x="431" y="2750"/>
              <a:ext cx="181" cy="499"/>
            </a:xfrm>
            <a:custGeom>
              <a:avLst/>
              <a:gdLst>
                <a:gd name="T0" fmla="*/ 0 w 181"/>
                <a:gd name="T1" fmla="*/ 0 h 499"/>
                <a:gd name="T2" fmla="*/ 0 w 181"/>
                <a:gd name="T3" fmla="*/ 499 h 499"/>
                <a:gd name="T4" fmla="*/ 181 w 181"/>
                <a:gd name="T5" fmla="*/ 499 h 4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1" h="499">
                  <a:moveTo>
                    <a:pt x="0" y="0"/>
                  </a:moveTo>
                  <a:lnTo>
                    <a:pt x="0" y="499"/>
                  </a:lnTo>
                  <a:lnTo>
                    <a:pt x="181" y="499"/>
                  </a:lnTo>
                </a:path>
              </a:pathLst>
            </a:custGeom>
            <a:noFill/>
            <a:ln w="15875" cap="flat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</p:grpSp>
      <p:grpSp>
        <p:nvGrpSpPr>
          <p:cNvPr id="289799" name="Group 7"/>
          <p:cNvGrpSpPr>
            <a:grpSpLocks/>
          </p:cNvGrpSpPr>
          <p:nvPr/>
        </p:nvGrpSpPr>
        <p:grpSpPr bwMode="auto">
          <a:xfrm>
            <a:off x="682625" y="1989138"/>
            <a:ext cx="6769100" cy="863600"/>
            <a:chOff x="430" y="1253"/>
            <a:chExt cx="4264" cy="544"/>
          </a:xfrm>
        </p:grpSpPr>
        <p:sp>
          <p:nvSpPr>
            <p:cNvPr id="52246" name="Text Box 8"/>
            <p:cNvSpPr txBox="1">
              <a:spLocks noChangeArrowheads="1"/>
            </p:cNvSpPr>
            <p:nvPr/>
          </p:nvSpPr>
          <p:spPr bwMode="auto">
            <a:xfrm>
              <a:off x="2471" y="1309"/>
              <a:ext cx="2223" cy="488"/>
            </a:xfrm>
            <a:prstGeom prst="rect">
              <a:avLst/>
            </a:prstGeom>
            <a:solidFill>
              <a:srgbClr val="CCFF99">
                <a:alpha val="50195"/>
              </a:srgbClr>
            </a:solidFill>
            <a:ln w="12700">
              <a:solidFill>
                <a:srgbClr val="99CC00"/>
              </a:solidFill>
              <a:miter lim="800000"/>
              <a:headEnd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solidFill>
                    <a:srgbClr val="0000FF"/>
                  </a:solidFill>
                  <a:latin typeface="Comic Sans MS" pitchFamily="66" charset="0"/>
                  <a:ea typeface="굴림" pitchFamily="50" charset="-127"/>
                </a:rPr>
                <a:t>Unique identity &amp; inverse</a:t>
              </a:r>
            </a:p>
            <a:p>
              <a:pPr latinLnBrk="0"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solidFill>
                    <a:srgbClr val="0000FF"/>
                  </a:solidFill>
                  <a:latin typeface="Comic Sans MS" pitchFamily="66" charset="0"/>
                  <a:ea typeface="굴림" pitchFamily="50" charset="-127"/>
                </a:rPr>
                <a:t>Left- &amp; right-cancellation</a:t>
              </a:r>
            </a:p>
          </p:txBody>
        </p:sp>
        <p:sp>
          <p:nvSpPr>
            <p:cNvPr id="52247" name="Rectangle 9"/>
            <p:cNvSpPr>
              <a:spLocks noChangeArrowheads="1"/>
            </p:cNvSpPr>
            <p:nvPr/>
          </p:nvSpPr>
          <p:spPr bwMode="auto">
            <a:xfrm>
              <a:off x="612" y="1434"/>
              <a:ext cx="1225" cy="350"/>
            </a:xfrm>
            <a:prstGeom prst="rect">
              <a:avLst/>
            </a:prstGeom>
            <a:solidFill>
              <a:srgbClr val="CCFF66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latin typeface="Comic Sans MS" pitchFamily="66" charset="0"/>
                  <a:ea typeface="굴림" pitchFamily="50" charset="-127"/>
                </a:rPr>
                <a:t>Properties</a:t>
              </a:r>
            </a:p>
          </p:txBody>
        </p:sp>
        <p:sp>
          <p:nvSpPr>
            <p:cNvPr id="52248" name="Freeform 10"/>
            <p:cNvSpPr>
              <a:spLocks/>
            </p:cNvSpPr>
            <p:nvPr/>
          </p:nvSpPr>
          <p:spPr bwMode="auto">
            <a:xfrm>
              <a:off x="430" y="1253"/>
              <a:ext cx="181" cy="363"/>
            </a:xfrm>
            <a:custGeom>
              <a:avLst/>
              <a:gdLst>
                <a:gd name="T0" fmla="*/ 0 w 181"/>
                <a:gd name="T1" fmla="*/ 0 h 363"/>
                <a:gd name="T2" fmla="*/ 0 w 181"/>
                <a:gd name="T3" fmla="*/ 363 h 363"/>
                <a:gd name="T4" fmla="*/ 181 w 181"/>
                <a:gd name="T5" fmla="*/ 363 h 3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1" h="363">
                  <a:moveTo>
                    <a:pt x="0" y="0"/>
                  </a:moveTo>
                  <a:lnTo>
                    <a:pt x="0" y="363"/>
                  </a:lnTo>
                  <a:lnTo>
                    <a:pt x="181" y="363"/>
                  </a:lnTo>
                </a:path>
              </a:pathLst>
            </a:custGeom>
            <a:noFill/>
            <a:ln w="15875" cap="flat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52249" name="Line 11"/>
            <p:cNvSpPr>
              <a:spLocks noChangeShapeType="1"/>
            </p:cNvSpPr>
            <p:nvPr/>
          </p:nvSpPr>
          <p:spPr bwMode="auto">
            <a:xfrm>
              <a:off x="1837" y="1615"/>
              <a:ext cx="635" cy="1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</p:grpSp>
      <p:grpSp>
        <p:nvGrpSpPr>
          <p:cNvPr id="289804" name="Group 12"/>
          <p:cNvGrpSpPr>
            <a:grpSpLocks/>
          </p:cNvGrpSpPr>
          <p:nvPr/>
        </p:nvGrpSpPr>
        <p:grpSpPr bwMode="auto">
          <a:xfrm>
            <a:off x="684213" y="2565400"/>
            <a:ext cx="7200900" cy="1223963"/>
            <a:chOff x="431" y="1616"/>
            <a:chExt cx="4536" cy="771"/>
          </a:xfrm>
        </p:grpSpPr>
        <p:sp>
          <p:nvSpPr>
            <p:cNvPr id="52242" name="Rectangle 13"/>
            <p:cNvSpPr>
              <a:spLocks noChangeArrowheads="1"/>
            </p:cNvSpPr>
            <p:nvPr/>
          </p:nvSpPr>
          <p:spPr bwMode="auto">
            <a:xfrm>
              <a:off x="612" y="2024"/>
              <a:ext cx="1225" cy="350"/>
            </a:xfrm>
            <a:prstGeom prst="rect">
              <a:avLst/>
            </a:prstGeom>
            <a:solidFill>
              <a:srgbClr val="CCFF66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solidFill>
                    <a:srgbClr val="0000FF"/>
                  </a:solidFill>
                  <a:latin typeface="Comic Sans MS" pitchFamily="66" charset="0"/>
                  <a:ea typeface="굴림" pitchFamily="50" charset="-127"/>
                </a:rPr>
                <a:t>Subgroup</a:t>
              </a:r>
            </a:p>
          </p:txBody>
        </p:sp>
        <p:sp>
          <p:nvSpPr>
            <p:cNvPr id="52243" name="Text Box 14"/>
            <p:cNvSpPr txBox="1">
              <a:spLocks noChangeArrowheads="1"/>
            </p:cNvSpPr>
            <p:nvPr/>
          </p:nvSpPr>
          <p:spPr bwMode="auto">
            <a:xfrm>
              <a:off x="2472" y="1899"/>
              <a:ext cx="2495" cy="488"/>
            </a:xfrm>
            <a:prstGeom prst="rect">
              <a:avLst/>
            </a:prstGeom>
            <a:solidFill>
              <a:srgbClr val="CCFF99">
                <a:alpha val="50195"/>
              </a:srgbClr>
            </a:solidFill>
            <a:ln w="12700">
              <a:solidFill>
                <a:srgbClr val="99CC00"/>
              </a:solidFill>
              <a:miter lim="800000"/>
              <a:headEnd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solidFill>
                    <a:srgbClr val="0000FF"/>
                  </a:solidFill>
                  <a:latin typeface="Comic Sans MS" pitchFamily="66" charset="0"/>
                  <a:ea typeface="굴림" pitchFamily="50" charset="-127"/>
                </a:rPr>
                <a:t>Condition(1): closed &amp; inverse</a:t>
              </a:r>
            </a:p>
            <a:p>
              <a:pPr latinLnBrk="0"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solidFill>
                    <a:srgbClr val="0000FF"/>
                  </a:solidFill>
                  <a:latin typeface="Comic Sans MS" pitchFamily="66" charset="0"/>
                  <a:ea typeface="굴림" pitchFamily="50" charset="-127"/>
                </a:rPr>
                <a:t>Condition(2): finite &amp; closed</a:t>
              </a:r>
            </a:p>
          </p:txBody>
        </p:sp>
        <p:sp>
          <p:nvSpPr>
            <p:cNvPr id="52244" name="Freeform 15"/>
            <p:cNvSpPr>
              <a:spLocks/>
            </p:cNvSpPr>
            <p:nvPr/>
          </p:nvSpPr>
          <p:spPr bwMode="auto">
            <a:xfrm>
              <a:off x="431" y="1616"/>
              <a:ext cx="181" cy="589"/>
            </a:xfrm>
            <a:custGeom>
              <a:avLst/>
              <a:gdLst>
                <a:gd name="T0" fmla="*/ 0 w 181"/>
                <a:gd name="T1" fmla="*/ 0 h 544"/>
                <a:gd name="T2" fmla="*/ 0 w 181"/>
                <a:gd name="T3" fmla="*/ 748 h 544"/>
                <a:gd name="T4" fmla="*/ 181 w 181"/>
                <a:gd name="T5" fmla="*/ 748 h 54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1" h="544">
                  <a:moveTo>
                    <a:pt x="0" y="0"/>
                  </a:moveTo>
                  <a:lnTo>
                    <a:pt x="0" y="544"/>
                  </a:lnTo>
                  <a:lnTo>
                    <a:pt x="181" y="544"/>
                  </a:lnTo>
                </a:path>
              </a:pathLst>
            </a:custGeom>
            <a:noFill/>
            <a:ln w="15875" cap="flat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52245" name="Line 16"/>
            <p:cNvSpPr>
              <a:spLocks noChangeShapeType="1"/>
            </p:cNvSpPr>
            <p:nvPr/>
          </p:nvSpPr>
          <p:spPr bwMode="auto">
            <a:xfrm>
              <a:off x="1837" y="2205"/>
              <a:ext cx="635" cy="0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</p:grpSp>
      <p:grpSp>
        <p:nvGrpSpPr>
          <p:cNvPr id="289809" name="Group 17"/>
          <p:cNvGrpSpPr>
            <a:grpSpLocks/>
          </p:cNvGrpSpPr>
          <p:nvPr/>
        </p:nvGrpSpPr>
        <p:grpSpPr bwMode="auto">
          <a:xfrm>
            <a:off x="684213" y="3500438"/>
            <a:ext cx="7920037" cy="1131887"/>
            <a:chOff x="431" y="2205"/>
            <a:chExt cx="4989" cy="713"/>
          </a:xfrm>
        </p:grpSpPr>
        <p:sp>
          <p:nvSpPr>
            <p:cNvPr id="52238" name="Rectangle 18"/>
            <p:cNvSpPr>
              <a:spLocks noChangeArrowheads="1"/>
            </p:cNvSpPr>
            <p:nvPr/>
          </p:nvSpPr>
          <p:spPr bwMode="auto">
            <a:xfrm>
              <a:off x="612" y="2568"/>
              <a:ext cx="1542" cy="350"/>
            </a:xfrm>
            <a:prstGeom prst="rect">
              <a:avLst/>
            </a:prstGeom>
            <a:solidFill>
              <a:srgbClr val="CCFF66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solidFill>
                    <a:srgbClr val="0000FF"/>
                  </a:solidFill>
                  <a:latin typeface="Comic Sans MS" pitchFamily="66" charset="0"/>
                  <a:ea typeface="굴림" pitchFamily="50" charset="-127"/>
                </a:rPr>
                <a:t>Direct product</a:t>
              </a:r>
            </a:p>
          </p:txBody>
        </p:sp>
        <p:sp>
          <p:nvSpPr>
            <p:cNvPr id="52239" name="Text Box 19"/>
            <p:cNvSpPr txBox="1">
              <a:spLocks noChangeArrowheads="1"/>
            </p:cNvSpPr>
            <p:nvPr/>
          </p:nvSpPr>
          <p:spPr bwMode="auto">
            <a:xfrm>
              <a:off x="2472" y="2614"/>
              <a:ext cx="2948" cy="258"/>
            </a:xfrm>
            <a:prstGeom prst="rect">
              <a:avLst/>
            </a:prstGeom>
            <a:solidFill>
              <a:srgbClr val="CCFF99">
                <a:alpha val="50195"/>
              </a:srgbClr>
            </a:solidFill>
            <a:ln w="12700">
              <a:solidFill>
                <a:srgbClr val="99CC00"/>
              </a:solidFill>
              <a:miter lim="800000"/>
              <a:headEnd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solidFill>
                    <a:srgbClr val="0000FF"/>
                  </a:solidFill>
                  <a:latin typeface="Comic Sans MS" pitchFamily="66" charset="0"/>
                  <a:ea typeface="굴림" pitchFamily="50" charset="-127"/>
                </a:rPr>
                <a:t>(</a:t>
              </a:r>
              <a:r>
                <a:rPr kumimoji="0" lang="en-US" altLang="ko-KR" sz="2000" b="1" i="1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g</a:t>
              </a:r>
              <a:r>
                <a:rPr kumimoji="0" lang="en-US" altLang="ko-KR" sz="2000" b="1" i="1" baseline="-25000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1</a:t>
              </a:r>
              <a:r>
                <a:rPr kumimoji="0" lang="en-US" altLang="ko-KR" sz="2000" b="1" i="1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, h</a:t>
              </a:r>
              <a:r>
                <a:rPr kumimoji="0" lang="en-US" altLang="ko-KR" sz="2000" b="1" i="1" baseline="-25000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1</a:t>
              </a:r>
              <a:r>
                <a:rPr kumimoji="0" lang="en-US" altLang="ko-KR" sz="2000" b="1">
                  <a:solidFill>
                    <a:srgbClr val="0000FF"/>
                  </a:solidFill>
                  <a:latin typeface="Comic Sans MS" pitchFamily="66" charset="0"/>
                  <a:ea typeface="굴림" pitchFamily="50" charset="-127"/>
                </a:rPr>
                <a:t>)</a:t>
              </a:r>
              <a:r>
                <a:rPr kumimoji="0" lang="en-US" altLang="ko-KR" sz="2000" b="1" i="1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 </a:t>
              </a:r>
              <a:r>
                <a:rPr lang="en-US" altLang="ko-KR" sz="2000" b="1">
                  <a:solidFill>
                    <a:srgbClr val="0000FF"/>
                  </a:solidFill>
                  <a:latin typeface="Bookman Old Style" pitchFamily="18" charset="0"/>
                  <a:ea typeface="MS PMincho" pitchFamily="18" charset="-128"/>
                </a:rPr>
                <a:t>·</a:t>
              </a:r>
              <a:r>
                <a:rPr kumimoji="0" lang="en-US" altLang="ko-KR" sz="2000" b="1" i="1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 </a:t>
              </a:r>
              <a:r>
                <a:rPr kumimoji="0" lang="en-US" altLang="ko-KR" sz="2000" b="1">
                  <a:solidFill>
                    <a:srgbClr val="0000FF"/>
                  </a:solidFill>
                  <a:latin typeface="Comic Sans MS" pitchFamily="66" charset="0"/>
                  <a:ea typeface="굴림" pitchFamily="50" charset="-127"/>
                </a:rPr>
                <a:t>(</a:t>
              </a:r>
              <a:r>
                <a:rPr kumimoji="0" lang="en-US" altLang="ko-KR" sz="2000" b="1" i="1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g</a:t>
              </a:r>
              <a:r>
                <a:rPr kumimoji="0" lang="en-US" altLang="ko-KR" sz="2000" b="1" i="1" baseline="-25000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2</a:t>
              </a:r>
              <a:r>
                <a:rPr kumimoji="0" lang="en-US" altLang="ko-KR" sz="2000" b="1" i="1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, h</a:t>
              </a:r>
              <a:r>
                <a:rPr kumimoji="0" lang="en-US" altLang="ko-KR" sz="2000" b="1" i="1" baseline="-25000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2</a:t>
              </a:r>
              <a:r>
                <a:rPr kumimoji="0" lang="en-US" altLang="ko-KR" sz="2000" b="1">
                  <a:solidFill>
                    <a:srgbClr val="0000FF"/>
                  </a:solidFill>
                  <a:latin typeface="Comic Sans MS" pitchFamily="66" charset="0"/>
                  <a:ea typeface="굴림" pitchFamily="50" charset="-127"/>
                </a:rPr>
                <a:t>)</a:t>
              </a:r>
              <a:r>
                <a:rPr kumimoji="0" lang="en-US" altLang="ko-KR" sz="2000" b="1" i="1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 = </a:t>
              </a:r>
              <a:r>
                <a:rPr kumimoji="0" lang="en-US" altLang="ko-KR" sz="2000" b="1">
                  <a:solidFill>
                    <a:srgbClr val="0000FF"/>
                  </a:solidFill>
                  <a:latin typeface="Comic Sans MS" pitchFamily="66" charset="0"/>
                  <a:ea typeface="굴림" pitchFamily="50" charset="-127"/>
                </a:rPr>
                <a:t>(</a:t>
              </a:r>
              <a:r>
                <a:rPr kumimoji="0" lang="en-US" altLang="ko-KR" sz="2000" b="1" i="1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g</a:t>
              </a:r>
              <a:r>
                <a:rPr kumimoji="0" lang="en-US" altLang="ko-KR" sz="2000" b="1" i="1" baseline="-25000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1 </a:t>
              </a:r>
              <a:r>
                <a:rPr lang="en-US" altLang="ko-KR" sz="2000" b="1">
                  <a:solidFill>
                    <a:srgbClr val="0000FF"/>
                  </a:solidFill>
                  <a:latin typeface="Bookman Old Style" pitchFamily="18" charset="0"/>
                  <a:ea typeface="HY엽서L" pitchFamily="18" charset="-127"/>
                  <a:sym typeface="Wingdings" pitchFamily="2" charset="2"/>
                </a:rPr>
                <a:t></a:t>
              </a:r>
              <a:r>
                <a:rPr lang="en-US" altLang="ko-KR" sz="2000" b="1" i="1">
                  <a:solidFill>
                    <a:srgbClr val="0000FF"/>
                  </a:solidFill>
                  <a:latin typeface="Bookman Old Style" pitchFamily="18" charset="0"/>
                  <a:ea typeface="HY엽서L" pitchFamily="18" charset="-127"/>
                  <a:sym typeface="Wingdings" pitchFamily="2" charset="2"/>
                </a:rPr>
                <a:t> </a:t>
              </a:r>
              <a:r>
                <a:rPr kumimoji="0" lang="en-US" altLang="ko-KR" sz="2000" b="1" i="1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g</a:t>
              </a:r>
              <a:r>
                <a:rPr kumimoji="0" lang="en-US" altLang="ko-KR" sz="2000" b="1" i="1" baseline="-25000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2</a:t>
              </a:r>
              <a:r>
                <a:rPr kumimoji="0" lang="en-US" altLang="ko-KR" sz="2000" b="1" i="1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, h</a:t>
              </a:r>
              <a:r>
                <a:rPr kumimoji="0" lang="en-US" altLang="ko-KR" sz="2000" b="1" i="1" baseline="-25000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1 </a:t>
              </a:r>
              <a:r>
                <a:rPr kumimoji="0" lang="en-US" altLang="ko-KR" sz="2000" b="1" i="1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* h</a:t>
              </a:r>
              <a:r>
                <a:rPr kumimoji="0" lang="en-US" altLang="ko-KR" sz="2000" b="1" i="1" baseline="-25000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2</a:t>
              </a:r>
              <a:r>
                <a:rPr kumimoji="0" lang="en-US" altLang="ko-KR" sz="2000" b="1">
                  <a:solidFill>
                    <a:srgbClr val="0000FF"/>
                  </a:solidFill>
                  <a:latin typeface="Comic Sans MS" pitchFamily="66" charset="0"/>
                  <a:ea typeface="굴림" pitchFamily="50" charset="-127"/>
                </a:rPr>
                <a:t>)</a:t>
              </a:r>
            </a:p>
          </p:txBody>
        </p:sp>
        <p:sp>
          <p:nvSpPr>
            <p:cNvPr id="52240" name="Freeform 20"/>
            <p:cNvSpPr>
              <a:spLocks/>
            </p:cNvSpPr>
            <p:nvPr/>
          </p:nvSpPr>
          <p:spPr bwMode="auto">
            <a:xfrm>
              <a:off x="431" y="2205"/>
              <a:ext cx="181" cy="545"/>
            </a:xfrm>
            <a:custGeom>
              <a:avLst/>
              <a:gdLst>
                <a:gd name="T0" fmla="*/ 0 w 181"/>
                <a:gd name="T1" fmla="*/ 0 h 499"/>
                <a:gd name="T2" fmla="*/ 0 w 181"/>
                <a:gd name="T3" fmla="*/ 710 h 499"/>
                <a:gd name="T4" fmla="*/ 181 w 181"/>
                <a:gd name="T5" fmla="*/ 710 h 4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1" h="499">
                  <a:moveTo>
                    <a:pt x="0" y="0"/>
                  </a:moveTo>
                  <a:lnTo>
                    <a:pt x="0" y="499"/>
                  </a:lnTo>
                  <a:lnTo>
                    <a:pt x="181" y="499"/>
                  </a:lnTo>
                </a:path>
              </a:pathLst>
            </a:custGeom>
            <a:noFill/>
            <a:ln w="15875" cap="flat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52241" name="Line 21"/>
            <p:cNvSpPr>
              <a:spLocks noChangeShapeType="1"/>
            </p:cNvSpPr>
            <p:nvPr/>
          </p:nvSpPr>
          <p:spPr bwMode="auto">
            <a:xfrm>
              <a:off x="2154" y="2750"/>
              <a:ext cx="318" cy="0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</p:grpSp>
      <p:grpSp>
        <p:nvGrpSpPr>
          <p:cNvPr id="289814" name="Group 22"/>
          <p:cNvGrpSpPr>
            <a:grpSpLocks/>
          </p:cNvGrpSpPr>
          <p:nvPr/>
        </p:nvGrpSpPr>
        <p:grpSpPr bwMode="auto">
          <a:xfrm>
            <a:off x="684213" y="5157788"/>
            <a:ext cx="7848600" cy="1058862"/>
            <a:chOff x="431" y="3249"/>
            <a:chExt cx="4944" cy="667"/>
          </a:xfrm>
        </p:grpSpPr>
        <p:sp>
          <p:nvSpPr>
            <p:cNvPr id="52234" name="Rectangle 23"/>
            <p:cNvSpPr>
              <a:spLocks noChangeArrowheads="1"/>
            </p:cNvSpPr>
            <p:nvPr/>
          </p:nvSpPr>
          <p:spPr bwMode="auto">
            <a:xfrm>
              <a:off x="612" y="3566"/>
              <a:ext cx="2994" cy="350"/>
            </a:xfrm>
            <a:prstGeom prst="rect">
              <a:avLst/>
            </a:prstGeom>
            <a:solidFill>
              <a:srgbClr val="CCFF66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solidFill>
                    <a:srgbClr val="0000FF"/>
                  </a:solidFill>
                  <a:latin typeface="Comic Sans MS" pitchFamily="66" charset="0"/>
                  <a:ea typeface="굴림" pitchFamily="50" charset="-127"/>
                </a:rPr>
                <a:t>Homomorphism &amp; Isomorphism</a:t>
              </a:r>
            </a:p>
          </p:txBody>
        </p:sp>
        <p:sp>
          <p:nvSpPr>
            <p:cNvPr id="52235" name="Text Box 24"/>
            <p:cNvSpPr txBox="1">
              <a:spLocks noChangeArrowheads="1"/>
            </p:cNvSpPr>
            <p:nvPr/>
          </p:nvSpPr>
          <p:spPr bwMode="auto">
            <a:xfrm>
              <a:off x="3742" y="3249"/>
              <a:ext cx="1633" cy="258"/>
            </a:xfrm>
            <a:prstGeom prst="rect">
              <a:avLst/>
            </a:prstGeom>
            <a:solidFill>
              <a:srgbClr val="CCFF99">
                <a:alpha val="50195"/>
              </a:srgbClr>
            </a:solidFill>
            <a:ln w="12700">
              <a:solidFill>
                <a:srgbClr val="99CC00"/>
              </a:solidFill>
              <a:miter lim="800000"/>
              <a:headEnd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000" b="1" i="1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f(a </a:t>
              </a:r>
              <a:r>
                <a:rPr lang="en-US" altLang="ko-KR" sz="2000" b="1">
                  <a:solidFill>
                    <a:srgbClr val="0000FF"/>
                  </a:solidFill>
                  <a:latin typeface="Bookman Old Style" pitchFamily="18" charset="0"/>
                  <a:ea typeface="HY엽서L" pitchFamily="18" charset="-127"/>
                  <a:sym typeface="Wingdings" pitchFamily="2" charset="2"/>
                </a:rPr>
                <a:t></a:t>
              </a:r>
              <a:r>
                <a:rPr kumimoji="0" lang="en-US" altLang="ko-KR" sz="2000" b="1" i="1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 b) = f(a) * f(b)</a:t>
              </a:r>
              <a:endParaRPr kumimoji="0" lang="en-US" altLang="ko-KR" sz="20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52236" name="Freeform 25"/>
            <p:cNvSpPr>
              <a:spLocks/>
            </p:cNvSpPr>
            <p:nvPr/>
          </p:nvSpPr>
          <p:spPr bwMode="auto">
            <a:xfrm>
              <a:off x="431" y="3249"/>
              <a:ext cx="181" cy="499"/>
            </a:xfrm>
            <a:custGeom>
              <a:avLst/>
              <a:gdLst>
                <a:gd name="T0" fmla="*/ 0 w 181"/>
                <a:gd name="T1" fmla="*/ 0 h 499"/>
                <a:gd name="T2" fmla="*/ 0 w 181"/>
                <a:gd name="T3" fmla="*/ 499 h 499"/>
                <a:gd name="T4" fmla="*/ 181 w 181"/>
                <a:gd name="T5" fmla="*/ 499 h 4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1" h="499">
                  <a:moveTo>
                    <a:pt x="0" y="0"/>
                  </a:moveTo>
                  <a:lnTo>
                    <a:pt x="0" y="499"/>
                  </a:lnTo>
                  <a:lnTo>
                    <a:pt x="181" y="499"/>
                  </a:lnTo>
                </a:path>
              </a:pathLst>
            </a:custGeom>
            <a:noFill/>
            <a:ln w="15875" cap="flat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52237" name="Freeform 26"/>
            <p:cNvSpPr>
              <a:spLocks/>
            </p:cNvSpPr>
            <p:nvPr/>
          </p:nvSpPr>
          <p:spPr bwMode="auto">
            <a:xfrm>
              <a:off x="3379" y="3385"/>
              <a:ext cx="363" cy="181"/>
            </a:xfrm>
            <a:custGeom>
              <a:avLst/>
              <a:gdLst>
                <a:gd name="T0" fmla="*/ 0 w 363"/>
                <a:gd name="T1" fmla="*/ 181 h 181"/>
                <a:gd name="T2" fmla="*/ 0 w 363"/>
                <a:gd name="T3" fmla="*/ 0 h 181"/>
                <a:gd name="T4" fmla="*/ 363 w 363"/>
                <a:gd name="T5" fmla="*/ 0 h 1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3" h="181">
                  <a:moveTo>
                    <a:pt x="0" y="181"/>
                  </a:moveTo>
                  <a:lnTo>
                    <a:pt x="0" y="0"/>
                  </a:lnTo>
                  <a:lnTo>
                    <a:pt x="363" y="0"/>
                  </a:lnTo>
                </a:path>
              </a:pathLst>
            </a:custGeom>
            <a:noFill/>
            <a:ln w="15875" cap="flat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</p:grpSp>
      <p:sp>
        <p:nvSpPr>
          <p:cNvPr id="52233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A709909C-81CB-4451-A46C-7B59E0E13825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9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9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9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9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9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9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 dirty="0"/>
              <a:t>Cyclic Group</a:t>
            </a:r>
          </a:p>
        </p:txBody>
      </p:sp>
      <p:sp>
        <p:nvSpPr>
          <p:cNvPr id="54275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268413"/>
            <a:ext cx="8640763" cy="5040312"/>
          </a:xfrm>
        </p:spPr>
        <p:txBody>
          <a:bodyPr/>
          <a:lstStyle/>
          <a:p>
            <a:r>
              <a:rPr lang="en-US" altLang="ko-KR" dirty="0"/>
              <a:t> Definition 16.6</a:t>
            </a:r>
          </a:p>
          <a:p>
            <a:pPr lvl="1">
              <a:buFont typeface="Wingdings" pitchFamily="2" charset="2"/>
              <a:buNone/>
            </a:pPr>
            <a:r>
              <a:rPr lang="en-US" altLang="ko-KR" dirty="0"/>
              <a:t>A group </a:t>
            </a:r>
            <a:r>
              <a:rPr lang="en-US" altLang="ko-KR" i="1" dirty="0">
                <a:latin typeface="Bookman Old Style" pitchFamily="18" charset="0"/>
              </a:rPr>
              <a:t>G</a:t>
            </a:r>
            <a:r>
              <a:rPr lang="en-US" altLang="ko-KR" i="1" baseline="-25000" dirty="0">
                <a:latin typeface="Bookman Old Style" pitchFamily="18" charset="0"/>
              </a:rPr>
              <a:t>  </a:t>
            </a:r>
            <a:r>
              <a:rPr lang="en-US" altLang="ko-KR" dirty="0"/>
              <a:t>is called </a:t>
            </a:r>
            <a:r>
              <a:rPr lang="en-US" altLang="ko-KR" dirty="0">
                <a:solidFill>
                  <a:srgbClr val="FF0000"/>
                </a:solidFill>
                <a:sym typeface="Wingdings" pitchFamily="2" charset="2"/>
              </a:rPr>
              <a:t>cyclic </a:t>
            </a:r>
            <a:r>
              <a:rPr lang="en-US" altLang="ko-KR" dirty="0"/>
              <a:t>if </a:t>
            </a:r>
            <a:r>
              <a:rPr lang="en-US" altLang="ko-KR" dirty="0">
                <a:solidFill>
                  <a:srgbClr val="0000FF"/>
                </a:solidFill>
              </a:rPr>
              <a:t>there is an element </a:t>
            </a:r>
            <a:r>
              <a:rPr lang="en-US" altLang="ko-KR" i="1" dirty="0">
                <a:solidFill>
                  <a:srgbClr val="0000FF"/>
                </a:solidFill>
                <a:latin typeface="Bookman Old Style" pitchFamily="18" charset="0"/>
              </a:rPr>
              <a:t>x</a:t>
            </a:r>
            <a:r>
              <a:rPr lang="en-US" altLang="ko-KR" i="1" dirty="0">
                <a:latin typeface="Bookman Old Style" pitchFamily="18" charset="0"/>
              </a:rPr>
              <a:t> </a:t>
            </a:r>
            <a:r>
              <a:rPr lang="en-US" altLang="ko-KR" dirty="0"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 dirty="0">
                <a:latin typeface="Bookman Old Style" pitchFamily="18" charset="0"/>
                <a:ea typeface="굴림" pitchFamily="50" charset="-127"/>
              </a:rPr>
              <a:t> G</a:t>
            </a:r>
            <a:r>
              <a:rPr lang="en-US" altLang="ko-KR" dirty="0"/>
              <a:t> such that for each </a:t>
            </a:r>
            <a:r>
              <a:rPr lang="en-US" altLang="ko-KR" i="1" dirty="0">
                <a:latin typeface="Bookman Old Style" pitchFamily="18" charset="0"/>
              </a:rPr>
              <a:t>a </a:t>
            </a:r>
            <a:r>
              <a:rPr lang="en-US" altLang="ko-KR" dirty="0"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 dirty="0">
                <a:latin typeface="Bookman Old Style" pitchFamily="18" charset="0"/>
                <a:ea typeface="굴림" pitchFamily="50" charset="-127"/>
              </a:rPr>
              <a:t> G,  a = </a:t>
            </a:r>
            <a:r>
              <a:rPr lang="en-US" altLang="ko-KR" i="1" dirty="0" err="1">
                <a:solidFill>
                  <a:srgbClr val="FF0000"/>
                </a:solidFill>
                <a:latin typeface="Bookman Old Style" pitchFamily="18" charset="0"/>
                <a:ea typeface="굴림" pitchFamily="50" charset="-127"/>
              </a:rPr>
              <a:t>x</a:t>
            </a:r>
            <a:r>
              <a:rPr lang="en-US" altLang="ko-KR" i="1" baseline="30000" dirty="0" err="1">
                <a:latin typeface="Bookman Old Style" pitchFamily="18" charset="0"/>
                <a:ea typeface="굴림" pitchFamily="50" charset="-127"/>
              </a:rPr>
              <a:t>n</a:t>
            </a:r>
            <a:r>
              <a:rPr lang="en-US" altLang="ko-KR" dirty="0"/>
              <a:t> for some </a:t>
            </a:r>
            <a:r>
              <a:rPr lang="en-US" altLang="ko-KR" i="1" dirty="0">
                <a:latin typeface="Bookman Old Style" pitchFamily="18" charset="0"/>
              </a:rPr>
              <a:t>n </a:t>
            </a:r>
            <a:r>
              <a:rPr lang="en-US" altLang="ko-KR" dirty="0"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 dirty="0">
                <a:latin typeface="Bookman Old Style" pitchFamily="18" charset="0"/>
                <a:ea typeface="굴림" pitchFamily="50" charset="-127"/>
              </a:rPr>
              <a:t> Z.</a:t>
            </a:r>
            <a:endParaRPr lang="en-US" altLang="ko-KR" dirty="0">
              <a:latin typeface="Bookman Old Style" pitchFamily="18" charset="0"/>
              <a:ea typeface="굴림" pitchFamily="50" charset="-127"/>
            </a:endParaRPr>
          </a:p>
          <a:p>
            <a:pPr lvl="1">
              <a:buFont typeface="Wingdings" pitchFamily="2" charset="2"/>
              <a:buNone/>
            </a:pPr>
            <a:r>
              <a:rPr lang="en-US" altLang="ko-KR" dirty="0">
                <a:ea typeface="MS PMincho" pitchFamily="18" charset="-128"/>
              </a:rPr>
              <a:t>Such element </a:t>
            </a:r>
            <a:r>
              <a:rPr lang="en-US" altLang="ko-KR" i="1" dirty="0">
                <a:solidFill>
                  <a:srgbClr val="FF0000"/>
                </a:solidFill>
                <a:latin typeface="Bookman Old Style" pitchFamily="18" charset="0"/>
                <a:ea typeface="굴림" pitchFamily="50" charset="-127"/>
              </a:rPr>
              <a:t>x</a:t>
            </a:r>
            <a:r>
              <a:rPr lang="en-US" altLang="ko-KR" dirty="0"/>
              <a:t> </a:t>
            </a:r>
            <a:r>
              <a:rPr lang="en-US" altLang="ko-KR" dirty="0">
                <a:ea typeface="MS PMincho" pitchFamily="18" charset="-128"/>
              </a:rPr>
              <a:t>is called a </a:t>
            </a:r>
            <a:r>
              <a:rPr lang="en-US" altLang="ko-KR" dirty="0">
                <a:solidFill>
                  <a:srgbClr val="FF0000"/>
                </a:solidFill>
                <a:sym typeface="Wingdings" pitchFamily="2" charset="2"/>
              </a:rPr>
              <a:t>generator</a:t>
            </a:r>
            <a:r>
              <a:rPr lang="en-US" altLang="ko-KR" dirty="0">
                <a:ea typeface="MS PMincho" pitchFamily="18" charset="-128"/>
              </a:rPr>
              <a:t> (or primitive element) for </a:t>
            </a:r>
            <a:r>
              <a:rPr lang="en-US" altLang="ko-KR" i="1" dirty="0">
                <a:latin typeface="Bookman Old Style" pitchFamily="18" charset="0"/>
                <a:ea typeface="MS PMincho" pitchFamily="18" charset="-128"/>
              </a:rPr>
              <a:t>G</a:t>
            </a:r>
            <a:r>
              <a:rPr lang="en-US" altLang="ko-KR" dirty="0">
                <a:ea typeface="MS PMincho" pitchFamily="18" charset="-128"/>
              </a:rPr>
              <a:t>.</a:t>
            </a:r>
            <a:endParaRPr lang="en-US" altLang="ko-KR" i="1" dirty="0">
              <a:latin typeface="Bookman Old Style" pitchFamily="18" charset="0"/>
              <a:ea typeface="굴림" pitchFamily="50" charset="-127"/>
            </a:endParaRPr>
          </a:p>
          <a:p>
            <a:pPr lvl="1">
              <a:lnSpc>
                <a:spcPct val="60000"/>
              </a:lnSpc>
            </a:pPr>
            <a:endParaRPr lang="en-US" altLang="ko-KR" i="1" dirty="0">
              <a:latin typeface="Bookman Old Style" pitchFamily="18" charset="0"/>
              <a:ea typeface="굴림" pitchFamily="50" charset="-127"/>
            </a:endParaRPr>
          </a:p>
          <a:p>
            <a:pPr lvl="1"/>
            <a:r>
              <a:rPr lang="en-US" altLang="ko-KR" sz="2400" dirty="0">
                <a:ea typeface="MS PMincho" pitchFamily="18" charset="-128"/>
              </a:rPr>
              <a:t>Given a group </a:t>
            </a:r>
            <a:r>
              <a:rPr lang="en-US" altLang="ko-KR" sz="2400" i="1" dirty="0">
                <a:latin typeface="Bookman Old Style" pitchFamily="18" charset="0"/>
                <a:ea typeface="MS PMincho" pitchFamily="18" charset="-128"/>
              </a:rPr>
              <a:t>G</a:t>
            </a:r>
            <a:r>
              <a:rPr lang="en-US" altLang="ko-KR" sz="2400" dirty="0">
                <a:ea typeface="MS PMincho" pitchFamily="18" charset="-128"/>
              </a:rPr>
              <a:t>, if </a:t>
            </a:r>
            <a:r>
              <a:rPr lang="en-US" altLang="ko-KR" sz="2400" i="1" dirty="0">
                <a:latin typeface="Bookman Old Style" pitchFamily="18" charset="0"/>
                <a:ea typeface="굴림" pitchFamily="50" charset="-127"/>
              </a:rPr>
              <a:t>a </a:t>
            </a:r>
            <a:r>
              <a:rPr lang="en-US" altLang="ko-KR" sz="2400" dirty="0">
                <a:ea typeface="굴림" pitchFamily="50" charset="-127"/>
                <a:sym typeface="Symbol" pitchFamily="18" charset="2"/>
              </a:rPr>
              <a:t> </a:t>
            </a:r>
            <a:r>
              <a:rPr lang="en-US" altLang="ko-KR" sz="2400" i="1" dirty="0">
                <a:latin typeface="Bookman Old Style" pitchFamily="18" charset="0"/>
                <a:ea typeface="MS PMincho" pitchFamily="18" charset="-128"/>
              </a:rPr>
              <a:t>G</a:t>
            </a:r>
            <a:r>
              <a:rPr lang="en-US" altLang="ko-KR" sz="2400" dirty="0">
                <a:ea typeface="MS PMincho" pitchFamily="18" charset="-128"/>
              </a:rPr>
              <a:t> consider the set</a:t>
            </a:r>
            <a:r>
              <a:rPr lang="en-US" altLang="ko-KR" sz="2400" i="1" dirty="0">
                <a:latin typeface="Bookman Old Style" pitchFamily="18" charset="0"/>
                <a:ea typeface="MS PMincho" pitchFamily="18" charset="-128"/>
              </a:rPr>
              <a:t> S</a:t>
            </a:r>
            <a:r>
              <a:rPr lang="en-US" altLang="ko-KR" sz="2400" dirty="0">
                <a:ea typeface="MS PMincho" pitchFamily="18" charset="-128"/>
              </a:rPr>
              <a:t> = {</a:t>
            </a:r>
            <a:r>
              <a:rPr lang="en-US" altLang="ko-KR" sz="2400" i="1" dirty="0" err="1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z="2400" i="1" baseline="30000" dirty="0" err="1">
                <a:latin typeface="Bookman Old Style" pitchFamily="18" charset="0"/>
                <a:ea typeface="굴림" pitchFamily="50" charset="-127"/>
              </a:rPr>
              <a:t>k</a:t>
            </a:r>
            <a:r>
              <a:rPr lang="en-US" altLang="ko-KR" sz="2400" dirty="0">
                <a:ea typeface="MS PMincho" pitchFamily="18" charset="-128"/>
              </a:rPr>
              <a:t> | </a:t>
            </a:r>
            <a:r>
              <a:rPr lang="en-US" altLang="ko-KR" sz="2400" i="1" dirty="0">
                <a:latin typeface="Bookman Old Style" pitchFamily="18" charset="0"/>
                <a:ea typeface="MS PMincho" pitchFamily="18" charset="-128"/>
              </a:rPr>
              <a:t>k</a:t>
            </a:r>
            <a:r>
              <a:rPr lang="en-US" altLang="ko-KR" sz="2400" dirty="0">
                <a:ea typeface="MS PMincho" pitchFamily="18" charset="-128"/>
              </a:rPr>
              <a:t> </a:t>
            </a:r>
            <a:r>
              <a:rPr lang="en-US" altLang="ko-KR" sz="2400" dirty="0"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sz="2400" i="1" dirty="0">
                <a:latin typeface="Bookman Old Style" pitchFamily="18" charset="0"/>
                <a:ea typeface="굴림" pitchFamily="50" charset="-127"/>
              </a:rPr>
              <a:t> Z</a:t>
            </a:r>
            <a:r>
              <a:rPr lang="en-US" altLang="ko-KR" sz="2400" dirty="0">
                <a:ea typeface="MS PMincho" pitchFamily="18" charset="-128"/>
              </a:rPr>
              <a:t> }. </a:t>
            </a:r>
            <a:r>
              <a:rPr lang="en-US" altLang="ko-KR" sz="2400" i="1" dirty="0">
                <a:latin typeface="Bookman Old Style" pitchFamily="18" charset="0"/>
                <a:ea typeface="MS PMincho" pitchFamily="18" charset="-128"/>
              </a:rPr>
              <a:t>S</a:t>
            </a:r>
            <a:r>
              <a:rPr lang="en-US" altLang="ko-KR" sz="2400" dirty="0">
                <a:ea typeface="MS PMincho" pitchFamily="18" charset="-128"/>
              </a:rPr>
              <a:t> is a subgroup of </a:t>
            </a:r>
            <a:r>
              <a:rPr lang="en-US" altLang="ko-KR" sz="2400" i="1" dirty="0">
                <a:latin typeface="Bookman Old Style" pitchFamily="18" charset="0"/>
                <a:ea typeface="MS PMincho" pitchFamily="18" charset="-128"/>
              </a:rPr>
              <a:t>G</a:t>
            </a:r>
            <a:r>
              <a:rPr lang="en-US" altLang="ko-KR" sz="2400" dirty="0">
                <a:ea typeface="MS PMincho" pitchFamily="18" charset="-128"/>
              </a:rPr>
              <a:t>, because it is closed and satisfies the inverse property. (Refer to theorem 16.2)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dirty="0">
                <a:ea typeface="MS PMincho" pitchFamily="18" charset="-128"/>
              </a:rPr>
              <a:t>	This subgroup is called the </a:t>
            </a:r>
            <a:r>
              <a:rPr lang="en-US" altLang="ko-KR" sz="2400" dirty="0">
                <a:solidFill>
                  <a:srgbClr val="009900"/>
                </a:solidFill>
                <a:ea typeface="MS PMincho" pitchFamily="18" charset="-128"/>
              </a:rPr>
              <a:t>subgroup generated by </a:t>
            </a:r>
            <a:r>
              <a:rPr lang="en-US" altLang="ko-KR" sz="2400" i="1" dirty="0">
                <a:solidFill>
                  <a:srgbClr val="009900"/>
                </a:solidFill>
                <a:latin typeface="Bookman Old Style" pitchFamily="18" charset="0"/>
                <a:ea typeface="MS PMincho" pitchFamily="18" charset="-128"/>
              </a:rPr>
              <a:t>a</a:t>
            </a:r>
            <a:r>
              <a:rPr lang="en-US" altLang="ko-KR" sz="2400" dirty="0">
                <a:ea typeface="MS PMincho" pitchFamily="18" charset="-128"/>
              </a:rPr>
              <a:t> and is designated by </a:t>
            </a:r>
            <a:r>
              <a:rPr lang="en-US" altLang="ko-KR" sz="2400" i="1" dirty="0">
                <a:solidFill>
                  <a:srgbClr val="009900"/>
                </a:solidFill>
                <a:latin typeface="Bookman Old Style" pitchFamily="18" charset="0"/>
                <a:ea typeface="MS PMincho" pitchFamily="18" charset="-128"/>
              </a:rPr>
              <a:t>&lt;a&gt;</a:t>
            </a:r>
            <a:r>
              <a:rPr lang="en-US" altLang="ko-KR" sz="2400" dirty="0">
                <a:ea typeface="MS PMincho" pitchFamily="18" charset="-128"/>
              </a:rPr>
              <a:t>.</a:t>
            </a:r>
          </a:p>
        </p:txBody>
      </p:sp>
      <p:sp>
        <p:nvSpPr>
          <p:cNvPr id="54276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A4255B51-4CE2-4901-BF31-F582E8E16591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cxnSp>
        <p:nvCxnSpPr>
          <p:cNvPr id="3" name="직선 화살표 연결선 2"/>
          <p:cNvCxnSpPr/>
          <p:nvPr/>
        </p:nvCxnSpPr>
        <p:spPr>
          <a:xfrm>
            <a:off x="7236296" y="1426038"/>
            <a:ext cx="72008" cy="490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923928" y="964373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>
                <a:solidFill>
                  <a:srgbClr val="0000FF"/>
                </a:solidFill>
                <a:latin typeface="+mn-lt"/>
                <a:ea typeface="+mn-ea"/>
              </a:rPr>
              <a:t>이런 </a:t>
            </a:r>
            <a:r>
              <a:rPr lang="en-US" altLang="ko-KR" sz="2400" i="1" dirty="0">
                <a:solidFill>
                  <a:srgbClr val="0000FF"/>
                </a:solidFill>
                <a:latin typeface="Bookman Old Style" pitchFamily="18" charset="0"/>
                <a:ea typeface="+mn-ea"/>
              </a:rPr>
              <a:t>x </a:t>
            </a:r>
            <a:r>
              <a:rPr lang="en-US" altLang="ko-KR" i="1" dirty="0">
                <a:solidFill>
                  <a:srgbClr val="0000FF"/>
                </a:solidFill>
                <a:latin typeface="Bookman Old Style" pitchFamily="18" charset="0"/>
                <a:ea typeface="+mn-ea"/>
              </a:rPr>
              <a:t>(generator)</a:t>
            </a:r>
            <a:r>
              <a:rPr lang="ko-KR" altLang="en-US" sz="1600" dirty="0">
                <a:solidFill>
                  <a:srgbClr val="0000FF"/>
                </a:solidFill>
                <a:latin typeface="+mn-lt"/>
                <a:ea typeface="+mn-ea"/>
              </a:rPr>
              <a:t>가 하나라도 있으면</a:t>
            </a:r>
            <a:r>
              <a:rPr lang="en-US" altLang="ko-KR" sz="1600" dirty="0">
                <a:solidFill>
                  <a:srgbClr val="0000FF"/>
                </a:solidFill>
                <a:latin typeface="+mn-lt"/>
                <a:ea typeface="+mn-ea"/>
              </a:rPr>
              <a:t>…G</a:t>
            </a:r>
            <a:r>
              <a:rPr lang="ko-KR" altLang="en-US" sz="1600" dirty="0">
                <a:solidFill>
                  <a:srgbClr val="0000FF"/>
                </a:solidFill>
                <a:latin typeface="+mn-lt"/>
                <a:ea typeface="+mn-ea"/>
              </a:rPr>
              <a:t>는</a:t>
            </a:r>
            <a:r>
              <a:rPr lang="en-US" altLang="ko-KR" sz="1600" dirty="0">
                <a:solidFill>
                  <a:srgbClr val="0000FF"/>
                </a:solidFill>
                <a:latin typeface="+mn-lt"/>
                <a:ea typeface="+mn-ea"/>
              </a:rPr>
              <a:t> cyclic</a:t>
            </a:r>
            <a:endParaRPr lang="ko-KR" altLang="en-US" sz="1600" dirty="0">
              <a:solidFill>
                <a:srgbClr val="0000FF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 idx="4294967295"/>
          </p:nvPr>
        </p:nvSpPr>
        <p:spPr>
          <a:xfrm>
            <a:off x="900113" y="152400"/>
            <a:ext cx="7786687" cy="828675"/>
          </a:xfrm>
        </p:spPr>
        <p:txBody>
          <a:bodyPr/>
          <a:lstStyle/>
          <a:p>
            <a:r>
              <a:rPr altLang="ko-KR" sz="2800"/>
              <a:t>Example</a:t>
            </a:r>
          </a:p>
        </p:txBody>
      </p:sp>
      <p:sp>
        <p:nvSpPr>
          <p:cNvPr id="56323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268413"/>
            <a:ext cx="8458200" cy="45720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ko-KR" altLang="en-US"/>
              <a:t> </a:t>
            </a:r>
            <a:r>
              <a:rPr lang="en-US" altLang="ko-KR"/>
              <a:t>Group H = </a:t>
            </a:r>
            <a:r>
              <a:rPr lang="en-US" altLang="ko-KR">
                <a:latin typeface="Bookman Old Style" pitchFamily="18" charset="0"/>
              </a:rPr>
              <a:t>&lt;</a:t>
            </a:r>
            <a:r>
              <a:rPr lang="en-US" altLang="ko-KR" i="1">
                <a:latin typeface="Bookman Old Style" pitchFamily="18" charset="0"/>
              </a:rPr>
              <a:t>Z</a:t>
            </a:r>
            <a:r>
              <a:rPr lang="en-US" altLang="ko-KR" baseline="-25000"/>
              <a:t>4</a:t>
            </a:r>
            <a:r>
              <a:rPr lang="en-US" altLang="ko-KR"/>
              <a:t>,+</a:t>
            </a:r>
            <a:r>
              <a:rPr lang="en-US" altLang="ko-KR">
                <a:latin typeface="Bookman Old Style" pitchFamily="18" charset="0"/>
              </a:rPr>
              <a:t>&gt;</a:t>
            </a:r>
          </a:p>
          <a:p>
            <a:pPr lvl="1">
              <a:lnSpc>
                <a:spcPct val="110000"/>
              </a:lnSpc>
              <a:buFont typeface="Wingdings" pitchFamily="2" charset="2"/>
              <a:buNone/>
            </a:pPr>
            <a:r>
              <a:rPr lang="en-US" altLang="ko-KR"/>
              <a:t>: </a:t>
            </a:r>
            <a:r>
              <a:rPr lang="en-US" altLang="ko-KR">
                <a:solidFill>
                  <a:srgbClr val="0000FF"/>
                </a:solidFill>
              </a:rPr>
              <a:t>[1] and [3] generate H</a:t>
            </a:r>
            <a:r>
              <a:rPr lang="en-US" altLang="ko-KR"/>
              <a:t> </a:t>
            </a:r>
          </a:p>
          <a:p>
            <a:pPr lvl="1">
              <a:lnSpc>
                <a:spcPct val="50000"/>
              </a:lnSpc>
              <a:buFont typeface="Wingdings" pitchFamily="2" charset="2"/>
              <a:buNone/>
            </a:pPr>
            <a:endParaRPr lang="en-US" altLang="ko-KR"/>
          </a:p>
          <a:p>
            <a:pPr lvl="1">
              <a:buFont typeface="Wingdings" pitchFamily="2" charset="2"/>
              <a:buNone/>
            </a:pPr>
            <a:r>
              <a:rPr lang="en-US" altLang="ko-KR"/>
              <a:t>[0]</a:t>
            </a:r>
            <a:r>
              <a:rPr lang="en-US" altLang="ko-KR" baseline="30000"/>
              <a:t>1</a:t>
            </a:r>
            <a:r>
              <a:rPr lang="en-US" altLang="ko-KR"/>
              <a:t> = [0]</a:t>
            </a:r>
            <a:r>
              <a:rPr lang="en-US" altLang="ko-KR" baseline="30000"/>
              <a:t>2</a:t>
            </a:r>
            <a:r>
              <a:rPr lang="en-US" altLang="ko-KR"/>
              <a:t> = [0]</a:t>
            </a:r>
            <a:r>
              <a:rPr lang="en-US" altLang="ko-KR" baseline="30000"/>
              <a:t>3</a:t>
            </a:r>
            <a:r>
              <a:rPr lang="en-US" altLang="ko-KR"/>
              <a:t> = [0]</a:t>
            </a:r>
            <a:r>
              <a:rPr lang="en-US" altLang="ko-KR" baseline="30000"/>
              <a:t>4</a:t>
            </a:r>
            <a:r>
              <a:rPr lang="en-US" altLang="ko-KR"/>
              <a:t> = [0] </a:t>
            </a:r>
            <a:r>
              <a:rPr lang="en-US" altLang="ko-KR">
                <a:sym typeface="Wingdings" pitchFamily="2" charset="2"/>
              </a:rPr>
              <a:t> </a:t>
            </a:r>
            <a:r>
              <a:rPr lang="en-US" altLang="ko-KR">
                <a:latin typeface="Bookman Old Style" pitchFamily="18" charset="0"/>
              </a:rPr>
              <a:t>&lt;</a:t>
            </a:r>
            <a:r>
              <a:rPr lang="en-US" altLang="ko-KR"/>
              <a:t>0</a:t>
            </a:r>
            <a:r>
              <a:rPr lang="en-US" altLang="ko-KR">
                <a:latin typeface="Bookman Old Style" pitchFamily="18" charset="0"/>
              </a:rPr>
              <a:t>&gt;</a:t>
            </a:r>
            <a:r>
              <a:rPr lang="en-US" altLang="ko-KR"/>
              <a:t> = {0}</a:t>
            </a:r>
          </a:p>
          <a:p>
            <a:pPr lvl="1">
              <a:lnSpc>
                <a:spcPct val="30000"/>
              </a:lnSpc>
              <a:buFont typeface="Wingdings" pitchFamily="2" charset="2"/>
              <a:buNone/>
            </a:pPr>
            <a:endParaRPr lang="en-US" altLang="ko-KR"/>
          </a:p>
          <a:p>
            <a:pPr lvl="1">
              <a:buFont typeface="Wingdings" pitchFamily="2" charset="2"/>
              <a:buNone/>
            </a:pPr>
            <a:r>
              <a:rPr lang="en-US" altLang="ko-KR"/>
              <a:t>[1]</a:t>
            </a:r>
            <a:r>
              <a:rPr lang="en-US" altLang="ko-KR" baseline="30000"/>
              <a:t>1</a:t>
            </a:r>
            <a:r>
              <a:rPr lang="en-US" altLang="ko-KR"/>
              <a:t> = </a:t>
            </a:r>
            <a:r>
              <a:rPr lang="en-US" altLang="ko-KR">
                <a:solidFill>
                  <a:srgbClr val="0000FF"/>
                </a:solidFill>
              </a:rPr>
              <a:t>[1]</a:t>
            </a:r>
            <a:r>
              <a:rPr lang="en-US" altLang="ko-KR"/>
              <a:t>, [1]</a:t>
            </a:r>
            <a:r>
              <a:rPr lang="en-US" altLang="ko-KR" baseline="30000"/>
              <a:t>2</a:t>
            </a:r>
            <a:r>
              <a:rPr lang="en-US" altLang="ko-KR"/>
              <a:t> = [1]+[1] = </a:t>
            </a:r>
            <a:r>
              <a:rPr lang="en-US" altLang="ko-KR">
                <a:solidFill>
                  <a:srgbClr val="0000FF"/>
                </a:solidFill>
              </a:rPr>
              <a:t>[2],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[1]</a:t>
            </a:r>
            <a:r>
              <a:rPr lang="en-US" altLang="ko-KR" baseline="30000"/>
              <a:t>3</a:t>
            </a:r>
            <a:r>
              <a:rPr lang="en-US" altLang="ko-KR"/>
              <a:t> = </a:t>
            </a:r>
            <a:r>
              <a:rPr lang="en-US" altLang="ko-KR">
                <a:solidFill>
                  <a:srgbClr val="0000FF"/>
                </a:solidFill>
              </a:rPr>
              <a:t>[3]</a:t>
            </a:r>
            <a:r>
              <a:rPr lang="en-US" altLang="ko-KR"/>
              <a:t>, [1]</a:t>
            </a:r>
            <a:r>
              <a:rPr lang="en-US" altLang="ko-KR" baseline="30000"/>
              <a:t>4</a:t>
            </a:r>
            <a:r>
              <a:rPr lang="en-US" altLang="ko-KR"/>
              <a:t> = [4] = </a:t>
            </a:r>
            <a:r>
              <a:rPr lang="en-US" altLang="ko-KR">
                <a:solidFill>
                  <a:srgbClr val="0000FF"/>
                </a:solidFill>
              </a:rPr>
              <a:t>[0]</a:t>
            </a:r>
            <a:r>
              <a:rPr lang="en-US" altLang="ko-KR"/>
              <a:t> = </a:t>
            </a:r>
            <a:r>
              <a:rPr lang="en-US" altLang="ko-KR" i="1">
                <a:latin typeface="Bookman Old Style" pitchFamily="18" charset="0"/>
              </a:rPr>
              <a:t>e</a:t>
            </a:r>
            <a:r>
              <a:rPr lang="en-US" altLang="ko-KR"/>
              <a:t> </a:t>
            </a:r>
            <a:r>
              <a:rPr lang="en-US" altLang="ko-KR">
                <a:sym typeface="Wingdings" pitchFamily="2" charset="2"/>
              </a:rPr>
              <a:t> </a:t>
            </a:r>
            <a:r>
              <a:rPr lang="en-US" altLang="ko-KR">
                <a:solidFill>
                  <a:srgbClr val="FF3300"/>
                </a:solidFill>
                <a:latin typeface="Bookman Old Style" pitchFamily="18" charset="0"/>
              </a:rPr>
              <a:t>&lt;</a:t>
            </a:r>
            <a:r>
              <a:rPr lang="en-US" altLang="ko-KR">
                <a:solidFill>
                  <a:srgbClr val="FF3300"/>
                </a:solidFill>
              </a:rPr>
              <a:t>1</a:t>
            </a:r>
            <a:r>
              <a:rPr lang="en-US" altLang="ko-KR">
                <a:solidFill>
                  <a:srgbClr val="FF3300"/>
                </a:solidFill>
                <a:latin typeface="Bookman Old Style" pitchFamily="18" charset="0"/>
              </a:rPr>
              <a:t>&gt;</a:t>
            </a:r>
            <a:r>
              <a:rPr lang="en-US" altLang="ko-KR"/>
              <a:t> = </a:t>
            </a:r>
            <a:r>
              <a:rPr lang="en-US" altLang="ko-KR" i="1">
                <a:latin typeface="Bookman Old Style" pitchFamily="18" charset="0"/>
              </a:rPr>
              <a:t>Z</a:t>
            </a:r>
            <a:r>
              <a:rPr lang="en-US" altLang="ko-KR" baseline="-25000"/>
              <a:t>4</a:t>
            </a:r>
            <a:r>
              <a:rPr lang="en-US" altLang="ko-KR"/>
              <a:t> </a:t>
            </a:r>
          </a:p>
          <a:p>
            <a:pPr lvl="1">
              <a:lnSpc>
                <a:spcPct val="30000"/>
              </a:lnSpc>
              <a:buFont typeface="Wingdings" pitchFamily="2" charset="2"/>
              <a:buNone/>
            </a:pPr>
            <a:endParaRPr lang="en-US" altLang="ko-KR"/>
          </a:p>
          <a:p>
            <a:pPr lvl="1">
              <a:buFont typeface="Wingdings" pitchFamily="2" charset="2"/>
              <a:buNone/>
            </a:pPr>
            <a:r>
              <a:rPr lang="en-US" altLang="ko-KR"/>
              <a:t>[2]</a:t>
            </a:r>
            <a:r>
              <a:rPr lang="en-US" altLang="ko-KR" baseline="30000"/>
              <a:t>1</a:t>
            </a:r>
            <a:r>
              <a:rPr lang="en-US" altLang="ko-KR"/>
              <a:t> = [2], [2]</a:t>
            </a:r>
            <a:r>
              <a:rPr lang="en-US" altLang="ko-KR" baseline="30000"/>
              <a:t>2</a:t>
            </a:r>
            <a:r>
              <a:rPr lang="en-US" altLang="ko-KR"/>
              <a:t> = [2]+[2] = [4] = [0],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[2]</a:t>
            </a:r>
            <a:r>
              <a:rPr lang="en-US" altLang="ko-KR" baseline="30000"/>
              <a:t>3</a:t>
            </a:r>
            <a:r>
              <a:rPr lang="en-US" altLang="ko-KR"/>
              <a:t> = [6] = [2], [2]</a:t>
            </a:r>
            <a:r>
              <a:rPr lang="en-US" altLang="ko-KR" baseline="30000"/>
              <a:t>4</a:t>
            </a:r>
            <a:r>
              <a:rPr lang="en-US" altLang="ko-KR"/>
              <a:t> = [8] = [0] = </a:t>
            </a:r>
            <a:r>
              <a:rPr lang="en-US" altLang="ko-KR" i="1">
                <a:latin typeface="Bookman Old Style" pitchFamily="18" charset="0"/>
              </a:rPr>
              <a:t>e</a:t>
            </a:r>
            <a:r>
              <a:rPr lang="en-US" altLang="ko-KR"/>
              <a:t> </a:t>
            </a:r>
            <a:r>
              <a:rPr lang="en-US" altLang="ko-KR">
                <a:sym typeface="Wingdings" pitchFamily="2" charset="2"/>
              </a:rPr>
              <a:t> </a:t>
            </a:r>
            <a:r>
              <a:rPr lang="en-US" altLang="ko-KR">
                <a:latin typeface="Bookman Old Style" pitchFamily="18" charset="0"/>
              </a:rPr>
              <a:t>&lt;</a:t>
            </a:r>
            <a:r>
              <a:rPr lang="en-US" altLang="ko-KR"/>
              <a:t>2</a:t>
            </a:r>
            <a:r>
              <a:rPr lang="en-US" altLang="ko-KR">
                <a:latin typeface="Bookman Old Style" pitchFamily="18" charset="0"/>
              </a:rPr>
              <a:t>&gt;</a:t>
            </a:r>
            <a:r>
              <a:rPr lang="en-US" altLang="ko-KR"/>
              <a:t> = {0,2} </a:t>
            </a:r>
          </a:p>
          <a:p>
            <a:pPr lvl="1">
              <a:lnSpc>
                <a:spcPct val="30000"/>
              </a:lnSpc>
              <a:buFont typeface="Wingdings" pitchFamily="2" charset="2"/>
              <a:buNone/>
            </a:pPr>
            <a:endParaRPr lang="en-US" altLang="ko-KR" sz="2400"/>
          </a:p>
          <a:p>
            <a:pPr lvl="1">
              <a:buFont typeface="Wingdings" pitchFamily="2" charset="2"/>
              <a:buNone/>
            </a:pPr>
            <a:r>
              <a:rPr lang="en-US" altLang="ko-KR"/>
              <a:t>[3]</a:t>
            </a:r>
            <a:r>
              <a:rPr lang="en-US" altLang="ko-KR" baseline="30000"/>
              <a:t>1</a:t>
            </a:r>
            <a:r>
              <a:rPr lang="en-US" altLang="ko-KR"/>
              <a:t> = </a:t>
            </a:r>
            <a:r>
              <a:rPr lang="en-US" altLang="ko-KR">
                <a:solidFill>
                  <a:srgbClr val="0000FF"/>
                </a:solidFill>
              </a:rPr>
              <a:t>[3]</a:t>
            </a:r>
            <a:r>
              <a:rPr lang="en-US" altLang="ko-KR"/>
              <a:t>, [3]</a:t>
            </a:r>
            <a:r>
              <a:rPr lang="en-US" altLang="ko-KR" baseline="30000"/>
              <a:t>2</a:t>
            </a:r>
            <a:r>
              <a:rPr lang="en-US" altLang="ko-KR"/>
              <a:t> = [3]+[3] = [6] = </a:t>
            </a:r>
            <a:r>
              <a:rPr lang="en-US" altLang="ko-KR">
                <a:solidFill>
                  <a:srgbClr val="0000FF"/>
                </a:solidFill>
              </a:rPr>
              <a:t>[2]</a:t>
            </a:r>
            <a:r>
              <a:rPr lang="en-US" altLang="ko-KR"/>
              <a:t>,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[3]</a:t>
            </a:r>
            <a:r>
              <a:rPr lang="en-US" altLang="ko-KR" baseline="30000"/>
              <a:t>3</a:t>
            </a:r>
            <a:r>
              <a:rPr lang="en-US" altLang="ko-KR"/>
              <a:t> = [9] = </a:t>
            </a:r>
            <a:r>
              <a:rPr lang="en-US" altLang="ko-KR">
                <a:solidFill>
                  <a:srgbClr val="0000FF"/>
                </a:solidFill>
              </a:rPr>
              <a:t>[1]</a:t>
            </a:r>
            <a:r>
              <a:rPr lang="en-US" altLang="ko-KR"/>
              <a:t>, [3]</a:t>
            </a:r>
            <a:r>
              <a:rPr lang="en-US" altLang="ko-KR" baseline="30000"/>
              <a:t>4</a:t>
            </a:r>
            <a:r>
              <a:rPr lang="en-US" altLang="ko-KR"/>
              <a:t> = [12] = </a:t>
            </a:r>
            <a:r>
              <a:rPr lang="en-US" altLang="ko-KR">
                <a:solidFill>
                  <a:srgbClr val="0000FF"/>
                </a:solidFill>
              </a:rPr>
              <a:t>[0]</a:t>
            </a:r>
            <a:r>
              <a:rPr lang="en-US" altLang="ko-KR"/>
              <a:t> = </a:t>
            </a:r>
            <a:r>
              <a:rPr lang="en-US" altLang="ko-KR" i="1">
                <a:latin typeface="Bookman Old Style" pitchFamily="18" charset="0"/>
              </a:rPr>
              <a:t>e</a:t>
            </a:r>
            <a:r>
              <a:rPr lang="en-US" altLang="ko-KR"/>
              <a:t> </a:t>
            </a:r>
            <a:r>
              <a:rPr lang="en-US" altLang="ko-KR">
                <a:sym typeface="Wingdings" pitchFamily="2" charset="2"/>
              </a:rPr>
              <a:t> </a:t>
            </a:r>
            <a:r>
              <a:rPr lang="en-US" altLang="ko-KR">
                <a:solidFill>
                  <a:srgbClr val="FF3300"/>
                </a:solidFill>
                <a:latin typeface="Bookman Old Style" pitchFamily="18" charset="0"/>
              </a:rPr>
              <a:t>&lt;</a:t>
            </a:r>
            <a:r>
              <a:rPr lang="en-US" altLang="ko-KR">
                <a:solidFill>
                  <a:srgbClr val="FF3300"/>
                </a:solidFill>
              </a:rPr>
              <a:t>3</a:t>
            </a:r>
            <a:r>
              <a:rPr lang="en-US" altLang="ko-KR">
                <a:solidFill>
                  <a:srgbClr val="FF3300"/>
                </a:solidFill>
                <a:latin typeface="Bookman Old Style" pitchFamily="18" charset="0"/>
              </a:rPr>
              <a:t>&gt;</a:t>
            </a:r>
            <a:r>
              <a:rPr lang="en-US" altLang="ko-KR"/>
              <a:t> = </a:t>
            </a:r>
            <a:r>
              <a:rPr lang="en-US" altLang="ko-KR" i="1">
                <a:latin typeface="Bookman Old Style" pitchFamily="18" charset="0"/>
              </a:rPr>
              <a:t>Z</a:t>
            </a:r>
            <a:r>
              <a:rPr lang="en-US" altLang="ko-KR" baseline="-25000"/>
              <a:t>4</a:t>
            </a:r>
            <a:r>
              <a:rPr lang="en-US" altLang="ko-KR"/>
              <a:t> </a:t>
            </a:r>
          </a:p>
        </p:txBody>
      </p:sp>
      <p:sp>
        <p:nvSpPr>
          <p:cNvPr id="293892" name="Text Box 4"/>
          <p:cNvSpPr txBox="1">
            <a:spLocks noChangeArrowheads="1"/>
          </p:cNvSpPr>
          <p:nvPr/>
        </p:nvSpPr>
        <p:spPr bwMode="auto">
          <a:xfrm>
            <a:off x="4067175" y="1341438"/>
            <a:ext cx="28082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800" b="1">
                <a:solidFill>
                  <a:srgbClr val="FF3300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 </a:t>
            </a:r>
            <a:r>
              <a:rPr kumimoji="0" lang="en-US" altLang="ko-KR" sz="2800" b="1">
                <a:solidFill>
                  <a:srgbClr val="FF3300"/>
                </a:solidFill>
                <a:latin typeface="Comic Sans MS" pitchFamily="66" charset="0"/>
                <a:ea typeface="굴림" pitchFamily="50" charset="-127"/>
              </a:rPr>
              <a:t>Cyclic Group</a:t>
            </a:r>
          </a:p>
        </p:txBody>
      </p:sp>
      <p:sp>
        <p:nvSpPr>
          <p:cNvPr id="56325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5829740F-223E-4DC9-AA02-DB18627D55C4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3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0"/>
            <a:ext cx="7942262" cy="990600"/>
          </a:xfrm>
        </p:spPr>
        <p:txBody>
          <a:bodyPr/>
          <a:lstStyle/>
          <a:p>
            <a:r>
              <a:rPr altLang="ko-KR"/>
              <a:t>Order of Elements</a:t>
            </a:r>
          </a:p>
        </p:txBody>
      </p:sp>
      <p:sp>
        <p:nvSpPr>
          <p:cNvPr id="58371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981075"/>
            <a:ext cx="8305800" cy="3200400"/>
          </a:xfrm>
        </p:spPr>
        <p:txBody>
          <a:bodyPr/>
          <a:lstStyle/>
          <a:p>
            <a:r>
              <a:rPr lang="en-US" altLang="ko-KR" dirty="0"/>
              <a:t> Definition 16.7</a:t>
            </a:r>
          </a:p>
          <a:p>
            <a:pPr lvl="1">
              <a:buFont typeface="Wingdings" pitchFamily="2" charset="2"/>
              <a:buNone/>
            </a:pPr>
            <a:r>
              <a:rPr lang="en-US" altLang="ko-KR" dirty="0"/>
              <a:t>If </a:t>
            </a:r>
            <a:r>
              <a:rPr lang="en-US" altLang="ko-KR" i="1" dirty="0">
                <a:latin typeface="Bookman Old Style" pitchFamily="18" charset="0"/>
              </a:rPr>
              <a:t>G</a:t>
            </a:r>
            <a:r>
              <a:rPr lang="en-US" altLang="ko-KR" i="1" baseline="-25000" dirty="0">
                <a:latin typeface="Bookman Old Style" pitchFamily="18" charset="0"/>
              </a:rPr>
              <a:t>  </a:t>
            </a:r>
            <a:r>
              <a:rPr lang="en-US" altLang="ko-KR" dirty="0"/>
              <a:t>is a group and </a:t>
            </a:r>
            <a:r>
              <a:rPr lang="en-US" altLang="ko-KR" i="1" dirty="0">
                <a:latin typeface="Bookman Old Style" pitchFamily="18" charset="0"/>
              </a:rPr>
              <a:t>a </a:t>
            </a:r>
            <a:r>
              <a:rPr lang="en-US" altLang="ko-KR" dirty="0"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 dirty="0">
                <a:latin typeface="Bookman Old Style" pitchFamily="18" charset="0"/>
                <a:ea typeface="굴림" pitchFamily="50" charset="-127"/>
              </a:rPr>
              <a:t> G, </a:t>
            </a:r>
            <a:r>
              <a:rPr lang="en-US" altLang="ko-KR" dirty="0"/>
              <a:t>the </a:t>
            </a:r>
            <a:r>
              <a:rPr lang="en-US" altLang="ko-KR" dirty="0">
                <a:solidFill>
                  <a:srgbClr val="FF0000"/>
                </a:solidFill>
                <a:sym typeface="Wingdings" pitchFamily="2" charset="2"/>
              </a:rPr>
              <a:t>order of </a:t>
            </a:r>
            <a:r>
              <a:rPr lang="en-US" altLang="ko-KR" i="1" dirty="0">
                <a:solidFill>
                  <a:srgbClr val="FF0000"/>
                </a:solidFill>
                <a:latin typeface="Bookman Old Style" pitchFamily="18" charset="0"/>
                <a:sym typeface="Wingdings" pitchFamily="2" charset="2"/>
              </a:rPr>
              <a:t>a</a:t>
            </a:r>
            <a:r>
              <a:rPr lang="en-US" altLang="ko-KR" dirty="0"/>
              <a:t>, denoted by </a:t>
            </a:r>
            <a:r>
              <a:rPr lang="en-US" altLang="ko-KR" i="1" dirty="0" err="1">
                <a:solidFill>
                  <a:srgbClr val="FF0000"/>
                </a:solidFill>
                <a:latin typeface="Bookman Old Style" pitchFamily="18" charset="0"/>
                <a:ea typeface="MS PMincho" pitchFamily="18" charset="-128"/>
              </a:rPr>
              <a:t>ord</a:t>
            </a:r>
            <a:r>
              <a:rPr lang="en-US" altLang="ko-KR" sz="1600" i="1" dirty="0">
                <a:solidFill>
                  <a:srgbClr val="FF0000"/>
                </a:solidFill>
                <a:latin typeface="Bookman Old Style" pitchFamily="18" charset="0"/>
                <a:ea typeface="MS PMincho" pitchFamily="18" charset="-128"/>
              </a:rPr>
              <a:t> </a:t>
            </a:r>
            <a:r>
              <a:rPr lang="en-US" altLang="ko-KR" dirty="0">
                <a:solidFill>
                  <a:srgbClr val="FF0000"/>
                </a:solidFill>
                <a:ea typeface="MS PMincho" pitchFamily="18" charset="-128"/>
              </a:rPr>
              <a:t>(</a:t>
            </a:r>
            <a:r>
              <a:rPr lang="en-US" altLang="ko-KR" i="1" dirty="0">
                <a:solidFill>
                  <a:srgbClr val="FF0000"/>
                </a:solidFill>
                <a:latin typeface="Bookman Old Style" pitchFamily="18" charset="0"/>
                <a:ea typeface="MS PMincho" pitchFamily="18" charset="-128"/>
              </a:rPr>
              <a:t>a</a:t>
            </a:r>
            <a:r>
              <a:rPr lang="en-US" altLang="ko-KR" dirty="0">
                <a:solidFill>
                  <a:srgbClr val="FF0000"/>
                </a:solidFill>
                <a:ea typeface="MS PMincho" pitchFamily="18" charset="-128"/>
              </a:rPr>
              <a:t>)</a:t>
            </a:r>
            <a:r>
              <a:rPr lang="en-US" altLang="ko-KR" i="1" dirty="0">
                <a:solidFill>
                  <a:srgbClr val="FF0000"/>
                </a:solidFill>
                <a:latin typeface="Bookman Old Style" pitchFamily="18" charset="0"/>
                <a:ea typeface="MS PMincho" pitchFamily="18" charset="-128"/>
              </a:rPr>
              <a:t>,</a:t>
            </a:r>
            <a:r>
              <a:rPr lang="en-US" altLang="ko-KR" dirty="0"/>
              <a:t> is </a:t>
            </a:r>
            <a:r>
              <a:rPr lang="en-US" altLang="ko-KR" i="1" dirty="0">
                <a:solidFill>
                  <a:srgbClr val="FF3300"/>
                </a:solidFill>
                <a:latin typeface="Bookman Old Style" pitchFamily="18" charset="0"/>
              </a:rPr>
              <a:t>|</a:t>
            </a:r>
            <a:r>
              <a:rPr lang="en-US" altLang="ko-KR" i="1" dirty="0">
                <a:solidFill>
                  <a:srgbClr val="0000FF"/>
                </a:solidFill>
                <a:latin typeface="Bookman Old Style" pitchFamily="18" charset="0"/>
                <a:ea typeface="MS PMincho" pitchFamily="18" charset="-128"/>
              </a:rPr>
              <a:t>&lt;a&gt;</a:t>
            </a:r>
            <a:r>
              <a:rPr lang="en-US" altLang="ko-KR" i="1" dirty="0">
                <a:solidFill>
                  <a:srgbClr val="FF3300"/>
                </a:solidFill>
                <a:latin typeface="Bookman Old Style" pitchFamily="18" charset="0"/>
                <a:ea typeface="MS PMincho" pitchFamily="18" charset="-128"/>
              </a:rPr>
              <a:t>|</a:t>
            </a:r>
            <a:r>
              <a:rPr lang="en-US" altLang="ko-KR" i="1" dirty="0">
                <a:latin typeface="Bookman Old Style" pitchFamily="18" charset="0"/>
                <a:ea typeface="MS PMincho" pitchFamily="18" charset="-128"/>
              </a:rPr>
              <a:t>.</a:t>
            </a:r>
            <a:r>
              <a:rPr lang="en-US" altLang="ko-KR" dirty="0"/>
              <a:t> ( If </a:t>
            </a:r>
            <a:r>
              <a:rPr lang="en-US" altLang="ko-KR" dirty="0">
                <a:latin typeface="Bookman Old Style" pitchFamily="18" charset="0"/>
              </a:rPr>
              <a:t>|&lt;</a:t>
            </a:r>
            <a:r>
              <a:rPr lang="en-US" altLang="ko-KR" i="1" dirty="0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dirty="0">
                <a:latin typeface="Bookman Old Style" pitchFamily="18" charset="0"/>
              </a:rPr>
              <a:t> &gt;| </a:t>
            </a:r>
            <a:r>
              <a:rPr lang="en-US" altLang="ko-KR" dirty="0"/>
              <a:t>is infinite, we say that </a:t>
            </a:r>
            <a:r>
              <a:rPr lang="en-US" altLang="ko-KR" i="1" dirty="0">
                <a:latin typeface="Bookman Old Style" pitchFamily="18" charset="0"/>
                <a:ea typeface="굴림" pitchFamily="50" charset="-127"/>
              </a:rPr>
              <a:t>a  </a:t>
            </a:r>
            <a:r>
              <a:rPr lang="en-US" altLang="ko-KR" dirty="0"/>
              <a:t>has </a:t>
            </a:r>
            <a:r>
              <a:rPr lang="en-US" altLang="ko-KR" dirty="0">
                <a:solidFill>
                  <a:srgbClr val="009900"/>
                </a:solidFill>
              </a:rPr>
              <a:t>infinite order</a:t>
            </a:r>
            <a:r>
              <a:rPr lang="en-US" altLang="ko-KR" dirty="0"/>
              <a:t>.) </a:t>
            </a:r>
          </a:p>
          <a:p>
            <a:pPr lvl="1">
              <a:lnSpc>
                <a:spcPct val="10000"/>
              </a:lnSpc>
            </a:pPr>
            <a:endParaRPr lang="en-US" altLang="ko-KR" dirty="0"/>
          </a:p>
          <a:p>
            <a:r>
              <a:rPr lang="en-US" altLang="ko-KR" dirty="0"/>
              <a:t> Theorem 16.6</a:t>
            </a:r>
          </a:p>
          <a:p>
            <a:pPr lvl="1">
              <a:buFont typeface="Wingdings" pitchFamily="2" charset="2"/>
              <a:buNone/>
            </a:pPr>
            <a:r>
              <a:rPr lang="en-US" altLang="ko-KR" dirty="0"/>
              <a:t>Let </a:t>
            </a:r>
            <a:r>
              <a:rPr lang="en-US" altLang="ko-KR" i="1" dirty="0">
                <a:latin typeface="Bookman Old Style" pitchFamily="18" charset="0"/>
              </a:rPr>
              <a:t>a </a:t>
            </a:r>
            <a:r>
              <a:rPr lang="en-US" altLang="ko-KR" dirty="0"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 dirty="0">
                <a:latin typeface="Bookman Old Style" pitchFamily="18" charset="0"/>
                <a:ea typeface="굴림" pitchFamily="50" charset="-127"/>
              </a:rPr>
              <a:t> G</a:t>
            </a:r>
            <a:r>
              <a:rPr lang="en-US" altLang="ko-KR" dirty="0">
                <a:latin typeface="Bookman Old Style" pitchFamily="18" charset="0"/>
              </a:rPr>
              <a:t> </a:t>
            </a:r>
            <a:r>
              <a:rPr lang="en-US" altLang="ko-KR" dirty="0"/>
              <a:t>with </a:t>
            </a:r>
            <a:r>
              <a:rPr lang="en-US" altLang="ko-KR" i="1" dirty="0" err="1">
                <a:solidFill>
                  <a:srgbClr val="FF0000"/>
                </a:solidFill>
                <a:latin typeface="Bookman Old Style" pitchFamily="18" charset="0"/>
              </a:rPr>
              <a:t>ord</a:t>
            </a:r>
            <a:r>
              <a:rPr lang="en-US" altLang="ko-KR" sz="1600" i="1" dirty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en-US" altLang="ko-KR" dirty="0">
                <a:solidFill>
                  <a:srgbClr val="FF0000"/>
                </a:solidFill>
              </a:rPr>
              <a:t>(</a:t>
            </a:r>
            <a:r>
              <a:rPr lang="en-US" altLang="ko-KR" i="1" dirty="0">
                <a:solidFill>
                  <a:srgbClr val="FF0000"/>
                </a:solidFill>
                <a:latin typeface="Bookman Old Style" pitchFamily="18" charset="0"/>
              </a:rPr>
              <a:t>a</a:t>
            </a:r>
            <a:r>
              <a:rPr lang="en-US" altLang="ko-KR" dirty="0">
                <a:solidFill>
                  <a:srgbClr val="FF0000"/>
                </a:solidFill>
              </a:rPr>
              <a:t>)</a:t>
            </a:r>
            <a:r>
              <a:rPr lang="en-US" altLang="ko-KR" i="1" dirty="0">
                <a:solidFill>
                  <a:srgbClr val="FF0000"/>
                </a:solidFill>
                <a:latin typeface="Bookman Old Style" pitchFamily="18" charset="0"/>
              </a:rPr>
              <a:t> = n</a:t>
            </a:r>
            <a:r>
              <a:rPr lang="en-US" altLang="ko-KR" dirty="0"/>
              <a:t>.</a:t>
            </a:r>
          </a:p>
          <a:p>
            <a:pPr lvl="1">
              <a:buFont typeface="Wingdings" pitchFamily="2" charset="2"/>
              <a:buNone/>
            </a:pPr>
            <a:r>
              <a:rPr lang="en-US" altLang="ko-KR" dirty="0"/>
              <a:t>If </a:t>
            </a:r>
            <a:r>
              <a:rPr lang="en-US" altLang="ko-KR" i="1" dirty="0">
                <a:latin typeface="Bookman Old Style" pitchFamily="18" charset="0"/>
              </a:rPr>
              <a:t>k </a:t>
            </a:r>
            <a:r>
              <a:rPr lang="en-US" altLang="ko-KR" dirty="0"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 dirty="0">
                <a:latin typeface="Bookman Old Style" pitchFamily="18" charset="0"/>
                <a:ea typeface="굴림" pitchFamily="50" charset="-127"/>
              </a:rPr>
              <a:t> Z</a:t>
            </a:r>
            <a:r>
              <a:rPr lang="en-US" altLang="ko-KR" dirty="0"/>
              <a:t> and </a:t>
            </a:r>
            <a:r>
              <a:rPr lang="en-US" altLang="ko-KR" i="1" dirty="0" err="1">
                <a:solidFill>
                  <a:srgbClr val="FF0000"/>
                </a:solidFill>
                <a:highlight>
                  <a:srgbClr val="FFFF00"/>
                </a:highlight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i="1" baseline="30000" dirty="0" err="1">
                <a:solidFill>
                  <a:srgbClr val="0000FF"/>
                </a:solidFill>
                <a:highlight>
                  <a:srgbClr val="FFFF00"/>
                </a:highlight>
                <a:latin typeface="Bookman Old Style" pitchFamily="18" charset="0"/>
                <a:ea typeface="굴림" pitchFamily="50" charset="-127"/>
              </a:rPr>
              <a:t>k</a:t>
            </a:r>
            <a:r>
              <a:rPr lang="en-US" altLang="ko-KR" i="1" baseline="30000" dirty="0">
                <a:solidFill>
                  <a:srgbClr val="FF0000"/>
                </a:solidFill>
                <a:highlight>
                  <a:srgbClr val="FFFF00"/>
                </a:highlight>
                <a:latin typeface="Bookman Old Style" pitchFamily="18" charset="0"/>
                <a:ea typeface="굴림" pitchFamily="50" charset="-127"/>
              </a:rPr>
              <a:t> </a:t>
            </a:r>
            <a:r>
              <a:rPr lang="en-US" altLang="ko-KR" i="1" dirty="0">
                <a:solidFill>
                  <a:srgbClr val="FF0000"/>
                </a:solidFill>
                <a:highlight>
                  <a:srgbClr val="FFFF00"/>
                </a:highlight>
                <a:latin typeface="Bookman Old Style" pitchFamily="18" charset="0"/>
                <a:ea typeface="굴림" pitchFamily="50" charset="-127"/>
              </a:rPr>
              <a:t>= </a:t>
            </a:r>
            <a:r>
              <a:rPr lang="en-US" altLang="ko-KR" i="1" dirty="0">
                <a:solidFill>
                  <a:srgbClr val="0000FF"/>
                </a:solidFill>
                <a:highlight>
                  <a:srgbClr val="FFFF00"/>
                </a:highlight>
                <a:latin typeface="Bookman Old Style" pitchFamily="18" charset="0"/>
                <a:ea typeface="굴림" pitchFamily="50" charset="-127"/>
              </a:rPr>
              <a:t>e</a:t>
            </a:r>
            <a:r>
              <a:rPr lang="en-US" altLang="ko-KR" i="1" dirty="0">
                <a:latin typeface="Bookman Old Style" pitchFamily="18" charset="0"/>
                <a:ea typeface="굴림" pitchFamily="50" charset="-127"/>
              </a:rPr>
              <a:t>, </a:t>
            </a:r>
            <a:r>
              <a:rPr lang="en-US" altLang="ko-KR" dirty="0"/>
              <a:t>then </a:t>
            </a:r>
            <a:r>
              <a:rPr lang="en-US" altLang="ko-KR" i="1" dirty="0" err="1">
                <a:solidFill>
                  <a:srgbClr val="FF0000"/>
                </a:solidFill>
                <a:latin typeface="Bookman Old Style" pitchFamily="18" charset="0"/>
              </a:rPr>
              <a:t>n|</a:t>
            </a:r>
            <a:r>
              <a:rPr lang="en-US" altLang="ko-KR" i="1" dirty="0" err="1">
                <a:solidFill>
                  <a:srgbClr val="0000FF"/>
                </a:solidFill>
                <a:latin typeface="Bookman Old Style" pitchFamily="18" charset="0"/>
              </a:rPr>
              <a:t>k</a:t>
            </a:r>
            <a:r>
              <a:rPr lang="en-US" altLang="ko-KR" dirty="0"/>
              <a:t>. </a:t>
            </a:r>
          </a:p>
        </p:txBody>
      </p:sp>
      <p:sp>
        <p:nvSpPr>
          <p:cNvPr id="58373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63CC53A3-5896-4E3C-83A4-FDA5C80D6782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3779838" y="1196975"/>
            <a:ext cx="2879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1800">
                <a:solidFill>
                  <a:srgbClr val="0000FF"/>
                </a:solidFill>
                <a:latin typeface="굴림" pitchFamily="50" charset="-127"/>
                <a:ea typeface="굴림" pitchFamily="50" charset="-127"/>
              </a:rPr>
              <a:t>subgroup generated by </a:t>
            </a:r>
            <a:r>
              <a:rPr kumimoji="0" lang="en-US" altLang="ko-KR" sz="1800" i="1">
                <a:solidFill>
                  <a:srgbClr val="0000FF"/>
                </a:solidFill>
                <a:latin typeface="굴림" pitchFamily="50" charset="-127"/>
                <a:ea typeface="굴림" pitchFamily="50" charset="-127"/>
              </a:rPr>
              <a:t>a</a:t>
            </a:r>
            <a:endParaRPr kumimoji="0" lang="ko-KR" altLang="en-US" sz="1800" i="1">
              <a:solidFill>
                <a:srgbClr val="0000FF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58375" name="Line 7"/>
          <p:cNvSpPr>
            <a:spLocks noChangeShapeType="1"/>
          </p:cNvSpPr>
          <p:nvPr/>
        </p:nvSpPr>
        <p:spPr bwMode="auto">
          <a:xfrm flipH="1">
            <a:off x="3131840" y="1484313"/>
            <a:ext cx="792460" cy="62061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6156325" y="3284538"/>
            <a:ext cx="18732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1200">
                <a:solidFill>
                  <a:srgbClr val="009900"/>
                </a:solidFill>
                <a:latin typeface="굴림" pitchFamily="50" charset="-127"/>
                <a:ea typeface="굴림" pitchFamily="50" charset="-127"/>
              </a:rPr>
              <a:t>Generator ^ k</a:t>
            </a:r>
            <a:r>
              <a:rPr kumimoji="0" lang="ko-KR" altLang="en-US" sz="1200">
                <a:solidFill>
                  <a:srgbClr val="009900"/>
                </a:solidFill>
                <a:latin typeface="굴림" pitchFamily="50" charset="-127"/>
                <a:ea typeface="굴림" pitchFamily="50" charset="-127"/>
              </a:rPr>
              <a:t>이 </a:t>
            </a:r>
            <a:r>
              <a:rPr kumimoji="0" lang="en-US" altLang="ko-KR" sz="1200">
                <a:solidFill>
                  <a:srgbClr val="009900"/>
                </a:solidFill>
                <a:latin typeface="굴림" pitchFamily="50" charset="-127"/>
                <a:ea typeface="굴림" pitchFamily="50" charset="-127"/>
              </a:rPr>
              <a:t>e</a:t>
            </a:r>
            <a:r>
              <a:rPr kumimoji="0" lang="ko-KR" altLang="en-US" sz="1200">
                <a:solidFill>
                  <a:srgbClr val="009900"/>
                </a:solidFill>
                <a:latin typeface="굴림" pitchFamily="50" charset="-127"/>
                <a:ea typeface="굴림" pitchFamily="50" charset="-127"/>
              </a:rPr>
              <a:t>이라면 </a:t>
            </a:r>
            <a:r>
              <a:rPr kumimoji="0" lang="en-US" altLang="ko-KR" sz="1200">
                <a:solidFill>
                  <a:srgbClr val="009900"/>
                </a:solidFill>
                <a:latin typeface="굴림" pitchFamily="50" charset="-127"/>
                <a:ea typeface="굴림" pitchFamily="50" charset="-127"/>
              </a:rPr>
              <a:t>k</a:t>
            </a:r>
            <a:r>
              <a:rPr kumimoji="0" lang="ko-KR" altLang="en-US" sz="1200">
                <a:solidFill>
                  <a:srgbClr val="009900"/>
                </a:solidFill>
                <a:latin typeface="굴림" pitchFamily="50" charset="-127"/>
                <a:ea typeface="굴림" pitchFamily="50" charset="-127"/>
              </a:rPr>
              <a:t>는 </a:t>
            </a:r>
            <a:r>
              <a:rPr kumimoji="0" lang="en-US" altLang="ko-KR" sz="1200">
                <a:solidFill>
                  <a:srgbClr val="009900"/>
                </a:solidFill>
                <a:latin typeface="굴림" pitchFamily="50" charset="-127"/>
                <a:ea typeface="굴림" pitchFamily="50" charset="-127"/>
              </a:rPr>
              <a:t>order n</a:t>
            </a:r>
            <a:r>
              <a:rPr kumimoji="0" lang="ko-KR" altLang="en-US" sz="1200">
                <a:solidFill>
                  <a:srgbClr val="009900"/>
                </a:solidFill>
                <a:latin typeface="굴림" pitchFamily="50" charset="-127"/>
                <a:ea typeface="굴림" pitchFamily="50" charset="-127"/>
              </a:rPr>
              <a:t>의 배수</a:t>
            </a:r>
            <a:r>
              <a:rPr kumimoji="0" lang="en-US" altLang="ko-KR" sz="1200">
                <a:solidFill>
                  <a:srgbClr val="009900"/>
                </a:solidFill>
                <a:latin typeface="굴림" pitchFamily="50" charset="-127"/>
                <a:ea typeface="굴림" pitchFamily="50" charset="-127"/>
              </a:rPr>
              <a:t>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en-US" altLang="ko-KR" sz="1200">
              <a:solidFill>
                <a:srgbClr val="009900"/>
              </a:solidFill>
              <a:latin typeface="굴림" pitchFamily="50" charset="-127"/>
              <a:ea typeface="굴림" pitchFamily="50" charset="-127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ko-KR" altLang="en-US" sz="1200">
                <a:solidFill>
                  <a:srgbClr val="009900"/>
                </a:solidFill>
                <a:latin typeface="굴림" pitchFamily="50" charset="-127"/>
                <a:ea typeface="굴림" pitchFamily="50" charset="-127"/>
              </a:rPr>
              <a:t>예</a:t>
            </a:r>
            <a:r>
              <a:rPr kumimoji="0" lang="en-US" altLang="ko-KR" sz="1200">
                <a:solidFill>
                  <a:srgbClr val="009900"/>
                </a:solidFill>
                <a:latin typeface="굴림" pitchFamily="50" charset="-127"/>
                <a:ea typeface="굴림" pitchFamily="50" charset="-127"/>
              </a:rPr>
              <a:t>, a</a:t>
            </a:r>
            <a:r>
              <a:rPr kumimoji="0" lang="en-US" altLang="ko-KR" sz="1200" baseline="30000">
                <a:solidFill>
                  <a:srgbClr val="009900"/>
                </a:solidFill>
                <a:latin typeface="굴림" pitchFamily="50" charset="-127"/>
                <a:ea typeface="굴림" pitchFamily="50" charset="-127"/>
              </a:rPr>
              <a:t>3</a:t>
            </a:r>
            <a:r>
              <a:rPr kumimoji="0" lang="en-US" altLang="ko-KR" sz="1200">
                <a:solidFill>
                  <a:srgbClr val="009900"/>
                </a:solidFill>
                <a:latin typeface="굴림" pitchFamily="50" charset="-127"/>
                <a:ea typeface="굴림" pitchFamily="50" charset="-127"/>
              </a:rPr>
              <a:t>=1. a</a:t>
            </a:r>
            <a:r>
              <a:rPr kumimoji="0" lang="en-US" altLang="ko-KR" sz="1200" baseline="30000">
                <a:solidFill>
                  <a:srgbClr val="009900"/>
                </a:solidFill>
                <a:latin typeface="굴림" pitchFamily="50" charset="-127"/>
                <a:ea typeface="굴림" pitchFamily="50" charset="-127"/>
              </a:rPr>
              <a:t>6</a:t>
            </a:r>
            <a:r>
              <a:rPr kumimoji="0" lang="en-US" altLang="ko-KR" sz="1200">
                <a:solidFill>
                  <a:srgbClr val="009900"/>
                </a:solidFill>
                <a:latin typeface="굴림" pitchFamily="50" charset="-127"/>
                <a:ea typeface="굴림" pitchFamily="50" charset="-127"/>
              </a:rPr>
              <a:t>=1, </a:t>
            </a:r>
            <a:r>
              <a:rPr kumimoji="0" lang="en-US" altLang="ko-KR" sz="1200">
                <a:solidFill>
                  <a:srgbClr val="009900"/>
                </a:solidFill>
                <a:latin typeface="Arial" charset="0"/>
                <a:ea typeface="굴림" pitchFamily="50" charset="-127"/>
              </a:rPr>
              <a:t>…</a:t>
            </a:r>
            <a:r>
              <a:rPr kumimoji="0" lang="en-US" altLang="ko-KR" sz="1200">
                <a:solidFill>
                  <a:srgbClr val="009900"/>
                </a:solidFill>
                <a:latin typeface="굴림" pitchFamily="50" charset="-127"/>
                <a:ea typeface="굴림" pitchFamily="50" charset="-127"/>
              </a:rPr>
              <a:t> </a:t>
            </a:r>
            <a:endParaRPr kumimoji="0" lang="en-US" altLang="ko-KR" sz="1200" i="1">
              <a:solidFill>
                <a:srgbClr val="009900"/>
              </a:solidFill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522" y="4722715"/>
            <a:ext cx="8599391" cy="87967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 sz="2800"/>
              <a:t>Example</a:t>
            </a:r>
          </a:p>
        </p:txBody>
      </p:sp>
      <p:sp>
        <p:nvSpPr>
          <p:cNvPr id="60419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268413"/>
            <a:ext cx="8458200" cy="4572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ko-KR" altLang="en-US"/>
              <a:t> </a:t>
            </a:r>
            <a:r>
              <a:rPr lang="en-US" altLang="ko-KR"/>
              <a:t>Group </a:t>
            </a:r>
            <a:r>
              <a:rPr lang="en-US" altLang="ko-KR">
                <a:latin typeface="Bookman Old Style" pitchFamily="18" charset="0"/>
              </a:rPr>
              <a:t>&lt;</a:t>
            </a:r>
            <a:r>
              <a:rPr lang="en-US" altLang="ko-KR" i="1">
                <a:latin typeface="Bookman Old Style" pitchFamily="18" charset="0"/>
              </a:rPr>
              <a:t>Z</a:t>
            </a:r>
            <a:r>
              <a:rPr lang="en-US" altLang="ko-KR" baseline="-25000"/>
              <a:t>4</a:t>
            </a:r>
            <a:r>
              <a:rPr lang="en-US" altLang="ko-KR"/>
              <a:t>,+</a:t>
            </a:r>
            <a:r>
              <a:rPr lang="en-US" altLang="ko-KR">
                <a:latin typeface="Bookman Old Style" pitchFamily="18" charset="0"/>
              </a:rPr>
              <a:t>&gt;</a:t>
            </a:r>
          </a:p>
          <a:p>
            <a:pPr lvl="1">
              <a:lnSpc>
                <a:spcPct val="50000"/>
              </a:lnSpc>
              <a:buFont typeface="Wingdings" pitchFamily="2" charset="2"/>
              <a:buNone/>
            </a:pPr>
            <a:endParaRPr lang="en-US" altLang="ko-KR"/>
          </a:p>
          <a:p>
            <a:pPr lvl="1">
              <a:buFont typeface="Wingdings" pitchFamily="2" charset="2"/>
              <a:buNone/>
            </a:pPr>
            <a:r>
              <a:rPr lang="en-US" altLang="ko-KR"/>
              <a:t>[1]</a:t>
            </a:r>
            <a:r>
              <a:rPr lang="en-US" altLang="ko-KR" baseline="30000"/>
              <a:t>1</a:t>
            </a:r>
            <a:r>
              <a:rPr lang="en-US" altLang="ko-KR"/>
              <a:t> = [1], [1]</a:t>
            </a:r>
            <a:r>
              <a:rPr lang="en-US" altLang="ko-KR" baseline="30000"/>
              <a:t>2</a:t>
            </a:r>
            <a:r>
              <a:rPr lang="en-US" altLang="ko-KR"/>
              <a:t> = [1]+[1] = [2],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[1]</a:t>
            </a:r>
            <a:r>
              <a:rPr lang="en-US" altLang="ko-KR" baseline="30000"/>
              <a:t>3</a:t>
            </a:r>
            <a:r>
              <a:rPr lang="en-US" altLang="ko-KR"/>
              <a:t> = [3], [1]</a:t>
            </a:r>
            <a:r>
              <a:rPr lang="en-US" altLang="ko-KR" baseline="30000">
                <a:solidFill>
                  <a:srgbClr val="FF3300"/>
                </a:solidFill>
              </a:rPr>
              <a:t>4</a:t>
            </a:r>
            <a:r>
              <a:rPr lang="en-US" altLang="ko-KR"/>
              <a:t> = [4] = [0] = </a:t>
            </a:r>
            <a:r>
              <a:rPr lang="en-US" altLang="ko-KR" i="1">
                <a:latin typeface="Bookman Old Style" pitchFamily="18" charset="0"/>
              </a:rPr>
              <a:t>e</a:t>
            </a:r>
            <a:r>
              <a:rPr lang="en-US" altLang="ko-KR"/>
              <a:t> </a:t>
            </a:r>
            <a:r>
              <a:rPr lang="en-US" altLang="ko-KR">
                <a:sym typeface="Wingdings" pitchFamily="2" charset="2"/>
              </a:rPr>
              <a:t> </a:t>
            </a:r>
            <a:r>
              <a:rPr lang="en-US" altLang="ko-KR">
                <a:solidFill>
                  <a:srgbClr val="009900"/>
                </a:solidFill>
                <a:latin typeface="Bookman Old Style" pitchFamily="18" charset="0"/>
              </a:rPr>
              <a:t>&lt;</a:t>
            </a:r>
            <a:r>
              <a:rPr lang="en-US" altLang="ko-KR">
                <a:solidFill>
                  <a:srgbClr val="009900"/>
                </a:solidFill>
              </a:rPr>
              <a:t>1</a:t>
            </a:r>
            <a:r>
              <a:rPr lang="en-US" altLang="ko-KR">
                <a:solidFill>
                  <a:srgbClr val="009900"/>
                </a:solidFill>
                <a:latin typeface="Bookman Old Style" pitchFamily="18" charset="0"/>
              </a:rPr>
              <a:t>&gt;</a:t>
            </a:r>
            <a:r>
              <a:rPr lang="en-US" altLang="ko-KR">
                <a:solidFill>
                  <a:srgbClr val="009900"/>
                </a:solidFill>
              </a:rPr>
              <a:t> = </a:t>
            </a:r>
            <a:r>
              <a:rPr lang="en-US" altLang="ko-KR" i="1">
                <a:solidFill>
                  <a:srgbClr val="009900"/>
                </a:solidFill>
                <a:latin typeface="Bookman Old Style" pitchFamily="18" charset="0"/>
              </a:rPr>
              <a:t>Z</a:t>
            </a:r>
            <a:r>
              <a:rPr lang="en-US" altLang="ko-KR" baseline="-25000">
                <a:solidFill>
                  <a:srgbClr val="009900"/>
                </a:solidFill>
              </a:rPr>
              <a:t>4</a:t>
            </a:r>
            <a:r>
              <a:rPr lang="en-US" altLang="ko-KR"/>
              <a:t> </a:t>
            </a:r>
          </a:p>
          <a:p>
            <a:pPr lvl="1">
              <a:buFont typeface="Wingdings" pitchFamily="2" charset="2"/>
              <a:buNone/>
            </a:pPr>
            <a:r>
              <a:rPr lang="en-US" altLang="ko-KR" i="1">
                <a:solidFill>
                  <a:srgbClr val="0000FF"/>
                </a:solidFill>
                <a:latin typeface="Bookman Old Style" pitchFamily="18" charset="0"/>
              </a:rPr>
              <a:t>ord</a:t>
            </a:r>
            <a:r>
              <a:rPr lang="en-US" altLang="ko-KR" sz="1600" i="1">
                <a:solidFill>
                  <a:srgbClr val="0000FF"/>
                </a:solidFill>
                <a:latin typeface="Bookman Old Style" pitchFamily="18" charset="0"/>
              </a:rPr>
              <a:t> </a:t>
            </a:r>
            <a:r>
              <a:rPr lang="en-US" altLang="ko-KR">
                <a:solidFill>
                  <a:srgbClr val="0000FF"/>
                </a:solidFill>
              </a:rPr>
              <a:t>[1] = 4</a:t>
            </a:r>
            <a:r>
              <a:rPr lang="en-US" altLang="ko-KR"/>
              <a:t>.</a:t>
            </a:r>
          </a:p>
          <a:p>
            <a:pPr lvl="1">
              <a:lnSpc>
                <a:spcPct val="30000"/>
              </a:lnSpc>
              <a:buFont typeface="Wingdings" pitchFamily="2" charset="2"/>
              <a:buNone/>
            </a:pPr>
            <a:endParaRPr lang="en-US" altLang="ko-KR"/>
          </a:p>
          <a:p>
            <a:pPr lvl="1">
              <a:buFont typeface="Wingdings" pitchFamily="2" charset="2"/>
              <a:buNone/>
            </a:pPr>
            <a:r>
              <a:rPr lang="en-US" altLang="ko-KR"/>
              <a:t>[2]</a:t>
            </a:r>
            <a:r>
              <a:rPr lang="en-US" altLang="ko-KR" baseline="30000"/>
              <a:t>1</a:t>
            </a:r>
            <a:r>
              <a:rPr lang="en-US" altLang="ko-KR"/>
              <a:t> = [2], [2]</a:t>
            </a:r>
            <a:r>
              <a:rPr lang="en-US" altLang="ko-KR" baseline="30000">
                <a:solidFill>
                  <a:srgbClr val="FF3300"/>
                </a:solidFill>
              </a:rPr>
              <a:t>2</a:t>
            </a:r>
            <a:r>
              <a:rPr lang="en-US" altLang="ko-KR"/>
              <a:t> = [2]+[2] = [4] = [0],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[2]</a:t>
            </a:r>
            <a:r>
              <a:rPr lang="en-US" altLang="ko-KR" baseline="30000"/>
              <a:t>3</a:t>
            </a:r>
            <a:r>
              <a:rPr lang="en-US" altLang="ko-KR"/>
              <a:t> = [6] = [2], [2]</a:t>
            </a:r>
            <a:r>
              <a:rPr lang="en-US" altLang="ko-KR" baseline="30000">
                <a:solidFill>
                  <a:srgbClr val="FF3300"/>
                </a:solidFill>
              </a:rPr>
              <a:t>4</a:t>
            </a:r>
            <a:r>
              <a:rPr lang="en-US" altLang="ko-KR"/>
              <a:t> = [8] = [0] = </a:t>
            </a:r>
            <a:r>
              <a:rPr lang="en-US" altLang="ko-KR" i="1">
                <a:latin typeface="Bookman Old Style" pitchFamily="18" charset="0"/>
              </a:rPr>
              <a:t>e</a:t>
            </a:r>
            <a:r>
              <a:rPr lang="en-US" altLang="ko-KR"/>
              <a:t> </a:t>
            </a:r>
            <a:r>
              <a:rPr lang="en-US" altLang="ko-KR">
                <a:sym typeface="Wingdings" pitchFamily="2" charset="2"/>
              </a:rPr>
              <a:t> </a:t>
            </a:r>
            <a:r>
              <a:rPr lang="en-US" altLang="ko-KR">
                <a:solidFill>
                  <a:srgbClr val="009900"/>
                </a:solidFill>
                <a:latin typeface="Bookman Old Style" pitchFamily="18" charset="0"/>
              </a:rPr>
              <a:t>&lt;</a:t>
            </a:r>
            <a:r>
              <a:rPr lang="en-US" altLang="ko-KR">
                <a:solidFill>
                  <a:srgbClr val="009900"/>
                </a:solidFill>
              </a:rPr>
              <a:t>2</a:t>
            </a:r>
            <a:r>
              <a:rPr lang="en-US" altLang="ko-KR">
                <a:solidFill>
                  <a:srgbClr val="009900"/>
                </a:solidFill>
                <a:latin typeface="Bookman Old Style" pitchFamily="18" charset="0"/>
              </a:rPr>
              <a:t>&gt;</a:t>
            </a:r>
            <a:r>
              <a:rPr lang="en-US" altLang="ko-KR">
                <a:solidFill>
                  <a:srgbClr val="009900"/>
                </a:solidFill>
              </a:rPr>
              <a:t> = {0,2}</a:t>
            </a:r>
          </a:p>
          <a:p>
            <a:pPr lvl="1">
              <a:buFont typeface="Wingdings" pitchFamily="2" charset="2"/>
              <a:buNone/>
            </a:pPr>
            <a:r>
              <a:rPr lang="en-US" altLang="ko-KR" i="1">
                <a:solidFill>
                  <a:srgbClr val="0000FF"/>
                </a:solidFill>
                <a:latin typeface="Bookman Old Style" pitchFamily="18" charset="0"/>
              </a:rPr>
              <a:t>ord</a:t>
            </a:r>
            <a:r>
              <a:rPr lang="en-US" altLang="ko-KR" sz="1600" i="1">
                <a:solidFill>
                  <a:srgbClr val="0000FF"/>
                </a:solidFill>
                <a:latin typeface="Bookman Old Style" pitchFamily="18" charset="0"/>
              </a:rPr>
              <a:t> </a:t>
            </a:r>
            <a:r>
              <a:rPr lang="en-US" altLang="ko-KR">
                <a:solidFill>
                  <a:srgbClr val="0000FF"/>
                </a:solidFill>
              </a:rPr>
              <a:t>[2] = 2.</a:t>
            </a:r>
          </a:p>
        </p:txBody>
      </p:sp>
      <p:sp>
        <p:nvSpPr>
          <p:cNvPr id="60420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8B1B0123-EB05-4598-818A-DF27C7346334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3276600" y="1557338"/>
            <a:ext cx="21875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>
                <a:solidFill>
                  <a:srgbClr val="0000FF"/>
                </a:solidFill>
                <a:latin typeface="굴림" pitchFamily="50" charset="-127"/>
                <a:ea typeface="굴림" pitchFamily="50" charset="-127"/>
              </a:rPr>
              <a:t>Order 4</a:t>
            </a:r>
            <a:r>
              <a:rPr lang="ko-KR" altLang="en-US" sz="1800">
                <a:solidFill>
                  <a:srgbClr val="0000FF"/>
                </a:solidFill>
                <a:latin typeface="굴림" pitchFamily="50" charset="-127"/>
                <a:ea typeface="굴림" pitchFamily="50" charset="-127"/>
              </a:rPr>
              <a:t>는 </a:t>
            </a:r>
            <a:r>
              <a:rPr lang="en-US" altLang="ko-KR" sz="1800">
                <a:solidFill>
                  <a:srgbClr val="0000FF"/>
                </a:solidFill>
                <a:latin typeface="굴림" pitchFamily="50" charset="-127"/>
                <a:ea typeface="굴림" pitchFamily="50" charset="-127"/>
              </a:rPr>
              <a:t>4</a:t>
            </a:r>
            <a:r>
              <a:rPr lang="ko-KR" altLang="en-US" sz="1800">
                <a:solidFill>
                  <a:srgbClr val="0000FF"/>
                </a:solidFill>
                <a:latin typeface="굴림" pitchFamily="50" charset="-127"/>
                <a:ea typeface="굴림" pitchFamily="50" charset="-127"/>
              </a:rPr>
              <a:t>를 나눔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3203575" y="4941888"/>
            <a:ext cx="21875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>
                <a:solidFill>
                  <a:srgbClr val="0000FF"/>
                </a:solidFill>
                <a:latin typeface="굴림" pitchFamily="50" charset="-127"/>
                <a:ea typeface="굴림" pitchFamily="50" charset="-127"/>
              </a:rPr>
              <a:t>Order 2</a:t>
            </a:r>
            <a:r>
              <a:rPr lang="ko-KR" altLang="en-US" sz="1800">
                <a:solidFill>
                  <a:srgbClr val="0000FF"/>
                </a:solidFill>
                <a:latin typeface="굴림" pitchFamily="50" charset="-127"/>
                <a:ea typeface="굴림" pitchFamily="50" charset="-127"/>
              </a:rPr>
              <a:t>는 </a:t>
            </a:r>
            <a:r>
              <a:rPr lang="en-US" altLang="ko-KR" sz="1800">
                <a:solidFill>
                  <a:srgbClr val="0000FF"/>
                </a:solidFill>
                <a:latin typeface="굴림" pitchFamily="50" charset="-127"/>
                <a:ea typeface="굴림" pitchFamily="50" charset="-127"/>
              </a:rPr>
              <a:t>4</a:t>
            </a:r>
            <a:r>
              <a:rPr lang="ko-KR" altLang="en-US" sz="1800">
                <a:solidFill>
                  <a:srgbClr val="0000FF"/>
                </a:solidFill>
                <a:latin typeface="굴림" pitchFamily="50" charset="-127"/>
                <a:ea typeface="굴림" pitchFamily="50" charset="-127"/>
              </a:rPr>
              <a:t>를 나눔</a:t>
            </a:r>
          </a:p>
        </p:txBody>
      </p:sp>
      <p:sp>
        <p:nvSpPr>
          <p:cNvPr id="60423" name="Freeform 7"/>
          <p:cNvSpPr>
            <a:spLocks/>
          </p:cNvSpPr>
          <p:nvPr/>
        </p:nvSpPr>
        <p:spPr bwMode="auto">
          <a:xfrm>
            <a:off x="3563938" y="4581525"/>
            <a:ext cx="287337" cy="360363"/>
          </a:xfrm>
          <a:custGeom>
            <a:avLst/>
            <a:gdLst>
              <a:gd name="T0" fmla="*/ 0 w 181"/>
              <a:gd name="T1" fmla="*/ 0 h 227"/>
              <a:gd name="T2" fmla="*/ 2147483646 w 181"/>
              <a:gd name="T3" fmla="*/ 2147483646 h 227"/>
              <a:gd name="T4" fmla="*/ 2147483646 w 181"/>
              <a:gd name="T5" fmla="*/ 2147483646 h 227"/>
              <a:gd name="T6" fmla="*/ 2147483646 w 181"/>
              <a:gd name="T7" fmla="*/ 2147483646 h 22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1" h="227">
                <a:moveTo>
                  <a:pt x="0" y="0"/>
                </a:moveTo>
                <a:cubicBezTo>
                  <a:pt x="38" y="7"/>
                  <a:pt x="76" y="15"/>
                  <a:pt x="91" y="45"/>
                </a:cubicBezTo>
                <a:cubicBezTo>
                  <a:pt x="106" y="75"/>
                  <a:pt x="76" y="151"/>
                  <a:pt x="91" y="181"/>
                </a:cubicBezTo>
                <a:cubicBezTo>
                  <a:pt x="106" y="211"/>
                  <a:pt x="143" y="219"/>
                  <a:pt x="181" y="227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0424" name="Freeform 8"/>
          <p:cNvSpPr>
            <a:spLocks/>
          </p:cNvSpPr>
          <p:nvPr/>
        </p:nvSpPr>
        <p:spPr bwMode="auto">
          <a:xfrm flipV="1">
            <a:off x="2771775" y="1916113"/>
            <a:ext cx="647700" cy="792162"/>
          </a:xfrm>
          <a:custGeom>
            <a:avLst/>
            <a:gdLst>
              <a:gd name="T0" fmla="*/ 0 w 181"/>
              <a:gd name="T1" fmla="*/ 0 h 227"/>
              <a:gd name="T2" fmla="*/ 2147483646 w 181"/>
              <a:gd name="T3" fmla="*/ 2147483646 h 227"/>
              <a:gd name="T4" fmla="*/ 2147483646 w 181"/>
              <a:gd name="T5" fmla="*/ 2147483646 h 227"/>
              <a:gd name="T6" fmla="*/ 2147483646 w 181"/>
              <a:gd name="T7" fmla="*/ 2147483646 h 22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1" h="227">
                <a:moveTo>
                  <a:pt x="0" y="0"/>
                </a:moveTo>
                <a:cubicBezTo>
                  <a:pt x="38" y="7"/>
                  <a:pt x="76" y="15"/>
                  <a:pt x="91" y="45"/>
                </a:cubicBezTo>
                <a:cubicBezTo>
                  <a:pt x="106" y="75"/>
                  <a:pt x="76" y="151"/>
                  <a:pt x="91" y="181"/>
                </a:cubicBezTo>
                <a:cubicBezTo>
                  <a:pt x="106" y="211"/>
                  <a:pt x="143" y="219"/>
                  <a:pt x="181" y="227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 sz="3200"/>
              <a:t>Theorems for Cyclic Groups</a:t>
            </a:r>
            <a:r>
              <a:rPr altLang="ko-KR"/>
              <a:t> </a:t>
            </a:r>
            <a:endParaRPr lang="ko-KR"/>
          </a:p>
        </p:txBody>
      </p:sp>
      <p:sp>
        <p:nvSpPr>
          <p:cNvPr id="300035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268413"/>
            <a:ext cx="8305800" cy="4968875"/>
          </a:xfrm>
        </p:spPr>
        <p:txBody>
          <a:bodyPr/>
          <a:lstStyle/>
          <a:p>
            <a:pPr>
              <a:defRPr/>
            </a:pPr>
            <a:r>
              <a:rPr lang="en-US" altLang="ko-KR"/>
              <a:t> Theorem 16.7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ko-KR"/>
              <a:t>Let </a:t>
            </a:r>
            <a:r>
              <a:rPr lang="en-US" altLang="ko-KR" i="1">
                <a:latin typeface="Bookman Old Style" pitchFamily="18" charset="0"/>
              </a:rPr>
              <a:t>G</a:t>
            </a:r>
            <a:r>
              <a:rPr lang="en-US" altLang="ko-KR"/>
              <a:t> be a cyclic group.</a:t>
            </a:r>
            <a:r>
              <a:rPr lang="en-US" altLang="ko-KR" sz="3200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ko-KR"/>
              <a:t>If</a:t>
            </a:r>
            <a:r>
              <a:rPr lang="en-US" altLang="ko-KR" i="1">
                <a:latin typeface="Bookman Old Style" pitchFamily="18" charset="0"/>
              </a:rPr>
              <a:t>|G| </a:t>
            </a:r>
            <a:r>
              <a:rPr lang="en-US" altLang="ko-KR"/>
              <a:t>is infinite</a:t>
            </a:r>
            <a:r>
              <a:rPr lang="en-US" altLang="ko-KR" i="1"/>
              <a:t>, </a:t>
            </a:r>
            <a:r>
              <a:rPr lang="en-US" altLang="ko-KR"/>
              <a:t>then</a:t>
            </a:r>
            <a:r>
              <a:rPr lang="en-US" altLang="ko-KR">
                <a:latin typeface="Bookman Old Style" pitchFamily="18" charset="0"/>
              </a:rPr>
              <a:t> </a:t>
            </a:r>
            <a:r>
              <a:rPr lang="en-US" altLang="ko-KR" i="1">
                <a:latin typeface="Bookman Old Style" pitchFamily="18" charset="0"/>
              </a:rPr>
              <a:t>G </a:t>
            </a:r>
            <a:r>
              <a:rPr lang="en-US" altLang="ko-KR"/>
              <a:t>is isomorphic to</a:t>
            </a:r>
            <a:r>
              <a:rPr lang="en-US" altLang="ko-KR" i="1">
                <a:latin typeface="Bookman Old Style" pitchFamily="18" charset="0"/>
              </a:rPr>
              <a:t> &lt;Z,+&gt;.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ko-KR"/>
              <a:t>If</a:t>
            </a:r>
            <a:r>
              <a:rPr lang="en-US" altLang="ko-KR" i="1">
                <a:latin typeface="Bookman Old Style" pitchFamily="18" charset="0"/>
              </a:rPr>
              <a:t>|G|= n </a:t>
            </a:r>
            <a:r>
              <a:rPr lang="en-US" altLang="ko-KR">
                <a:latin typeface="Bookman Old Style" pitchFamily="18" charset="0"/>
              </a:rPr>
              <a:t>&gt; 1</a:t>
            </a:r>
            <a:r>
              <a:rPr lang="en-US" altLang="ko-KR" i="1"/>
              <a:t>, </a:t>
            </a:r>
            <a:r>
              <a:rPr lang="en-US" altLang="ko-KR"/>
              <a:t>then</a:t>
            </a:r>
            <a:r>
              <a:rPr lang="en-US" altLang="ko-KR">
                <a:latin typeface="Bookman Old Style" pitchFamily="18" charset="0"/>
              </a:rPr>
              <a:t> </a:t>
            </a:r>
            <a:r>
              <a:rPr lang="en-US" altLang="ko-KR" i="1">
                <a:latin typeface="Bookman Old Style" pitchFamily="18" charset="0"/>
              </a:rPr>
              <a:t>G </a:t>
            </a:r>
            <a:r>
              <a:rPr lang="en-US" altLang="ko-KR"/>
              <a:t>is isomorphic to</a:t>
            </a:r>
            <a:r>
              <a:rPr lang="en-US" altLang="ko-KR" i="1">
                <a:latin typeface="Bookman Old Style" pitchFamily="18" charset="0"/>
              </a:rPr>
              <a:t> &lt;Z</a:t>
            </a:r>
            <a:r>
              <a:rPr lang="en-US" altLang="ko-KR" sz="3200" i="1" baseline="-25000">
                <a:latin typeface="Bookman Old Style" pitchFamily="18" charset="0"/>
              </a:rPr>
              <a:t>n</a:t>
            </a:r>
            <a:r>
              <a:rPr lang="en-US" altLang="ko-KR" i="1">
                <a:latin typeface="Bookman Old Style" pitchFamily="18" charset="0"/>
              </a:rPr>
              <a:t>,+&gt;.</a:t>
            </a:r>
          </a:p>
          <a:p>
            <a:pPr lvl="1">
              <a:lnSpc>
                <a:spcPct val="50000"/>
              </a:lnSpc>
              <a:defRPr/>
            </a:pPr>
            <a:endParaRPr lang="en-US" altLang="ko-KR"/>
          </a:p>
          <a:p>
            <a:pPr>
              <a:defRPr/>
            </a:pPr>
            <a:r>
              <a:rPr lang="en-US" altLang="ko-KR"/>
              <a:t> Theorem 16.8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ko-KR">
                <a:solidFill>
                  <a:srgbClr val="0000FF"/>
                </a:solidFill>
              </a:rPr>
              <a:t>Every subgroup of cyclic group is cyclic.</a:t>
            </a:r>
          </a:p>
          <a:p>
            <a:pPr lvl="1">
              <a:lnSpc>
                <a:spcPct val="190000"/>
              </a:lnSpc>
              <a:defRPr/>
            </a:pPr>
            <a:r>
              <a:rPr lang="en-US" altLang="ko-KR"/>
              <a:t>In </a:t>
            </a:r>
            <a:r>
              <a:rPr lang="en-US" altLang="ko-KR" i="1">
                <a:latin typeface="Bookman Old Style" pitchFamily="18" charset="0"/>
              </a:rPr>
              <a:t>&lt;Z</a:t>
            </a:r>
            <a:r>
              <a:rPr lang="en-US" altLang="ko-KR" baseline="-25000">
                <a:latin typeface="Bookman Old Style" pitchFamily="18" charset="0"/>
              </a:rPr>
              <a:t>4</a:t>
            </a:r>
            <a:r>
              <a:rPr lang="en-US" altLang="ko-KR" i="1">
                <a:latin typeface="Bookman Old Style" pitchFamily="18" charset="0"/>
              </a:rPr>
              <a:t>,+&gt;</a:t>
            </a:r>
            <a:r>
              <a:rPr lang="en-US" altLang="ko-KR"/>
              <a:t>,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ko-KR">
                <a:latin typeface="Bookman Old Style" pitchFamily="18" charset="0"/>
              </a:rPr>
              <a:t>	&lt;</a:t>
            </a:r>
            <a:r>
              <a:rPr lang="en-US" altLang="ko-KR"/>
              <a:t>1</a:t>
            </a:r>
            <a:r>
              <a:rPr lang="en-US" altLang="ko-KR">
                <a:latin typeface="Bookman Old Style" pitchFamily="18" charset="0"/>
              </a:rPr>
              <a:t>&gt;</a:t>
            </a:r>
            <a:r>
              <a:rPr lang="en-US" altLang="ko-KR"/>
              <a:t> = </a:t>
            </a:r>
            <a:r>
              <a:rPr lang="en-US" altLang="ko-KR" i="1">
                <a:latin typeface="Bookman Old Style" pitchFamily="18" charset="0"/>
              </a:rPr>
              <a:t>Z</a:t>
            </a:r>
            <a:r>
              <a:rPr lang="en-US" altLang="ko-KR" baseline="-25000"/>
              <a:t>4</a:t>
            </a:r>
            <a:r>
              <a:rPr lang="en-US" altLang="ko-KR"/>
              <a:t> = {0,1,2,3},   </a:t>
            </a:r>
            <a:r>
              <a:rPr lang="en-US" altLang="ko-KR">
                <a:latin typeface="Bookman Old Style" pitchFamily="18" charset="0"/>
              </a:rPr>
              <a:t>&lt;</a:t>
            </a:r>
            <a:r>
              <a:rPr lang="en-US" altLang="ko-KR"/>
              <a:t>2</a:t>
            </a:r>
            <a:r>
              <a:rPr lang="en-US" altLang="ko-KR">
                <a:latin typeface="Bookman Old Style" pitchFamily="18" charset="0"/>
              </a:rPr>
              <a:t>&gt;</a:t>
            </a:r>
            <a:r>
              <a:rPr lang="en-US" altLang="ko-KR"/>
              <a:t> = {0,2}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ko-KR"/>
              <a:t>	</a:t>
            </a:r>
            <a:r>
              <a:rPr lang="en-US" altLang="ko-KR" i="1">
                <a:latin typeface="Bookman Old Style" pitchFamily="18" charset="0"/>
              </a:rPr>
              <a:t>S</a:t>
            </a:r>
            <a:r>
              <a:rPr lang="en-US" altLang="ko-KR"/>
              <a:t> = {1,3} ?</a:t>
            </a:r>
          </a:p>
        </p:txBody>
      </p:sp>
      <p:sp>
        <p:nvSpPr>
          <p:cNvPr id="300036" name="Text Box 4"/>
          <p:cNvSpPr txBox="1">
            <a:spLocks noChangeArrowheads="1"/>
          </p:cNvSpPr>
          <p:nvPr/>
        </p:nvSpPr>
        <p:spPr bwMode="auto">
          <a:xfrm>
            <a:off x="2627313" y="6165850"/>
            <a:ext cx="2232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>
                <a:latin typeface="Comic Sans MS" pitchFamily="66" charset="0"/>
                <a:ea typeface="굴림" pitchFamily="50" charset="-127"/>
              </a:rPr>
              <a:t>Not subgroup</a:t>
            </a:r>
          </a:p>
        </p:txBody>
      </p:sp>
      <p:sp>
        <p:nvSpPr>
          <p:cNvPr id="62469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9B97CC4B-C514-4305-B1E8-7F7C9277A132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0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 idx="4294967295"/>
          </p:nvPr>
        </p:nvSpPr>
        <p:spPr>
          <a:xfrm>
            <a:off x="755650" y="152400"/>
            <a:ext cx="7931150" cy="828675"/>
          </a:xfrm>
        </p:spPr>
        <p:txBody>
          <a:bodyPr/>
          <a:lstStyle/>
          <a:p>
            <a:r>
              <a:rPr altLang="ko-KR"/>
              <a:t>Group</a:t>
            </a:r>
          </a:p>
        </p:txBody>
      </p:sp>
      <p:sp>
        <p:nvSpPr>
          <p:cNvPr id="9219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052513"/>
            <a:ext cx="8351838" cy="5056187"/>
          </a:xfrm>
        </p:spPr>
        <p:txBody>
          <a:bodyPr/>
          <a:lstStyle/>
          <a:p>
            <a:pPr marL="533400" indent="-533400"/>
            <a:r>
              <a:rPr lang="en-US" altLang="ko-KR"/>
              <a:t>Definition 16.1</a:t>
            </a:r>
          </a:p>
          <a:p>
            <a:pPr marL="914400" lvl="1" indent="-457200">
              <a:buFont typeface="Wingdings" pitchFamily="2" charset="2"/>
              <a:buNone/>
            </a:pPr>
            <a:r>
              <a:rPr lang="en-US" altLang="ko-KR"/>
              <a:t>If </a:t>
            </a:r>
            <a:r>
              <a:rPr lang="en-US" altLang="ko-KR" i="1">
                <a:latin typeface="Bookman Old Style" pitchFamily="18" charset="0"/>
              </a:rPr>
              <a:t>G</a:t>
            </a:r>
            <a:r>
              <a:rPr lang="en-US" altLang="ko-KR"/>
              <a:t> is a nonempty set and </a:t>
            </a:r>
            <a:r>
              <a:rPr lang="en-US" altLang="ko-KR">
                <a:latin typeface="Bookman Old Style" pitchFamily="18" charset="0"/>
                <a:sym typeface="Wingdings" pitchFamily="2" charset="2"/>
              </a:rPr>
              <a:t></a:t>
            </a:r>
            <a:r>
              <a:rPr lang="en-US" altLang="ko-KR">
                <a:sym typeface="Wingdings" pitchFamily="2" charset="2"/>
              </a:rPr>
              <a:t> is a binary operation on </a:t>
            </a:r>
            <a:r>
              <a:rPr lang="en-US" altLang="ko-KR" i="1">
                <a:latin typeface="Bookman Old Style" pitchFamily="18" charset="0"/>
                <a:sym typeface="Wingdings" pitchFamily="2" charset="2"/>
              </a:rPr>
              <a:t>G</a:t>
            </a:r>
            <a:r>
              <a:rPr lang="en-US" altLang="ko-KR">
                <a:sym typeface="Wingdings" pitchFamily="2" charset="2"/>
              </a:rPr>
              <a:t>, then </a:t>
            </a:r>
            <a:r>
              <a:rPr lang="en-US" altLang="ko-KR" i="1">
                <a:latin typeface="Bookman Old Style" pitchFamily="18" charset="0"/>
                <a:sym typeface="Wingdings" pitchFamily="2" charset="2"/>
              </a:rPr>
              <a:t>&lt;G,</a:t>
            </a:r>
            <a:r>
              <a:rPr lang="en-US" altLang="ko-KR">
                <a:latin typeface="Bookman Old Style" pitchFamily="18" charset="0"/>
                <a:sym typeface="Wingdings" pitchFamily="2" charset="2"/>
              </a:rPr>
              <a:t></a:t>
            </a:r>
            <a:r>
              <a:rPr lang="en-US" altLang="ko-KR" i="1">
                <a:latin typeface="Bookman Old Style" pitchFamily="18" charset="0"/>
                <a:sym typeface="Wingdings" pitchFamily="2" charset="2"/>
              </a:rPr>
              <a:t>&gt;</a:t>
            </a:r>
            <a:r>
              <a:rPr lang="en-US" altLang="ko-KR">
                <a:sym typeface="Wingdings" pitchFamily="2" charset="2"/>
              </a:rPr>
              <a:t> is called a </a:t>
            </a:r>
            <a:r>
              <a:rPr lang="en-US" altLang="ko-KR" i="1">
                <a:solidFill>
                  <a:srgbClr val="FF0000"/>
                </a:solidFill>
                <a:sym typeface="Wingdings" pitchFamily="2" charset="2"/>
              </a:rPr>
              <a:t>group</a:t>
            </a:r>
            <a:r>
              <a:rPr lang="en-US" altLang="ko-KR">
                <a:sym typeface="Wingdings" pitchFamily="2" charset="2"/>
              </a:rPr>
              <a:t> if the following conditions are satisfied. </a:t>
            </a:r>
          </a:p>
          <a:p>
            <a:pPr marL="914400" lvl="1" indent="-457200">
              <a:buFont typeface="Wingdings" pitchFamily="2" charset="2"/>
              <a:buAutoNum type="arabicPeriod"/>
            </a:pPr>
            <a:r>
              <a:rPr lang="en-US" altLang="ko-KR">
                <a:solidFill>
                  <a:srgbClr val="0099FF"/>
                </a:solidFill>
              </a:rPr>
              <a:t>For all </a:t>
            </a:r>
            <a:r>
              <a:rPr lang="en-US" altLang="ko-KR" i="1">
                <a:solidFill>
                  <a:srgbClr val="0099FF"/>
                </a:solidFill>
                <a:latin typeface="Bookman Old Style" pitchFamily="18" charset="0"/>
              </a:rPr>
              <a:t>a,b </a:t>
            </a:r>
            <a:r>
              <a:rPr lang="en-US" altLang="ko-KR">
                <a:solidFill>
                  <a:srgbClr val="0099FF"/>
                </a:solidFill>
                <a:latin typeface="Bookman Old Style" pitchFamily="18" charset="0"/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>
                <a:solidFill>
                  <a:srgbClr val="0099FF"/>
                </a:solidFill>
                <a:latin typeface="Bookman Old Style" pitchFamily="18" charset="0"/>
              </a:rPr>
              <a:t> G</a:t>
            </a:r>
            <a:r>
              <a:rPr lang="en-US" altLang="ko-KR">
                <a:solidFill>
                  <a:srgbClr val="0099FF"/>
                </a:solidFill>
              </a:rPr>
              <a:t>, </a:t>
            </a:r>
            <a:r>
              <a:rPr lang="en-US" altLang="ko-KR" i="1">
                <a:solidFill>
                  <a:srgbClr val="0099FF"/>
                </a:solidFill>
                <a:latin typeface="Bookman Old Style" pitchFamily="18" charset="0"/>
              </a:rPr>
              <a:t>a </a:t>
            </a:r>
            <a:r>
              <a:rPr lang="en-US" altLang="ko-KR">
                <a:solidFill>
                  <a:srgbClr val="0099FF"/>
                </a:solidFill>
                <a:latin typeface="Bookman Old Style" pitchFamily="18" charset="0"/>
                <a:sym typeface="Wingdings" pitchFamily="2" charset="2"/>
              </a:rPr>
              <a:t></a:t>
            </a:r>
            <a:r>
              <a:rPr lang="en-US" altLang="ko-KR" i="1">
                <a:solidFill>
                  <a:srgbClr val="0099FF"/>
                </a:solidFill>
                <a:latin typeface="Bookman Old Style" pitchFamily="18" charset="0"/>
              </a:rPr>
              <a:t> b </a:t>
            </a:r>
            <a:r>
              <a:rPr lang="en-US" altLang="ko-KR">
                <a:solidFill>
                  <a:srgbClr val="0099FF"/>
                </a:solidFill>
                <a:latin typeface="Bookman Old Style" pitchFamily="18" charset="0"/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>
                <a:solidFill>
                  <a:srgbClr val="0099FF"/>
                </a:solidFill>
                <a:latin typeface="Bookman Old Style" pitchFamily="18" charset="0"/>
                <a:ea typeface="굴림" pitchFamily="50" charset="-127"/>
              </a:rPr>
              <a:t> G</a:t>
            </a:r>
            <a:r>
              <a:rPr lang="en-US" altLang="ko-KR">
                <a:ea typeface="굴림" pitchFamily="50" charset="-127"/>
              </a:rPr>
              <a:t> </a:t>
            </a:r>
            <a:r>
              <a:rPr lang="en-US" altLang="ko-KR">
                <a:solidFill>
                  <a:srgbClr val="009900"/>
                </a:solidFill>
                <a:ea typeface="굴림" pitchFamily="50" charset="-127"/>
              </a:rPr>
              <a:t>(Closure of </a:t>
            </a:r>
            <a:r>
              <a:rPr lang="en-US" altLang="ko-KR">
                <a:solidFill>
                  <a:srgbClr val="009900"/>
                </a:solidFill>
              </a:rPr>
              <a:t>under </a:t>
            </a:r>
            <a:r>
              <a:rPr lang="en-US" altLang="ko-KR">
                <a:solidFill>
                  <a:srgbClr val="0099FF"/>
                </a:solidFill>
                <a:latin typeface="Bookman Old Style" pitchFamily="18" charset="0"/>
                <a:sym typeface="Wingdings" pitchFamily="2" charset="2"/>
              </a:rPr>
              <a:t></a:t>
            </a:r>
            <a:r>
              <a:rPr lang="en-US" altLang="ko-KR">
                <a:solidFill>
                  <a:srgbClr val="009900"/>
                </a:solidFill>
              </a:rPr>
              <a:t> )</a:t>
            </a:r>
          </a:p>
          <a:p>
            <a:pPr marL="914400" lvl="1" indent="-457200">
              <a:buFont typeface="Wingdings" pitchFamily="2" charset="2"/>
              <a:buAutoNum type="arabicPeriod"/>
            </a:pPr>
            <a:r>
              <a:rPr lang="en-US" altLang="ko-KR">
                <a:solidFill>
                  <a:srgbClr val="0099FF"/>
                </a:solidFill>
              </a:rPr>
              <a:t>For all </a:t>
            </a:r>
            <a:r>
              <a:rPr lang="en-US" altLang="ko-KR" i="1">
                <a:solidFill>
                  <a:srgbClr val="0099FF"/>
                </a:solidFill>
                <a:latin typeface="Bookman Old Style" pitchFamily="18" charset="0"/>
              </a:rPr>
              <a:t>a, b, c </a:t>
            </a:r>
            <a:r>
              <a:rPr lang="en-US" altLang="ko-KR">
                <a:solidFill>
                  <a:srgbClr val="0099FF"/>
                </a:solidFill>
                <a:latin typeface="Bookman Old Style" pitchFamily="18" charset="0"/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>
                <a:solidFill>
                  <a:srgbClr val="0099FF"/>
                </a:solidFill>
                <a:latin typeface="Bookman Old Style" pitchFamily="18" charset="0"/>
              </a:rPr>
              <a:t> G</a:t>
            </a:r>
            <a:r>
              <a:rPr lang="en-US" altLang="ko-KR">
                <a:solidFill>
                  <a:srgbClr val="0099FF"/>
                </a:solidFill>
              </a:rPr>
              <a:t>, </a:t>
            </a:r>
            <a:r>
              <a:rPr lang="en-US" altLang="ko-KR" i="1">
                <a:solidFill>
                  <a:srgbClr val="0099FF"/>
                </a:solidFill>
                <a:latin typeface="Bookman Old Style" pitchFamily="18" charset="0"/>
              </a:rPr>
              <a:t>(a </a:t>
            </a:r>
            <a:r>
              <a:rPr lang="en-US" altLang="ko-KR">
                <a:solidFill>
                  <a:srgbClr val="0099FF"/>
                </a:solidFill>
                <a:latin typeface="Bookman Old Style" pitchFamily="18" charset="0"/>
                <a:sym typeface="Wingdings" pitchFamily="2" charset="2"/>
              </a:rPr>
              <a:t></a:t>
            </a:r>
            <a:r>
              <a:rPr lang="en-US" altLang="ko-KR" i="1">
                <a:solidFill>
                  <a:srgbClr val="0099FF"/>
                </a:solidFill>
                <a:latin typeface="Bookman Old Style" pitchFamily="18" charset="0"/>
              </a:rPr>
              <a:t> b) </a:t>
            </a:r>
            <a:r>
              <a:rPr lang="en-US" altLang="ko-KR">
                <a:solidFill>
                  <a:srgbClr val="0099FF"/>
                </a:solidFill>
                <a:latin typeface="Bookman Old Style" pitchFamily="18" charset="0"/>
                <a:sym typeface="Wingdings" pitchFamily="2" charset="2"/>
              </a:rPr>
              <a:t></a:t>
            </a:r>
            <a:r>
              <a:rPr lang="en-US" altLang="ko-KR" i="1">
                <a:solidFill>
                  <a:srgbClr val="0099FF"/>
                </a:solidFill>
                <a:latin typeface="Bookman Old Style" pitchFamily="18" charset="0"/>
              </a:rPr>
              <a:t> c = a </a:t>
            </a:r>
            <a:r>
              <a:rPr lang="en-US" altLang="ko-KR">
                <a:solidFill>
                  <a:srgbClr val="0099FF"/>
                </a:solidFill>
                <a:latin typeface="Bookman Old Style" pitchFamily="18" charset="0"/>
                <a:sym typeface="Wingdings" pitchFamily="2" charset="2"/>
              </a:rPr>
              <a:t></a:t>
            </a:r>
            <a:r>
              <a:rPr lang="en-US" altLang="ko-KR" i="1">
                <a:solidFill>
                  <a:srgbClr val="0099FF"/>
                </a:solidFill>
                <a:latin typeface="Bookman Old Style" pitchFamily="18" charset="0"/>
                <a:sym typeface="Wingdings" pitchFamily="2" charset="2"/>
              </a:rPr>
              <a:t> </a:t>
            </a:r>
            <a:r>
              <a:rPr lang="en-US" altLang="ko-KR" i="1">
                <a:solidFill>
                  <a:srgbClr val="0099FF"/>
                </a:solidFill>
                <a:latin typeface="Bookman Old Style" pitchFamily="18" charset="0"/>
              </a:rPr>
              <a:t>(b </a:t>
            </a:r>
            <a:r>
              <a:rPr lang="en-US" altLang="ko-KR">
                <a:solidFill>
                  <a:srgbClr val="0099FF"/>
                </a:solidFill>
                <a:latin typeface="Bookman Old Style" pitchFamily="18" charset="0"/>
                <a:sym typeface="Wingdings" pitchFamily="2" charset="2"/>
              </a:rPr>
              <a:t></a:t>
            </a:r>
            <a:r>
              <a:rPr lang="en-US" altLang="ko-KR" i="1">
                <a:solidFill>
                  <a:srgbClr val="0099FF"/>
                </a:solidFill>
                <a:latin typeface="Bookman Old Style" pitchFamily="18" charset="0"/>
              </a:rPr>
              <a:t> c).</a:t>
            </a:r>
            <a:r>
              <a:rPr lang="en-US" altLang="ko-KR">
                <a:solidFill>
                  <a:srgbClr val="0099FF"/>
                </a:solidFill>
              </a:rPr>
              <a:t> </a:t>
            </a:r>
            <a:r>
              <a:rPr lang="en-US" altLang="ko-KR">
                <a:solidFill>
                  <a:srgbClr val="009900"/>
                </a:solidFill>
              </a:rPr>
              <a:t>(Associative)</a:t>
            </a:r>
            <a:r>
              <a:rPr lang="en-US" altLang="ko-KR">
                <a:solidFill>
                  <a:srgbClr val="0099FF"/>
                </a:solidFill>
              </a:rPr>
              <a:t> </a:t>
            </a:r>
          </a:p>
          <a:p>
            <a:pPr marL="914400" lvl="1" indent="-457200">
              <a:buFont typeface="Wingdings" pitchFamily="2" charset="2"/>
              <a:buAutoNum type="arabicPeriod"/>
            </a:pPr>
            <a:r>
              <a:rPr lang="en-US" altLang="ko-KR">
                <a:solidFill>
                  <a:srgbClr val="0099FF"/>
                </a:solidFill>
                <a:ea typeface="굴림" pitchFamily="50" charset="-127"/>
              </a:rPr>
              <a:t>There exists </a:t>
            </a:r>
            <a:r>
              <a:rPr lang="en-US" altLang="ko-KR" i="1">
                <a:solidFill>
                  <a:srgbClr val="0099FF"/>
                </a:solidFill>
                <a:latin typeface="Bookman Old Style" pitchFamily="18" charset="0"/>
                <a:ea typeface="굴림" pitchFamily="50" charset="-127"/>
              </a:rPr>
              <a:t>e</a:t>
            </a:r>
            <a:r>
              <a:rPr lang="en-US" altLang="ko-KR" i="1">
                <a:solidFill>
                  <a:srgbClr val="0099FF"/>
                </a:solidFill>
                <a:latin typeface="Bookman Old Style" pitchFamily="18" charset="0"/>
              </a:rPr>
              <a:t> </a:t>
            </a:r>
            <a:r>
              <a:rPr lang="en-US" altLang="ko-KR">
                <a:solidFill>
                  <a:srgbClr val="0099FF"/>
                </a:solidFill>
                <a:latin typeface="Bookman Old Style" pitchFamily="18" charset="0"/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>
                <a:solidFill>
                  <a:srgbClr val="0099FF"/>
                </a:solidFill>
                <a:latin typeface="Bookman Old Style" pitchFamily="18" charset="0"/>
              </a:rPr>
              <a:t> G</a:t>
            </a:r>
            <a:r>
              <a:rPr lang="en-US" altLang="ko-KR">
                <a:solidFill>
                  <a:srgbClr val="0099FF"/>
                </a:solidFill>
                <a:ea typeface="굴림" pitchFamily="50" charset="-127"/>
              </a:rPr>
              <a:t> with </a:t>
            </a:r>
            <a:r>
              <a:rPr lang="en-US" altLang="ko-KR" i="1">
                <a:solidFill>
                  <a:srgbClr val="0099FF"/>
                </a:solidFill>
                <a:latin typeface="Bookman Old Style" pitchFamily="18" charset="0"/>
                <a:ea typeface="굴림" pitchFamily="50" charset="-127"/>
              </a:rPr>
              <a:t>e </a:t>
            </a:r>
            <a:r>
              <a:rPr lang="en-US" altLang="ko-KR">
                <a:solidFill>
                  <a:srgbClr val="0099FF"/>
                </a:solidFill>
                <a:latin typeface="Bookman Old Style" pitchFamily="18" charset="0"/>
                <a:sym typeface="Wingdings" pitchFamily="2" charset="2"/>
              </a:rPr>
              <a:t></a:t>
            </a:r>
            <a:r>
              <a:rPr lang="en-US" altLang="ko-KR" i="1">
                <a:solidFill>
                  <a:srgbClr val="0099FF"/>
                </a:solidFill>
                <a:latin typeface="Bookman Old Style" pitchFamily="18" charset="0"/>
                <a:ea typeface="굴림" pitchFamily="50" charset="-127"/>
              </a:rPr>
              <a:t> a = a </a:t>
            </a:r>
            <a:r>
              <a:rPr lang="en-US" altLang="ko-KR">
                <a:solidFill>
                  <a:srgbClr val="0099FF"/>
                </a:solidFill>
                <a:latin typeface="Bookman Old Style" pitchFamily="18" charset="0"/>
                <a:sym typeface="Wingdings" pitchFamily="2" charset="2"/>
              </a:rPr>
              <a:t></a:t>
            </a:r>
            <a:r>
              <a:rPr lang="en-US" altLang="ko-KR" i="1">
                <a:solidFill>
                  <a:srgbClr val="0099FF"/>
                </a:solidFill>
                <a:latin typeface="Bookman Old Style" pitchFamily="18" charset="0"/>
                <a:ea typeface="굴림" pitchFamily="50" charset="-127"/>
              </a:rPr>
              <a:t> e  =  a</a:t>
            </a:r>
            <a:r>
              <a:rPr lang="en-US" altLang="ko-KR" i="1">
                <a:solidFill>
                  <a:srgbClr val="0099FF"/>
                </a:solidFill>
                <a:ea typeface="굴림" pitchFamily="50" charset="-127"/>
              </a:rPr>
              <a:t> </a:t>
            </a:r>
            <a:r>
              <a:rPr lang="en-US" altLang="ko-KR">
                <a:solidFill>
                  <a:srgbClr val="0099FF"/>
                </a:solidFill>
                <a:ea typeface="굴림" pitchFamily="50" charset="-127"/>
              </a:rPr>
              <a:t>for all </a:t>
            </a:r>
            <a:r>
              <a:rPr lang="en-US" altLang="ko-KR" i="1">
                <a:solidFill>
                  <a:srgbClr val="0099FF"/>
                </a:solidFill>
                <a:latin typeface="Bookman Old Style" pitchFamily="18" charset="0"/>
                <a:ea typeface="굴림" pitchFamily="50" charset="-127"/>
              </a:rPr>
              <a:t>a </a:t>
            </a:r>
            <a:r>
              <a:rPr lang="en-US" altLang="ko-KR">
                <a:solidFill>
                  <a:srgbClr val="0099FF"/>
                </a:solidFill>
                <a:latin typeface="Bookman Old Style" pitchFamily="18" charset="0"/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>
                <a:solidFill>
                  <a:srgbClr val="0099FF"/>
                </a:solidFill>
                <a:latin typeface="Bookman Old Style" pitchFamily="18" charset="0"/>
                <a:ea typeface="굴림" pitchFamily="50" charset="-127"/>
              </a:rPr>
              <a:t> G</a:t>
            </a:r>
            <a:r>
              <a:rPr lang="en-US" altLang="ko-KR" i="1">
                <a:solidFill>
                  <a:srgbClr val="0099FF"/>
                </a:solidFill>
                <a:ea typeface="굴림" pitchFamily="50" charset="-127"/>
              </a:rPr>
              <a:t>.</a:t>
            </a:r>
            <a:r>
              <a:rPr lang="en-US" altLang="ko-KR" i="1">
                <a:ea typeface="굴림" pitchFamily="50" charset="-127"/>
              </a:rPr>
              <a:t> </a:t>
            </a:r>
            <a:r>
              <a:rPr lang="en-US" altLang="ko-KR">
                <a:solidFill>
                  <a:srgbClr val="009900"/>
                </a:solidFill>
                <a:ea typeface="굴림" pitchFamily="50" charset="-127"/>
              </a:rPr>
              <a:t>(Existence of an Identity)</a:t>
            </a:r>
            <a:r>
              <a:rPr lang="en-US" altLang="ko-KR">
                <a:ea typeface="굴림" pitchFamily="50" charset="-127"/>
              </a:rPr>
              <a:t> </a:t>
            </a:r>
          </a:p>
          <a:p>
            <a:pPr marL="914400" lvl="1" indent="-457200">
              <a:buFont typeface="Wingdings" pitchFamily="2" charset="2"/>
              <a:buAutoNum type="arabicPeriod"/>
            </a:pPr>
            <a:r>
              <a:rPr lang="en-US" altLang="ko-KR">
                <a:solidFill>
                  <a:srgbClr val="0099FF"/>
                </a:solidFill>
                <a:ea typeface="굴림" pitchFamily="50" charset="-127"/>
              </a:rPr>
              <a:t>For each </a:t>
            </a:r>
            <a:r>
              <a:rPr lang="en-US" altLang="ko-KR" i="1">
                <a:solidFill>
                  <a:srgbClr val="0099FF"/>
                </a:solidFill>
                <a:latin typeface="Bookman Old Style" pitchFamily="18" charset="0"/>
                <a:ea typeface="굴림" pitchFamily="50" charset="-127"/>
              </a:rPr>
              <a:t>a </a:t>
            </a:r>
            <a:r>
              <a:rPr lang="en-US" altLang="ko-KR">
                <a:solidFill>
                  <a:srgbClr val="0099FF"/>
                </a:solidFill>
                <a:latin typeface="Bookman Old Style" pitchFamily="18" charset="0"/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>
                <a:solidFill>
                  <a:srgbClr val="0099FF"/>
                </a:solidFill>
                <a:latin typeface="Bookman Old Style" pitchFamily="18" charset="0"/>
                <a:ea typeface="굴림" pitchFamily="50" charset="-127"/>
              </a:rPr>
              <a:t> G</a:t>
            </a:r>
            <a:r>
              <a:rPr lang="en-US" altLang="ko-KR">
                <a:solidFill>
                  <a:srgbClr val="0099FF"/>
                </a:solidFill>
                <a:ea typeface="굴림" pitchFamily="50" charset="-127"/>
              </a:rPr>
              <a:t>, there is an elements </a:t>
            </a:r>
            <a:r>
              <a:rPr lang="en-US" altLang="ko-KR" i="1">
                <a:solidFill>
                  <a:srgbClr val="0099FF"/>
                </a:solidFill>
                <a:latin typeface="Bookman Old Style" pitchFamily="18" charset="0"/>
                <a:ea typeface="굴림" pitchFamily="50" charset="-127"/>
              </a:rPr>
              <a:t>a´ </a:t>
            </a:r>
            <a:r>
              <a:rPr lang="en-US" altLang="ko-KR">
                <a:solidFill>
                  <a:srgbClr val="0099FF"/>
                </a:solidFill>
                <a:latin typeface="Bookman Old Style" pitchFamily="18" charset="0"/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>
                <a:solidFill>
                  <a:srgbClr val="0099FF"/>
                </a:solidFill>
                <a:latin typeface="Bookman Old Style" pitchFamily="18" charset="0"/>
                <a:ea typeface="굴림" pitchFamily="50" charset="-127"/>
              </a:rPr>
              <a:t> G</a:t>
            </a:r>
            <a:r>
              <a:rPr lang="en-US" altLang="ko-KR" i="1">
                <a:solidFill>
                  <a:srgbClr val="0099FF"/>
                </a:solidFill>
                <a:ea typeface="굴림" pitchFamily="50" charset="-127"/>
              </a:rPr>
              <a:t> </a:t>
            </a:r>
            <a:r>
              <a:rPr lang="en-US" altLang="ko-KR">
                <a:solidFill>
                  <a:srgbClr val="0099FF"/>
                </a:solidFill>
                <a:ea typeface="굴림" pitchFamily="50" charset="-127"/>
              </a:rPr>
              <a:t>such that</a:t>
            </a:r>
            <a:r>
              <a:rPr lang="en-US" altLang="ko-KR" i="1">
                <a:solidFill>
                  <a:srgbClr val="0099FF"/>
                </a:solidFill>
                <a:ea typeface="굴림" pitchFamily="50" charset="-127"/>
              </a:rPr>
              <a:t> </a:t>
            </a:r>
            <a:r>
              <a:rPr lang="en-US" altLang="ko-KR" i="1">
                <a:solidFill>
                  <a:srgbClr val="0099FF"/>
                </a:solidFill>
                <a:latin typeface="Bookman Old Style" pitchFamily="18" charset="0"/>
                <a:ea typeface="굴림" pitchFamily="50" charset="-127"/>
              </a:rPr>
              <a:t>a´ </a:t>
            </a:r>
            <a:r>
              <a:rPr lang="en-US" altLang="ko-KR">
                <a:solidFill>
                  <a:srgbClr val="0099FF"/>
                </a:solidFill>
                <a:latin typeface="Bookman Old Style" pitchFamily="18" charset="0"/>
                <a:sym typeface="Wingdings" pitchFamily="2" charset="2"/>
              </a:rPr>
              <a:t></a:t>
            </a:r>
            <a:r>
              <a:rPr lang="en-US" altLang="ko-KR" i="1">
                <a:solidFill>
                  <a:srgbClr val="0099FF"/>
                </a:solidFill>
                <a:latin typeface="Bookman Old Style" pitchFamily="18" charset="0"/>
                <a:ea typeface="굴림" pitchFamily="50" charset="-127"/>
              </a:rPr>
              <a:t> a  = a </a:t>
            </a:r>
            <a:r>
              <a:rPr lang="en-US" altLang="ko-KR">
                <a:solidFill>
                  <a:srgbClr val="0099FF"/>
                </a:solidFill>
                <a:latin typeface="Bookman Old Style" pitchFamily="18" charset="0"/>
                <a:sym typeface="Wingdings" pitchFamily="2" charset="2"/>
              </a:rPr>
              <a:t></a:t>
            </a:r>
            <a:r>
              <a:rPr lang="en-US" altLang="ko-KR" i="1">
                <a:solidFill>
                  <a:srgbClr val="0099FF"/>
                </a:solidFill>
                <a:latin typeface="Bookman Old Style" pitchFamily="18" charset="0"/>
                <a:ea typeface="굴림" pitchFamily="50" charset="-127"/>
              </a:rPr>
              <a:t> a´ = e.</a:t>
            </a:r>
            <a:r>
              <a:rPr lang="en-US" altLang="ko-KR" i="1">
                <a:ea typeface="굴림" pitchFamily="50" charset="-127"/>
              </a:rPr>
              <a:t>                     </a:t>
            </a:r>
            <a:r>
              <a:rPr lang="en-US" altLang="ko-KR">
                <a:solidFill>
                  <a:srgbClr val="009900"/>
                </a:solidFill>
                <a:ea typeface="굴림" pitchFamily="50" charset="-127"/>
              </a:rPr>
              <a:t>(Existence of Inverses)</a:t>
            </a:r>
          </a:p>
        </p:txBody>
      </p:sp>
      <p:sp>
        <p:nvSpPr>
          <p:cNvPr id="9220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77F057CC-F0E3-48C3-AD0B-3F1A79525F9B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 idx="4294967295"/>
          </p:nvPr>
        </p:nvSpPr>
        <p:spPr>
          <a:xfrm>
            <a:off x="755650" y="152400"/>
            <a:ext cx="7931150" cy="828675"/>
          </a:xfrm>
        </p:spPr>
        <p:txBody>
          <a:bodyPr/>
          <a:lstStyle/>
          <a:p>
            <a:r>
              <a:rPr altLang="ko-KR"/>
              <a:t>Lagrange Theorem</a:t>
            </a:r>
          </a:p>
        </p:txBody>
      </p:sp>
      <p:sp>
        <p:nvSpPr>
          <p:cNvPr id="64515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981075"/>
            <a:ext cx="8893175" cy="3960813"/>
          </a:xfrm>
        </p:spPr>
        <p:txBody>
          <a:bodyPr/>
          <a:lstStyle/>
          <a:p>
            <a:r>
              <a:rPr lang="en-US" altLang="ko-KR" dirty="0"/>
              <a:t> </a:t>
            </a:r>
            <a:r>
              <a:rPr lang="en-US" altLang="ko-KR" dirty="0">
                <a:solidFill>
                  <a:srgbClr val="FF0000"/>
                </a:solidFill>
              </a:rPr>
              <a:t>Lagrange’s Theorem </a:t>
            </a:r>
          </a:p>
          <a:p>
            <a:pPr lvl="1">
              <a:buFont typeface="Wingdings" pitchFamily="2" charset="2"/>
              <a:buNone/>
            </a:pPr>
            <a:r>
              <a:rPr lang="en-US" altLang="ko-KR" dirty="0">
                <a:ea typeface="굴림" pitchFamily="50" charset="-127"/>
              </a:rPr>
              <a:t>If </a:t>
            </a:r>
            <a:r>
              <a:rPr lang="en-US" altLang="ko-KR" i="1" dirty="0">
                <a:solidFill>
                  <a:srgbClr val="FF0000"/>
                </a:solidFill>
                <a:latin typeface="Bookman Old Style" pitchFamily="18" charset="0"/>
                <a:ea typeface="굴림" pitchFamily="50" charset="-127"/>
              </a:rPr>
              <a:t>G</a:t>
            </a:r>
            <a:r>
              <a:rPr lang="en-US" altLang="ko-KR" dirty="0">
                <a:solidFill>
                  <a:srgbClr val="FF0000"/>
                </a:solidFill>
                <a:ea typeface="굴림" pitchFamily="50" charset="-127"/>
              </a:rPr>
              <a:t> is a finite group of order </a:t>
            </a:r>
            <a:r>
              <a:rPr lang="en-US" altLang="ko-KR" i="1" dirty="0">
                <a:solidFill>
                  <a:srgbClr val="FF0000"/>
                </a:solidFill>
                <a:latin typeface="Bookman Old Style" pitchFamily="18" charset="0"/>
                <a:ea typeface="굴림" pitchFamily="50" charset="-127"/>
              </a:rPr>
              <a:t>n</a:t>
            </a:r>
            <a:r>
              <a:rPr lang="en-US" altLang="ko-KR" dirty="0">
                <a:solidFill>
                  <a:srgbClr val="FF0000"/>
                </a:solidFill>
                <a:ea typeface="굴림" pitchFamily="50" charset="-127"/>
              </a:rPr>
              <a:t> </a:t>
            </a:r>
            <a:r>
              <a:rPr lang="en-US" altLang="ko-KR" dirty="0">
                <a:ea typeface="굴림" pitchFamily="50" charset="-127"/>
              </a:rPr>
              <a:t>with </a:t>
            </a:r>
            <a:r>
              <a:rPr lang="en-US" altLang="ko-KR" i="1" dirty="0">
                <a:solidFill>
                  <a:srgbClr val="0000FF"/>
                </a:solidFill>
                <a:latin typeface="Bookman Old Style" pitchFamily="18" charset="0"/>
                <a:ea typeface="굴림" pitchFamily="50" charset="-127"/>
              </a:rPr>
              <a:t>H</a:t>
            </a:r>
            <a:r>
              <a:rPr lang="en-US" altLang="ko-KR" dirty="0">
                <a:solidFill>
                  <a:srgbClr val="0000FF"/>
                </a:solidFill>
                <a:ea typeface="굴림" pitchFamily="50" charset="-127"/>
              </a:rPr>
              <a:t> a subgroup of order </a:t>
            </a:r>
            <a:r>
              <a:rPr lang="en-US" altLang="ko-KR" i="1" dirty="0">
                <a:solidFill>
                  <a:srgbClr val="0000FF"/>
                </a:solidFill>
                <a:latin typeface="Bookman Old Style" pitchFamily="18" charset="0"/>
                <a:ea typeface="굴림" pitchFamily="50" charset="-127"/>
              </a:rPr>
              <a:t>m</a:t>
            </a:r>
            <a:r>
              <a:rPr lang="en-US" altLang="ko-KR" dirty="0">
                <a:ea typeface="굴림" pitchFamily="50" charset="-127"/>
              </a:rPr>
              <a:t>, then </a:t>
            </a:r>
            <a:r>
              <a:rPr lang="en-US" altLang="ko-KR" i="1" dirty="0">
                <a:solidFill>
                  <a:srgbClr val="0000FF"/>
                </a:solidFill>
                <a:latin typeface="Bookman Old Style" pitchFamily="18" charset="0"/>
                <a:ea typeface="굴림" pitchFamily="50" charset="-127"/>
              </a:rPr>
              <a:t>m</a:t>
            </a:r>
            <a:r>
              <a:rPr lang="en-US" altLang="ko-KR" dirty="0">
                <a:solidFill>
                  <a:srgbClr val="0000FF"/>
                </a:solidFill>
                <a:ea typeface="굴림" pitchFamily="50" charset="-127"/>
              </a:rPr>
              <a:t> </a:t>
            </a:r>
            <a:r>
              <a:rPr lang="en-US" altLang="ko-KR" dirty="0">
                <a:ea typeface="굴림" pitchFamily="50" charset="-127"/>
              </a:rPr>
              <a:t>divides </a:t>
            </a:r>
            <a:r>
              <a:rPr lang="en-US" altLang="ko-KR" i="1" dirty="0">
                <a:solidFill>
                  <a:srgbClr val="FF0000"/>
                </a:solidFill>
                <a:latin typeface="Bookman Old Style" pitchFamily="18" charset="0"/>
                <a:ea typeface="굴림" pitchFamily="50" charset="-127"/>
              </a:rPr>
              <a:t>n</a:t>
            </a:r>
            <a:r>
              <a:rPr lang="en-US" altLang="ko-KR" dirty="0">
                <a:ea typeface="굴림" pitchFamily="50" charset="-127"/>
              </a:rPr>
              <a:t>.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000" dirty="0">
                <a:solidFill>
                  <a:srgbClr val="0000FF"/>
                </a:solidFill>
                <a:ea typeface="굴림" pitchFamily="50" charset="-127"/>
                <a:sym typeface="Wingdings" pitchFamily="2" charset="2"/>
              </a:rPr>
              <a:t> The order of every subgroup H </a:t>
            </a:r>
            <a:r>
              <a:rPr lang="en-US" altLang="ko-KR" sz="2000" dirty="0">
                <a:solidFill>
                  <a:srgbClr val="FF0000"/>
                </a:solidFill>
                <a:ea typeface="굴림" pitchFamily="50" charset="-127"/>
                <a:sym typeface="Wingdings" pitchFamily="2" charset="2"/>
              </a:rPr>
              <a:t>of G </a:t>
            </a:r>
            <a:r>
              <a:rPr lang="en-US" altLang="ko-KR" sz="2000" dirty="0">
                <a:solidFill>
                  <a:srgbClr val="0000FF"/>
                </a:solidFill>
                <a:ea typeface="굴림" pitchFamily="50" charset="-127"/>
                <a:sym typeface="Wingdings" pitchFamily="2" charset="2"/>
              </a:rPr>
              <a:t>divides the order of G</a:t>
            </a:r>
            <a:endParaRPr lang="en-US" altLang="ko-KR" sz="2000" dirty="0">
              <a:solidFill>
                <a:srgbClr val="0000FF"/>
              </a:solidFill>
              <a:ea typeface="굴림" pitchFamily="50" charset="-127"/>
            </a:endParaRPr>
          </a:p>
          <a:p>
            <a:pPr lvl="1">
              <a:lnSpc>
                <a:spcPct val="20000"/>
              </a:lnSpc>
              <a:buFont typeface="Wingdings" pitchFamily="2" charset="2"/>
              <a:buNone/>
            </a:pPr>
            <a:endParaRPr lang="en-US" altLang="ko-KR" dirty="0">
              <a:ea typeface="굴림" pitchFamily="50" charset="-127"/>
            </a:endParaRPr>
          </a:p>
          <a:p>
            <a:r>
              <a:rPr lang="en-US" altLang="ko-KR" dirty="0">
                <a:ea typeface="굴림" pitchFamily="50" charset="-127"/>
              </a:rPr>
              <a:t> Corollary 16.1</a:t>
            </a:r>
          </a:p>
          <a:p>
            <a:pPr lvl="1">
              <a:buFont typeface="Wingdings" pitchFamily="2" charset="2"/>
              <a:buNone/>
            </a:pPr>
            <a:r>
              <a:rPr lang="en-US" altLang="ko-KR" dirty="0">
                <a:ea typeface="굴림" pitchFamily="50" charset="-127"/>
              </a:rPr>
              <a:t>If </a:t>
            </a:r>
            <a:r>
              <a:rPr lang="en-US" altLang="ko-KR" i="1" dirty="0">
                <a:latin typeface="Bookman Old Style" pitchFamily="18" charset="0"/>
                <a:ea typeface="굴림" pitchFamily="50" charset="-127"/>
              </a:rPr>
              <a:t>G</a:t>
            </a:r>
            <a:r>
              <a:rPr lang="en-US" altLang="ko-KR" dirty="0">
                <a:ea typeface="굴림" pitchFamily="50" charset="-127"/>
              </a:rPr>
              <a:t> is a finite group and </a:t>
            </a:r>
            <a:r>
              <a:rPr lang="en-US" altLang="ko-KR" i="1" dirty="0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dirty="0">
                <a:ea typeface="굴림" pitchFamily="50" charset="-127"/>
              </a:rPr>
              <a:t> </a:t>
            </a:r>
            <a:r>
              <a:rPr lang="en-US" altLang="ko-KR" dirty="0">
                <a:ea typeface="굴림" pitchFamily="50" charset="-127"/>
                <a:sym typeface="Symbol" pitchFamily="18" charset="2"/>
              </a:rPr>
              <a:t> </a:t>
            </a:r>
            <a:r>
              <a:rPr lang="en-US" altLang="ko-KR" i="1" dirty="0">
                <a:latin typeface="Bookman Old Style" pitchFamily="18" charset="0"/>
                <a:ea typeface="굴림" pitchFamily="50" charset="-127"/>
              </a:rPr>
              <a:t>G</a:t>
            </a:r>
            <a:r>
              <a:rPr lang="en-US" altLang="ko-KR" dirty="0">
                <a:ea typeface="굴림" pitchFamily="50" charset="-127"/>
              </a:rPr>
              <a:t>, then </a:t>
            </a:r>
            <a:r>
              <a:rPr lang="en-US" altLang="ko-KR" i="1" dirty="0" err="1">
                <a:latin typeface="Bookman Old Style" pitchFamily="18" charset="0"/>
                <a:ea typeface="굴림" pitchFamily="50" charset="-127"/>
              </a:rPr>
              <a:t>ord</a:t>
            </a:r>
            <a:r>
              <a:rPr lang="en-US" altLang="ko-KR" i="1" dirty="0">
                <a:latin typeface="Bookman Old Style" pitchFamily="18" charset="0"/>
                <a:ea typeface="굴림" pitchFamily="50" charset="-127"/>
              </a:rPr>
              <a:t>(a)</a:t>
            </a:r>
            <a:r>
              <a:rPr lang="en-US" altLang="ko-KR" dirty="0">
                <a:ea typeface="굴림" pitchFamily="50" charset="-127"/>
              </a:rPr>
              <a:t> divides |</a:t>
            </a:r>
            <a:r>
              <a:rPr lang="en-US" altLang="ko-KR" i="1" dirty="0">
                <a:latin typeface="Bookman Old Style" pitchFamily="18" charset="0"/>
                <a:ea typeface="굴림" pitchFamily="50" charset="-127"/>
              </a:rPr>
              <a:t>G</a:t>
            </a:r>
            <a:r>
              <a:rPr lang="en-US" altLang="ko-KR" dirty="0">
                <a:ea typeface="굴림" pitchFamily="50" charset="-127"/>
              </a:rPr>
              <a:t>|.</a:t>
            </a:r>
          </a:p>
          <a:p>
            <a:pPr lvl="1">
              <a:lnSpc>
                <a:spcPct val="20000"/>
              </a:lnSpc>
              <a:buFont typeface="Wingdings" pitchFamily="2" charset="2"/>
              <a:buNone/>
            </a:pPr>
            <a:endParaRPr lang="en-US" altLang="ko-KR" dirty="0">
              <a:ea typeface="굴림" pitchFamily="50" charset="-127"/>
            </a:endParaRPr>
          </a:p>
        </p:txBody>
      </p:sp>
      <p:sp>
        <p:nvSpPr>
          <p:cNvPr id="64517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13D71795-6224-4961-BFC5-F477AAA024F6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>
    <p:pull dir="r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 idx="4294967295"/>
          </p:nvPr>
        </p:nvSpPr>
        <p:spPr>
          <a:xfrm>
            <a:off x="755650" y="152400"/>
            <a:ext cx="7931150" cy="828675"/>
          </a:xfrm>
        </p:spPr>
        <p:txBody>
          <a:bodyPr/>
          <a:lstStyle/>
          <a:p>
            <a:r>
              <a:rPr altLang="ko-KR"/>
              <a:t>Lagrange Theorem</a:t>
            </a:r>
          </a:p>
        </p:txBody>
      </p:sp>
      <p:sp>
        <p:nvSpPr>
          <p:cNvPr id="64515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981075"/>
            <a:ext cx="8893175" cy="3960813"/>
          </a:xfrm>
        </p:spPr>
        <p:txBody>
          <a:bodyPr/>
          <a:lstStyle/>
          <a:p>
            <a:pPr lvl="1">
              <a:lnSpc>
                <a:spcPct val="20000"/>
              </a:lnSpc>
              <a:buFont typeface="Wingdings" pitchFamily="2" charset="2"/>
              <a:buNone/>
            </a:pPr>
            <a:endParaRPr lang="en-US" altLang="ko-KR" dirty="0">
              <a:ea typeface="굴림" pitchFamily="50" charset="-127"/>
            </a:endParaRPr>
          </a:p>
          <a:p>
            <a:r>
              <a:rPr lang="en-US" altLang="ko-KR" dirty="0">
                <a:ea typeface="굴림" pitchFamily="50" charset="-127"/>
              </a:rPr>
              <a:t> Corollary 16.2</a:t>
            </a:r>
          </a:p>
          <a:p>
            <a:pPr lvl="1">
              <a:buFont typeface="Wingdings" pitchFamily="2" charset="2"/>
              <a:buNone/>
            </a:pPr>
            <a:r>
              <a:rPr lang="en-US" altLang="ko-KR" dirty="0">
                <a:solidFill>
                  <a:srgbClr val="0000FF"/>
                </a:solidFill>
                <a:ea typeface="굴림" pitchFamily="50" charset="-127"/>
              </a:rPr>
              <a:t>Every group of </a:t>
            </a:r>
            <a:r>
              <a:rPr lang="en-US" altLang="ko-KR" dirty="0">
                <a:solidFill>
                  <a:srgbClr val="FF0000"/>
                </a:solidFill>
                <a:ea typeface="굴림" pitchFamily="50" charset="-127"/>
              </a:rPr>
              <a:t>prime order </a:t>
            </a:r>
            <a:r>
              <a:rPr lang="en-US" altLang="ko-KR" dirty="0">
                <a:solidFill>
                  <a:srgbClr val="0000FF"/>
                </a:solidFill>
                <a:ea typeface="굴림" pitchFamily="50" charset="-127"/>
              </a:rPr>
              <a:t>is </a:t>
            </a:r>
            <a:r>
              <a:rPr lang="en-US" altLang="ko-KR" dirty="0">
                <a:solidFill>
                  <a:srgbClr val="FF0000"/>
                </a:solidFill>
                <a:ea typeface="굴림" pitchFamily="50" charset="-127"/>
              </a:rPr>
              <a:t>cyclic</a:t>
            </a:r>
            <a:r>
              <a:rPr lang="en-US" altLang="ko-KR" dirty="0">
                <a:solidFill>
                  <a:srgbClr val="0000FF"/>
                </a:solidFill>
                <a:ea typeface="굴림" pitchFamily="50" charset="-127"/>
              </a:rPr>
              <a:t>. </a:t>
            </a:r>
          </a:p>
        </p:txBody>
      </p:sp>
      <p:sp>
        <p:nvSpPr>
          <p:cNvPr id="302084" name="Text Box 4"/>
          <p:cNvSpPr txBox="1">
            <a:spLocks noChangeArrowheads="1"/>
          </p:cNvSpPr>
          <p:nvPr/>
        </p:nvSpPr>
        <p:spPr bwMode="auto">
          <a:xfrm>
            <a:off x="107504" y="2276872"/>
            <a:ext cx="8856142" cy="2710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en-US" altLang="ko-KR" sz="2000" dirty="0">
                <a:latin typeface="Comic Sans MS" pitchFamily="66" charset="0"/>
              </a:rPr>
              <a:t>Let </a:t>
            </a:r>
            <a:r>
              <a:rPr kumimoji="0" lang="en-US" altLang="ko-KR" sz="2000" dirty="0">
                <a:solidFill>
                  <a:srgbClr val="FF0000"/>
                </a:solidFill>
                <a:latin typeface="Comic Sans MS" pitchFamily="66" charset="0"/>
              </a:rPr>
              <a:t>p be a </a:t>
            </a:r>
            <a:r>
              <a:rPr kumimoji="0" lang="en-US" altLang="ko-KR" sz="2000" dirty="0">
                <a:solidFill>
                  <a:srgbClr val="FF0000"/>
                </a:solidFill>
                <a:latin typeface="Comic Sans MS" pitchFamily="66" charset="0"/>
              </a:rPr>
              <a:t>prime</a:t>
            </a:r>
            <a:r>
              <a:rPr kumimoji="0" lang="en-US" altLang="ko-KR" sz="2000" dirty="0">
                <a:latin typeface="Comic Sans MS" pitchFamily="66" charset="0"/>
              </a:rPr>
              <a:t> and </a:t>
            </a:r>
            <a:r>
              <a:rPr kumimoji="0" lang="en-US" altLang="ko-KR" sz="2000" dirty="0">
                <a:solidFill>
                  <a:srgbClr val="0000FF"/>
                </a:solidFill>
                <a:latin typeface="Comic Sans MS" pitchFamily="66" charset="0"/>
              </a:rPr>
              <a:t>G be a group</a:t>
            </a:r>
            <a:r>
              <a:rPr kumimoji="0" lang="en-US" altLang="ko-KR" sz="2000" dirty="0">
                <a:latin typeface="Comic Sans MS" pitchFamily="66" charset="0"/>
              </a:rPr>
              <a:t> such that </a:t>
            </a:r>
            <a:r>
              <a:rPr kumimoji="0" lang="en-US" altLang="ko-KR" sz="2000" dirty="0">
                <a:solidFill>
                  <a:srgbClr val="0000FF"/>
                </a:solidFill>
                <a:latin typeface="Comic Sans MS" pitchFamily="66" charset="0"/>
              </a:rPr>
              <a:t>|G|=</a:t>
            </a:r>
            <a:r>
              <a:rPr kumimoji="0" lang="en-US" altLang="ko-KR" sz="2000" dirty="0">
                <a:solidFill>
                  <a:srgbClr val="FF0000"/>
                </a:solidFill>
                <a:latin typeface="Comic Sans MS" pitchFamily="66" charset="0"/>
              </a:rPr>
              <a:t>p</a:t>
            </a:r>
            <a:r>
              <a:rPr kumimoji="0" lang="en-US" altLang="ko-KR" sz="2000" dirty="0">
                <a:latin typeface="Comic Sans MS" pitchFamily="66" charset="0"/>
              </a:rPr>
              <a:t>. Then G contains more than one element. </a:t>
            </a:r>
          </a:p>
          <a:p>
            <a:pPr>
              <a:spcBef>
                <a:spcPct val="50000"/>
              </a:spcBef>
              <a:defRPr/>
            </a:pPr>
            <a:r>
              <a:rPr kumimoji="0" lang="en-US" altLang="ko-KR" sz="2000" dirty="0">
                <a:latin typeface="Comic Sans MS" pitchFamily="66" charset="0"/>
              </a:rPr>
              <a:t>Let </a:t>
            </a:r>
            <a:r>
              <a:rPr kumimoji="0" lang="en-US" altLang="ko-KR" sz="2000" dirty="0" err="1">
                <a:latin typeface="Comic Sans MS" pitchFamily="66" charset="0"/>
              </a:rPr>
              <a:t>g∈G</a:t>
            </a:r>
            <a:r>
              <a:rPr kumimoji="0" lang="en-US" altLang="ko-KR" sz="2000" dirty="0">
                <a:latin typeface="Comic Sans MS" pitchFamily="66" charset="0"/>
              </a:rPr>
              <a:t> such that </a:t>
            </a:r>
            <a:r>
              <a:rPr kumimoji="0" lang="en-US" altLang="ko-KR" sz="2000" dirty="0" err="1">
                <a:latin typeface="Comic Sans MS" pitchFamily="66" charset="0"/>
              </a:rPr>
              <a:t>g≠e</a:t>
            </a:r>
            <a:r>
              <a:rPr kumimoji="0" lang="en-US" altLang="ko-KR" sz="2000" baseline="-25000" dirty="0" err="1">
                <a:latin typeface="Comic Sans MS" pitchFamily="66" charset="0"/>
              </a:rPr>
              <a:t>G</a:t>
            </a:r>
            <a:r>
              <a:rPr kumimoji="0" lang="en-US" altLang="ko-KR" sz="2000" dirty="0">
                <a:latin typeface="Comic Sans MS" pitchFamily="66" charset="0"/>
              </a:rPr>
              <a:t> (</a:t>
            </a:r>
            <a:r>
              <a:rPr kumimoji="0" lang="ko-KR" altLang="en-US" sz="2000" dirty="0" err="1">
                <a:latin typeface="Comic Sans MS" pitchFamily="66" charset="0"/>
              </a:rPr>
              <a:t>항등원</a:t>
            </a:r>
            <a:r>
              <a:rPr kumimoji="0" lang="en-US" altLang="ko-KR" sz="2000" dirty="0">
                <a:latin typeface="Comic Sans MS" pitchFamily="66" charset="0"/>
              </a:rPr>
              <a:t>). Then ⟨g⟩ contains more than one element. </a:t>
            </a:r>
          </a:p>
          <a:p>
            <a:pPr>
              <a:spcBef>
                <a:spcPct val="50000"/>
              </a:spcBef>
              <a:defRPr/>
            </a:pPr>
            <a:r>
              <a:rPr kumimoji="0" lang="en-US" altLang="ko-KR" sz="2000" dirty="0">
                <a:latin typeface="Comic Sans MS" pitchFamily="66" charset="0"/>
              </a:rPr>
              <a:t>Since |⟨g⟩| ≤ |G|, </a:t>
            </a:r>
            <a:r>
              <a:rPr kumimoji="0" lang="en-US" altLang="ko-KR" sz="2000" dirty="0">
                <a:solidFill>
                  <a:srgbClr val="FF0000"/>
                </a:solidFill>
                <a:latin typeface="Comic Sans MS" pitchFamily="66" charset="0"/>
              </a:rPr>
              <a:t>by Lagrange’s theorem,</a:t>
            </a:r>
            <a:r>
              <a:rPr kumimoji="0" lang="en-US" altLang="ko-KR" sz="2000" dirty="0">
                <a:latin typeface="Comic Sans MS" pitchFamily="66" charset="0"/>
              </a:rPr>
              <a:t> </a:t>
            </a:r>
            <a:r>
              <a:rPr kumimoji="0" lang="en-US" altLang="ko-KR" sz="2000" dirty="0">
                <a:solidFill>
                  <a:srgbClr val="FF0000"/>
                </a:solidFill>
                <a:latin typeface="Comic Sans MS" pitchFamily="66" charset="0"/>
              </a:rPr>
              <a:t>|⟨g⟩| divides p. </a:t>
            </a:r>
          </a:p>
          <a:p>
            <a:pPr>
              <a:spcBef>
                <a:spcPct val="50000"/>
              </a:spcBef>
              <a:tabLst>
                <a:tab pos="1701800" algn="l"/>
                <a:tab pos="1797050" algn="l"/>
              </a:tabLst>
              <a:defRPr/>
            </a:pPr>
            <a:r>
              <a:rPr kumimoji="0" lang="en-US" altLang="ko-KR" sz="2000" dirty="0">
                <a:latin typeface="Comic Sans MS" pitchFamily="66" charset="0"/>
              </a:rPr>
              <a:t>Since |⟨g⟩|&gt;1 and </a:t>
            </a:r>
            <a:r>
              <a:rPr kumimoji="0" lang="en-US" altLang="ko-KR" sz="2000" dirty="0">
                <a:solidFill>
                  <a:srgbClr val="FF0000"/>
                </a:solidFill>
                <a:latin typeface="Comic Sans MS" pitchFamily="66" charset="0"/>
              </a:rPr>
              <a:t>|⟨g⟩| divides a prime</a:t>
            </a:r>
            <a:r>
              <a:rPr kumimoji="0" lang="en-US" altLang="ko-KR" sz="2000" dirty="0">
                <a:latin typeface="Comic Sans MS" pitchFamily="66" charset="0"/>
              </a:rPr>
              <a:t>, </a:t>
            </a:r>
            <a:r>
              <a:rPr kumimoji="0" lang="en-US" altLang="ko-KR" sz="2000" dirty="0">
                <a:solidFill>
                  <a:srgbClr val="FF0000"/>
                </a:solidFill>
                <a:latin typeface="Comic Sans MS" pitchFamily="66" charset="0"/>
              </a:rPr>
              <a:t>|⟨g⟩|=p=|G|.</a:t>
            </a:r>
            <a:r>
              <a:rPr kumimoji="0" lang="en-US" altLang="ko-KR" sz="2000" dirty="0">
                <a:latin typeface="Comic Sans MS" pitchFamily="66" charset="0"/>
              </a:rPr>
              <a:t> Hence, ⟨g⟩=G. </a:t>
            </a:r>
            <a:r>
              <a:rPr kumimoji="0" lang="en-US" altLang="ko-KR" sz="2000" dirty="0">
                <a:solidFill>
                  <a:srgbClr val="FF0000"/>
                </a:solidFill>
                <a:latin typeface="Comic Sans MS" pitchFamily="66" charset="0"/>
              </a:rPr>
              <a:t>It follows that G is cyclic</a:t>
            </a:r>
            <a:r>
              <a:rPr kumimoji="0" lang="en-US" altLang="ko-KR" sz="2000" dirty="0">
                <a:latin typeface="Comic Sans MS" pitchFamily="66" charset="0"/>
              </a:rPr>
              <a:t>.</a:t>
            </a:r>
          </a:p>
        </p:txBody>
      </p:sp>
      <p:sp>
        <p:nvSpPr>
          <p:cNvPr id="64517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13D71795-6224-4961-BFC5-F477AAA024F6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7175" y="6032215"/>
            <a:ext cx="8706471" cy="5847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latinLnBrk="1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1pPr>
            <a:lvl2pPr latinLnBrk="1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2pPr>
            <a:lvl3pPr latinLnBrk="1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3pPr>
            <a:lvl4pPr latinLnBrk="1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4pPr>
            <a:lvl5pPr latinLnBrk="1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9pPr>
          </a:lstStyle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34" charset="-128"/>
                <a:cs typeface="Meiryo UI" panose="020B0604030504040204" pitchFamily="34" charset="-128"/>
              </a:rPr>
              <a:t>A prime number is a </a:t>
            </a:r>
            <a:r>
              <a:rPr kumimoji="1" lang="ko-KR" altLang="ko-KR" sz="1600" b="0" i="0" u="none" strike="noStrike" cap="none" normalizeH="0" baseline="0" dirty="0">
                <a:ln>
                  <a:noFill/>
                </a:ln>
                <a:solidFill>
                  <a:srgbClr val="006699"/>
                </a:solidFill>
                <a:effectLst/>
                <a:latin typeface="Meiryo UI" panose="020B0604030504040204" pitchFamily="34" charset="-128"/>
                <a:cs typeface="Meiryo UI" panose="020B0604030504040204" pitchFamily="34" charset="-128"/>
                <a:hlinkClick r:id="rId4"/>
              </a:rPr>
              <a:t>positive integer</a:t>
            </a:r>
            <a:r>
              <a:rPr kumimoji="1" lang="en-US" altLang="ko-KR" sz="1600" b="0" i="0" u="none" strike="noStrike" cap="none" normalizeH="0" baseline="0" dirty="0">
                <a:ln>
                  <a:noFill/>
                </a:ln>
                <a:solidFill>
                  <a:srgbClr val="006699"/>
                </a:solidFill>
                <a:effectLst/>
                <a:latin typeface="Meiryo UI" panose="020B0604030504040204" pitchFamily="34" charset="-128"/>
                <a:cs typeface="Meiryo UI" panose="020B0604030504040204" pitchFamily="34" charset="-128"/>
              </a:rPr>
              <a:t> p&gt;1</a:t>
            </a:r>
            <a:r>
              <a:rPr kumimoji="1" lang="ko-KR" altLang="ko-K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34" charset="-128"/>
                <a:cs typeface="Meiryo UI" panose="020B0604030504040204" pitchFamily="34" charset="-128"/>
              </a:rPr>
              <a:t>  </a:t>
            </a:r>
            <a:r>
              <a:rPr kumimoji="1" lang="ko-KR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34" charset="-128"/>
                <a:cs typeface="Meiryo UI" panose="020B0604030504040204" pitchFamily="34" charset="-128"/>
              </a:rPr>
              <a:t> </a:t>
            </a:r>
            <a:r>
              <a:rPr kumimoji="1" lang="ko-KR" altLang="ko-K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34" charset="-128"/>
                <a:cs typeface="Meiryo UI" panose="020B0604030504040204" pitchFamily="34" charset="-128"/>
              </a:rPr>
              <a:t>that has no positive integer </a:t>
            </a:r>
            <a:r>
              <a:rPr kumimoji="1" lang="ko-KR" altLang="ko-KR" sz="1600" b="0" i="0" u="none" strike="noStrike" cap="none" normalizeH="0" baseline="0" dirty="0">
                <a:ln>
                  <a:noFill/>
                </a:ln>
                <a:solidFill>
                  <a:srgbClr val="006699"/>
                </a:solidFill>
                <a:effectLst/>
                <a:latin typeface="Meiryo UI" panose="020B0604030504040204" pitchFamily="34" charset="-128"/>
                <a:cs typeface="Meiryo UI" panose="020B0604030504040204" pitchFamily="34" charset="-128"/>
                <a:hlinkClick r:id="rId5"/>
              </a:rPr>
              <a:t>divisors</a:t>
            </a:r>
            <a:r>
              <a:rPr kumimoji="1" lang="ko-KR" altLang="ko-K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34" charset="-128"/>
                <a:cs typeface="Meiryo UI" panose="020B0604030504040204" pitchFamily="34" charset="-128"/>
              </a:rPr>
              <a:t> other than 1 and </a:t>
            </a:r>
            <a:r>
              <a:rPr kumimoji="1" lang="en-US" altLang="ko-K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34" charset="-128"/>
                <a:cs typeface="Meiryo UI" panose="020B0604030504040204" pitchFamily="34" charset="-128"/>
              </a:rPr>
              <a:t>p</a:t>
            </a:r>
            <a:r>
              <a:rPr kumimoji="1" lang="ko-KR" altLang="ko-K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34" charset="-128"/>
                <a:cs typeface="Meiryo UI" panose="020B0604030504040204" pitchFamily="34" charset="-128"/>
              </a:rPr>
              <a:t>  </a:t>
            </a:r>
            <a:r>
              <a:rPr kumimoji="1" lang="ko-KR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34" charset="-128"/>
                <a:cs typeface="Meiryo UI" panose="020B0604030504040204" pitchFamily="34" charset="-128"/>
              </a:rPr>
              <a:t> </a:t>
            </a:r>
            <a:r>
              <a:rPr kumimoji="1" lang="ko-KR" altLang="ko-K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34" charset="-128"/>
                <a:cs typeface="Meiryo UI" panose="020B0604030504040204" pitchFamily="34" charset="-128"/>
              </a:rPr>
              <a:t>itself</a:t>
            </a:r>
            <a:r>
              <a:rPr lang="en-US" altLang="ko-KR" sz="1100" dirty="0">
                <a:latin typeface="Meiryo UI" panose="020B0604030504040204" pitchFamily="34" charset="-128"/>
                <a:cs typeface="Meiryo UI" panose="020B0604030504040204" pitchFamily="34" charset="-128"/>
              </a:rPr>
              <a:t>. </a:t>
            </a:r>
            <a:r>
              <a:rPr lang="en-US" altLang="ko-KR" sz="1400" b="1" dirty="0">
                <a:latin typeface="Meiryo UI" panose="020B0604030504040204" pitchFamily="34" charset="-128"/>
                <a:cs typeface="Meiryo UI" panose="020B0604030504040204" pitchFamily="34" charset="-128"/>
              </a:rPr>
              <a:t>(1</a:t>
            </a:r>
            <a:r>
              <a:rPr lang="ko-KR" altLang="en-US" sz="1400" b="1" dirty="0">
                <a:latin typeface="Meiryo UI" panose="020B0604030504040204" pitchFamily="34" charset="-128"/>
                <a:cs typeface="Meiryo UI" panose="020B0604030504040204" pitchFamily="34" charset="-128"/>
              </a:rPr>
              <a:t>은</a:t>
            </a:r>
            <a:r>
              <a:rPr lang="en-US" altLang="ko-KR" sz="1400" b="1" dirty="0">
                <a:latin typeface="Meiryo UI" panose="020B0604030504040204" pitchFamily="34" charset="-128"/>
                <a:cs typeface="Meiryo UI" panose="020B0604030504040204" pitchFamily="34" charset="-128"/>
              </a:rPr>
              <a:t> prime number </a:t>
            </a:r>
            <a:r>
              <a:rPr lang="ko-KR" altLang="en-US" sz="1400" b="1" dirty="0">
                <a:latin typeface="Meiryo UI" panose="020B0604030504040204" pitchFamily="34" charset="-128"/>
                <a:cs typeface="Meiryo UI" panose="020B0604030504040204" pitchFamily="34" charset="-128"/>
              </a:rPr>
              <a:t>아님</a:t>
            </a:r>
            <a:r>
              <a:rPr lang="en-US" altLang="ko-KR" sz="1400" b="1" dirty="0">
                <a:latin typeface="Meiryo UI" panose="020B0604030504040204" pitchFamily="34" charset="-128"/>
                <a:cs typeface="Meiryo UI" panose="020B0604030504040204" pitchFamily="34" charset="-128"/>
              </a:rPr>
              <a:t>.. 2,3,…)</a:t>
            </a:r>
            <a:endParaRPr kumimoji="1" lang="ko-KR" altLang="ko-KR" sz="4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34" charset="-128"/>
              <a:cs typeface="Meiryo UI" panose="020B0604030504040204" pitchFamily="34" charset="-128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07504" y="5413866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>
                <a:hlinkClick r:id="rId6"/>
              </a:rPr>
              <a:t>http://planetmath.org/proofthateverygroupofprimeorderiscyclic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72501791"/>
      </p:ext>
    </p:extLst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08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 idx="4294967295"/>
          </p:nvPr>
        </p:nvSpPr>
        <p:spPr>
          <a:xfrm>
            <a:off x="755650" y="152400"/>
            <a:ext cx="7931150" cy="828675"/>
          </a:xfrm>
        </p:spPr>
        <p:txBody>
          <a:bodyPr/>
          <a:lstStyle/>
          <a:p>
            <a:r>
              <a:rPr altLang="ko-KR" sz="2800"/>
              <a:t>Example (1)</a:t>
            </a:r>
            <a:endParaRPr lang="ko-KR" sz="2800"/>
          </a:p>
        </p:txBody>
      </p:sp>
      <p:sp>
        <p:nvSpPr>
          <p:cNvPr id="6656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631825"/>
          </a:xfrm>
        </p:spPr>
        <p:txBody>
          <a:bodyPr/>
          <a:lstStyle/>
          <a:p>
            <a:r>
              <a:rPr lang="en-US" altLang="ko-KR"/>
              <a:t> In </a:t>
            </a:r>
            <a:r>
              <a:rPr lang="en-US" altLang="ko-KR">
                <a:latin typeface="Bookman Old Style" pitchFamily="18" charset="0"/>
              </a:rPr>
              <a:t>&lt;</a:t>
            </a:r>
            <a:r>
              <a:rPr lang="en-US" altLang="ko-KR" i="1">
                <a:latin typeface="Bookman Old Style" pitchFamily="18" charset="0"/>
              </a:rPr>
              <a:t>Z</a:t>
            </a:r>
            <a:r>
              <a:rPr lang="en-US" altLang="ko-KR" sz="2800" i="1" baseline="-25000">
                <a:latin typeface="Bookman Old Style" pitchFamily="18" charset="0"/>
              </a:rPr>
              <a:t>15</a:t>
            </a:r>
            <a:r>
              <a:rPr lang="en-US" altLang="ko-KR" i="1">
                <a:latin typeface="Bookman Old Style" pitchFamily="18" charset="0"/>
              </a:rPr>
              <a:t>*</a:t>
            </a:r>
            <a:r>
              <a:rPr lang="en-US" altLang="ko-KR"/>
              <a:t>,</a:t>
            </a:r>
            <a:r>
              <a:rPr lang="en-US" altLang="ko-KR">
                <a:sym typeface="Symbol" pitchFamily="18" charset="2"/>
              </a:rPr>
              <a:t></a:t>
            </a:r>
            <a:r>
              <a:rPr lang="en-US" altLang="ko-KR">
                <a:latin typeface="Bookman Old Style" pitchFamily="18" charset="0"/>
                <a:sym typeface="Symbol" pitchFamily="18" charset="2"/>
              </a:rPr>
              <a:t>&gt;</a:t>
            </a:r>
            <a:r>
              <a:rPr lang="en-US" altLang="ko-KR"/>
              <a:t>, </a:t>
            </a:r>
            <a:r>
              <a:rPr lang="en-US" altLang="ko-KR" i="1">
                <a:latin typeface="Bookman Old Style" pitchFamily="18" charset="0"/>
              </a:rPr>
              <a:t>ord(2)</a:t>
            </a:r>
            <a:r>
              <a:rPr lang="en-US" altLang="ko-KR"/>
              <a:t> = </a:t>
            </a:r>
            <a:r>
              <a:rPr lang="en-US" altLang="ko-KR">
                <a:latin typeface="Bookman Old Style" pitchFamily="18" charset="0"/>
              </a:rPr>
              <a:t>4</a:t>
            </a:r>
            <a:r>
              <a:rPr lang="en-US" altLang="ko-KR"/>
              <a:t> and </a:t>
            </a:r>
            <a:r>
              <a:rPr lang="en-US" altLang="ko-KR" i="1">
                <a:latin typeface="Bookman Old Style" pitchFamily="18" charset="0"/>
              </a:rPr>
              <a:t>ord(4)</a:t>
            </a:r>
            <a:r>
              <a:rPr lang="en-US" altLang="ko-KR"/>
              <a:t> = </a:t>
            </a:r>
            <a:r>
              <a:rPr lang="en-US" altLang="ko-KR">
                <a:latin typeface="Bookman Old Style" pitchFamily="18" charset="0"/>
              </a:rPr>
              <a:t>2</a:t>
            </a:r>
            <a:r>
              <a:rPr lang="en-US" altLang="ko-KR"/>
              <a:t>.</a:t>
            </a:r>
            <a:endParaRPr lang="ko-KR" altLang="en-US"/>
          </a:p>
        </p:txBody>
      </p:sp>
      <p:grpSp>
        <p:nvGrpSpPr>
          <p:cNvPr id="66564" name="Group 4"/>
          <p:cNvGrpSpPr>
            <a:grpSpLocks/>
          </p:cNvGrpSpPr>
          <p:nvPr/>
        </p:nvGrpSpPr>
        <p:grpSpPr bwMode="auto">
          <a:xfrm>
            <a:off x="2266950" y="2251075"/>
            <a:ext cx="4537075" cy="3313113"/>
            <a:chOff x="1428" y="1418"/>
            <a:chExt cx="2858" cy="2087"/>
          </a:xfrm>
        </p:grpSpPr>
        <p:sp>
          <p:nvSpPr>
            <p:cNvPr id="66577" name="Rectangle 5"/>
            <p:cNvSpPr>
              <a:spLocks noChangeArrowheads="1"/>
            </p:cNvSpPr>
            <p:nvPr/>
          </p:nvSpPr>
          <p:spPr bwMode="auto">
            <a:xfrm>
              <a:off x="1746" y="169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578" name="Rectangle 6"/>
            <p:cNvSpPr>
              <a:spLocks noChangeArrowheads="1"/>
            </p:cNvSpPr>
            <p:nvPr/>
          </p:nvSpPr>
          <p:spPr bwMode="auto">
            <a:xfrm>
              <a:off x="1746" y="1418"/>
              <a:ext cx="317" cy="273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579" name="Rectangle 7"/>
            <p:cNvSpPr>
              <a:spLocks noChangeArrowheads="1"/>
            </p:cNvSpPr>
            <p:nvPr/>
          </p:nvSpPr>
          <p:spPr bwMode="auto">
            <a:xfrm>
              <a:off x="2064" y="169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580" name="Rectangle 8"/>
            <p:cNvSpPr>
              <a:spLocks noChangeArrowheads="1"/>
            </p:cNvSpPr>
            <p:nvPr/>
          </p:nvSpPr>
          <p:spPr bwMode="auto">
            <a:xfrm>
              <a:off x="2063" y="1418"/>
              <a:ext cx="317" cy="273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66581" name="Rectangle 9"/>
            <p:cNvSpPr>
              <a:spLocks noChangeArrowheads="1"/>
            </p:cNvSpPr>
            <p:nvPr/>
          </p:nvSpPr>
          <p:spPr bwMode="auto">
            <a:xfrm>
              <a:off x="2381" y="169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582" name="Rectangle 10"/>
            <p:cNvSpPr>
              <a:spLocks noChangeArrowheads="1"/>
            </p:cNvSpPr>
            <p:nvPr/>
          </p:nvSpPr>
          <p:spPr bwMode="auto">
            <a:xfrm>
              <a:off x="2381" y="1418"/>
              <a:ext cx="317" cy="273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66583" name="Rectangle 11"/>
            <p:cNvSpPr>
              <a:spLocks noChangeArrowheads="1"/>
            </p:cNvSpPr>
            <p:nvPr/>
          </p:nvSpPr>
          <p:spPr bwMode="auto">
            <a:xfrm>
              <a:off x="2699" y="169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584" name="Rectangle 12"/>
            <p:cNvSpPr>
              <a:spLocks noChangeArrowheads="1"/>
            </p:cNvSpPr>
            <p:nvPr/>
          </p:nvSpPr>
          <p:spPr bwMode="auto">
            <a:xfrm>
              <a:off x="2699" y="1418"/>
              <a:ext cx="317" cy="273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66585" name="Rectangle 13"/>
            <p:cNvSpPr>
              <a:spLocks noChangeArrowheads="1"/>
            </p:cNvSpPr>
            <p:nvPr/>
          </p:nvSpPr>
          <p:spPr bwMode="auto">
            <a:xfrm>
              <a:off x="3016" y="169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586" name="Rectangle 14"/>
            <p:cNvSpPr>
              <a:spLocks noChangeArrowheads="1"/>
            </p:cNvSpPr>
            <p:nvPr/>
          </p:nvSpPr>
          <p:spPr bwMode="auto">
            <a:xfrm>
              <a:off x="3016" y="1418"/>
              <a:ext cx="317" cy="273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66587" name="Rectangle 15"/>
            <p:cNvSpPr>
              <a:spLocks noChangeArrowheads="1"/>
            </p:cNvSpPr>
            <p:nvPr/>
          </p:nvSpPr>
          <p:spPr bwMode="auto">
            <a:xfrm>
              <a:off x="3334" y="169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588" name="Rectangle 16"/>
            <p:cNvSpPr>
              <a:spLocks noChangeArrowheads="1"/>
            </p:cNvSpPr>
            <p:nvPr/>
          </p:nvSpPr>
          <p:spPr bwMode="auto">
            <a:xfrm>
              <a:off x="3334" y="1418"/>
              <a:ext cx="317" cy="273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6</a:t>
              </a:r>
            </a:p>
          </p:txBody>
        </p:sp>
        <p:sp>
          <p:nvSpPr>
            <p:cNvPr id="66589" name="Rectangle 17"/>
            <p:cNvSpPr>
              <a:spLocks noChangeArrowheads="1"/>
            </p:cNvSpPr>
            <p:nvPr/>
          </p:nvSpPr>
          <p:spPr bwMode="auto">
            <a:xfrm>
              <a:off x="3651" y="169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590" name="Rectangle 18"/>
            <p:cNvSpPr>
              <a:spLocks noChangeArrowheads="1"/>
            </p:cNvSpPr>
            <p:nvPr/>
          </p:nvSpPr>
          <p:spPr bwMode="auto">
            <a:xfrm>
              <a:off x="3651" y="1418"/>
              <a:ext cx="317" cy="273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66591" name="Rectangle 19"/>
            <p:cNvSpPr>
              <a:spLocks noChangeArrowheads="1"/>
            </p:cNvSpPr>
            <p:nvPr/>
          </p:nvSpPr>
          <p:spPr bwMode="auto">
            <a:xfrm>
              <a:off x="3968" y="169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592" name="Rectangle 20"/>
            <p:cNvSpPr>
              <a:spLocks noChangeArrowheads="1"/>
            </p:cNvSpPr>
            <p:nvPr/>
          </p:nvSpPr>
          <p:spPr bwMode="auto">
            <a:xfrm>
              <a:off x="3968" y="1418"/>
              <a:ext cx="317" cy="273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66593" name="Rectangle 21"/>
            <p:cNvSpPr>
              <a:spLocks noChangeArrowheads="1"/>
            </p:cNvSpPr>
            <p:nvPr/>
          </p:nvSpPr>
          <p:spPr bwMode="auto">
            <a:xfrm>
              <a:off x="1746" y="191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66594" name="Rectangle 22"/>
            <p:cNvSpPr>
              <a:spLocks noChangeArrowheads="1"/>
            </p:cNvSpPr>
            <p:nvPr/>
          </p:nvSpPr>
          <p:spPr bwMode="auto">
            <a:xfrm>
              <a:off x="2064" y="191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66595" name="Rectangle 23"/>
            <p:cNvSpPr>
              <a:spLocks noChangeArrowheads="1"/>
            </p:cNvSpPr>
            <p:nvPr/>
          </p:nvSpPr>
          <p:spPr bwMode="auto">
            <a:xfrm>
              <a:off x="2381" y="191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66596" name="Rectangle 24"/>
            <p:cNvSpPr>
              <a:spLocks noChangeArrowheads="1"/>
            </p:cNvSpPr>
            <p:nvPr/>
          </p:nvSpPr>
          <p:spPr bwMode="auto">
            <a:xfrm>
              <a:off x="2699" y="191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597" name="Rectangle 25"/>
            <p:cNvSpPr>
              <a:spLocks noChangeArrowheads="1"/>
            </p:cNvSpPr>
            <p:nvPr/>
          </p:nvSpPr>
          <p:spPr bwMode="auto">
            <a:xfrm>
              <a:off x="3016" y="191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66598" name="Rectangle 26"/>
            <p:cNvSpPr>
              <a:spLocks noChangeArrowheads="1"/>
            </p:cNvSpPr>
            <p:nvPr/>
          </p:nvSpPr>
          <p:spPr bwMode="auto">
            <a:xfrm>
              <a:off x="3334" y="191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66599" name="Rectangle 27"/>
            <p:cNvSpPr>
              <a:spLocks noChangeArrowheads="1"/>
            </p:cNvSpPr>
            <p:nvPr/>
          </p:nvSpPr>
          <p:spPr bwMode="auto">
            <a:xfrm>
              <a:off x="3651" y="191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66600" name="Rectangle 28"/>
            <p:cNvSpPr>
              <a:spLocks noChangeArrowheads="1"/>
            </p:cNvSpPr>
            <p:nvPr/>
          </p:nvSpPr>
          <p:spPr bwMode="auto">
            <a:xfrm>
              <a:off x="3968" y="191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601" name="Rectangle 29"/>
            <p:cNvSpPr>
              <a:spLocks noChangeArrowheads="1"/>
            </p:cNvSpPr>
            <p:nvPr/>
          </p:nvSpPr>
          <p:spPr bwMode="auto">
            <a:xfrm>
              <a:off x="1746" y="21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66602" name="Rectangle 30"/>
            <p:cNvSpPr>
              <a:spLocks noChangeArrowheads="1"/>
            </p:cNvSpPr>
            <p:nvPr/>
          </p:nvSpPr>
          <p:spPr bwMode="auto">
            <a:xfrm>
              <a:off x="2064" y="21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603" name="Rectangle 31"/>
            <p:cNvSpPr>
              <a:spLocks noChangeArrowheads="1"/>
            </p:cNvSpPr>
            <p:nvPr/>
          </p:nvSpPr>
          <p:spPr bwMode="auto">
            <a:xfrm>
              <a:off x="2381" y="21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66604" name="Rectangle 32"/>
            <p:cNvSpPr>
              <a:spLocks noChangeArrowheads="1"/>
            </p:cNvSpPr>
            <p:nvPr/>
          </p:nvSpPr>
          <p:spPr bwMode="auto">
            <a:xfrm>
              <a:off x="2699" y="21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605" name="Rectangle 33"/>
            <p:cNvSpPr>
              <a:spLocks noChangeArrowheads="1"/>
            </p:cNvSpPr>
            <p:nvPr/>
          </p:nvSpPr>
          <p:spPr bwMode="auto">
            <a:xfrm>
              <a:off x="3016" y="21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66606" name="Rectangle 34"/>
            <p:cNvSpPr>
              <a:spLocks noChangeArrowheads="1"/>
            </p:cNvSpPr>
            <p:nvPr/>
          </p:nvSpPr>
          <p:spPr bwMode="auto">
            <a:xfrm>
              <a:off x="3334" y="21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607" name="Rectangle 35"/>
            <p:cNvSpPr>
              <a:spLocks noChangeArrowheads="1"/>
            </p:cNvSpPr>
            <p:nvPr/>
          </p:nvSpPr>
          <p:spPr bwMode="auto">
            <a:xfrm>
              <a:off x="3651" y="21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66608" name="Rectangle 36"/>
            <p:cNvSpPr>
              <a:spLocks noChangeArrowheads="1"/>
            </p:cNvSpPr>
            <p:nvPr/>
          </p:nvSpPr>
          <p:spPr bwMode="auto">
            <a:xfrm>
              <a:off x="3968" y="21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609" name="Rectangle 37"/>
            <p:cNvSpPr>
              <a:spLocks noChangeArrowheads="1"/>
            </p:cNvSpPr>
            <p:nvPr/>
          </p:nvSpPr>
          <p:spPr bwMode="auto">
            <a:xfrm>
              <a:off x="1746" y="2372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66610" name="Rectangle 38"/>
            <p:cNvSpPr>
              <a:spLocks noChangeArrowheads="1"/>
            </p:cNvSpPr>
            <p:nvPr/>
          </p:nvSpPr>
          <p:spPr bwMode="auto">
            <a:xfrm>
              <a:off x="2064" y="2372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66611" name="Rectangle 39"/>
            <p:cNvSpPr>
              <a:spLocks noChangeArrowheads="1"/>
            </p:cNvSpPr>
            <p:nvPr/>
          </p:nvSpPr>
          <p:spPr bwMode="auto">
            <a:xfrm>
              <a:off x="2381" y="2372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13</a:t>
              </a:r>
            </a:p>
          </p:txBody>
        </p:sp>
        <p:sp>
          <p:nvSpPr>
            <p:cNvPr id="66612" name="Rectangle 40"/>
            <p:cNvSpPr>
              <a:spLocks noChangeArrowheads="1"/>
            </p:cNvSpPr>
            <p:nvPr/>
          </p:nvSpPr>
          <p:spPr bwMode="auto">
            <a:xfrm>
              <a:off x="2699" y="2372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613" name="Rectangle 41"/>
            <p:cNvSpPr>
              <a:spLocks noChangeArrowheads="1"/>
            </p:cNvSpPr>
            <p:nvPr/>
          </p:nvSpPr>
          <p:spPr bwMode="auto">
            <a:xfrm>
              <a:off x="3016" y="2372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66614" name="Rectangle 42"/>
            <p:cNvSpPr>
              <a:spLocks noChangeArrowheads="1"/>
            </p:cNvSpPr>
            <p:nvPr/>
          </p:nvSpPr>
          <p:spPr bwMode="auto">
            <a:xfrm>
              <a:off x="3334" y="2372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66615" name="Rectangle 43"/>
            <p:cNvSpPr>
              <a:spLocks noChangeArrowheads="1"/>
            </p:cNvSpPr>
            <p:nvPr/>
          </p:nvSpPr>
          <p:spPr bwMode="auto">
            <a:xfrm>
              <a:off x="3651" y="2372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13</a:t>
              </a:r>
            </a:p>
          </p:txBody>
        </p:sp>
        <p:sp>
          <p:nvSpPr>
            <p:cNvPr id="66616" name="Rectangle 44"/>
            <p:cNvSpPr>
              <a:spLocks noChangeArrowheads="1"/>
            </p:cNvSpPr>
            <p:nvPr/>
          </p:nvSpPr>
          <p:spPr bwMode="auto">
            <a:xfrm>
              <a:off x="3968" y="2372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617" name="Rectangle 45"/>
            <p:cNvSpPr>
              <a:spLocks noChangeArrowheads="1"/>
            </p:cNvSpPr>
            <p:nvPr/>
          </p:nvSpPr>
          <p:spPr bwMode="auto">
            <a:xfrm>
              <a:off x="1746" y="259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66618" name="Rectangle 46"/>
            <p:cNvSpPr>
              <a:spLocks noChangeArrowheads="1"/>
            </p:cNvSpPr>
            <p:nvPr/>
          </p:nvSpPr>
          <p:spPr bwMode="auto">
            <a:xfrm>
              <a:off x="2064" y="259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66619" name="Rectangle 47"/>
            <p:cNvSpPr>
              <a:spLocks noChangeArrowheads="1"/>
            </p:cNvSpPr>
            <p:nvPr/>
          </p:nvSpPr>
          <p:spPr bwMode="auto">
            <a:xfrm>
              <a:off x="2381" y="259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66620" name="Rectangle 48"/>
            <p:cNvSpPr>
              <a:spLocks noChangeArrowheads="1"/>
            </p:cNvSpPr>
            <p:nvPr/>
          </p:nvSpPr>
          <p:spPr bwMode="auto">
            <a:xfrm>
              <a:off x="2699" y="259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621" name="Rectangle 49"/>
            <p:cNvSpPr>
              <a:spLocks noChangeArrowheads="1"/>
            </p:cNvSpPr>
            <p:nvPr/>
          </p:nvSpPr>
          <p:spPr bwMode="auto">
            <a:xfrm>
              <a:off x="3016" y="259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66622" name="Rectangle 50"/>
            <p:cNvSpPr>
              <a:spLocks noChangeArrowheads="1"/>
            </p:cNvSpPr>
            <p:nvPr/>
          </p:nvSpPr>
          <p:spPr bwMode="auto">
            <a:xfrm>
              <a:off x="3334" y="259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66623" name="Rectangle 51"/>
            <p:cNvSpPr>
              <a:spLocks noChangeArrowheads="1"/>
            </p:cNvSpPr>
            <p:nvPr/>
          </p:nvSpPr>
          <p:spPr bwMode="auto">
            <a:xfrm>
              <a:off x="3651" y="259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66624" name="Rectangle 52"/>
            <p:cNvSpPr>
              <a:spLocks noChangeArrowheads="1"/>
            </p:cNvSpPr>
            <p:nvPr/>
          </p:nvSpPr>
          <p:spPr bwMode="auto">
            <a:xfrm>
              <a:off x="3968" y="259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625" name="Rectangle 53"/>
            <p:cNvSpPr>
              <a:spLocks noChangeArrowheads="1"/>
            </p:cNvSpPr>
            <p:nvPr/>
          </p:nvSpPr>
          <p:spPr bwMode="auto">
            <a:xfrm>
              <a:off x="1746" y="282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11</a:t>
              </a:r>
            </a:p>
          </p:txBody>
        </p:sp>
        <p:sp>
          <p:nvSpPr>
            <p:cNvPr id="66626" name="Rectangle 54"/>
            <p:cNvSpPr>
              <a:spLocks noChangeArrowheads="1"/>
            </p:cNvSpPr>
            <p:nvPr/>
          </p:nvSpPr>
          <p:spPr bwMode="auto">
            <a:xfrm>
              <a:off x="2064" y="282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627" name="Rectangle 55"/>
            <p:cNvSpPr>
              <a:spLocks noChangeArrowheads="1"/>
            </p:cNvSpPr>
            <p:nvPr/>
          </p:nvSpPr>
          <p:spPr bwMode="auto">
            <a:xfrm>
              <a:off x="2381" y="282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11</a:t>
              </a:r>
            </a:p>
          </p:txBody>
        </p:sp>
        <p:sp>
          <p:nvSpPr>
            <p:cNvPr id="66628" name="Rectangle 56"/>
            <p:cNvSpPr>
              <a:spLocks noChangeArrowheads="1"/>
            </p:cNvSpPr>
            <p:nvPr/>
          </p:nvSpPr>
          <p:spPr bwMode="auto">
            <a:xfrm>
              <a:off x="2699" y="282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629" name="Rectangle 57"/>
            <p:cNvSpPr>
              <a:spLocks noChangeArrowheads="1"/>
            </p:cNvSpPr>
            <p:nvPr/>
          </p:nvSpPr>
          <p:spPr bwMode="auto">
            <a:xfrm>
              <a:off x="3016" y="282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11</a:t>
              </a:r>
            </a:p>
          </p:txBody>
        </p:sp>
        <p:sp>
          <p:nvSpPr>
            <p:cNvPr id="66630" name="Rectangle 58"/>
            <p:cNvSpPr>
              <a:spLocks noChangeArrowheads="1"/>
            </p:cNvSpPr>
            <p:nvPr/>
          </p:nvSpPr>
          <p:spPr bwMode="auto">
            <a:xfrm>
              <a:off x="3334" y="282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631" name="Rectangle 59"/>
            <p:cNvSpPr>
              <a:spLocks noChangeArrowheads="1"/>
            </p:cNvSpPr>
            <p:nvPr/>
          </p:nvSpPr>
          <p:spPr bwMode="auto">
            <a:xfrm>
              <a:off x="3651" y="282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11</a:t>
              </a:r>
            </a:p>
          </p:txBody>
        </p:sp>
        <p:sp>
          <p:nvSpPr>
            <p:cNvPr id="66632" name="Rectangle 60"/>
            <p:cNvSpPr>
              <a:spLocks noChangeArrowheads="1"/>
            </p:cNvSpPr>
            <p:nvPr/>
          </p:nvSpPr>
          <p:spPr bwMode="auto">
            <a:xfrm>
              <a:off x="3968" y="282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633" name="Rectangle 61"/>
            <p:cNvSpPr>
              <a:spLocks noChangeArrowheads="1"/>
            </p:cNvSpPr>
            <p:nvPr/>
          </p:nvSpPr>
          <p:spPr bwMode="auto">
            <a:xfrm>
              <a:off x="1746" y="30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13</a:t>
              </a:r>
            </a:p>
          </p:txBody>
        </p:sp>
        <p:sp>
          <p:nvSpPr>
            <p:cNvPr id="66634" name="Rectangle 62"/>
            <p:cNvSpPr>
              <a:spLocks noChangeArrowheads="1"/>
            </p:cNvSpPr>
            <p:nvPr/>
          </p:nvSpPr>
          <p:spPr bwMode="auto">
            <a:xfrm>
              <a:off x="2064" y="30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66635" name="Rectangle 63"/>
            <p:cNvSpPr>
              <a:spLocks noChangeArrowheads="1"/>
            </p:cNvSpPr>
            <p:nvPr/>
          </p:nvSpPr>
          <p:spPr bwMode="auto">
            <a:xfrm>
              <a:off x="2381" y="30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66636" name="Rectangle 64"/>
            <p:cNvSpPr>
              <a:spLocks noChangeArrowheads="1"/>
            </p:cNvSpPr>
            <p:nvPr/>
          </p:nvSpPr>
          <p:spPr bwMode="auto">
            <a:xfrm>
              <a:off x="2699" y="30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637" name="Rectangle 65"/>
            <p:cNvSpPr>
              <a:spLocks noChangeArrowheads="1"/>
            </p:cNvSpPr>
            <p:nvPr/>
          </p:nvSpPr>
          <p:spPr bwMode="auto">
            <a:xfrm>
              <a:off x="3016" y="30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13</a:t>
              </a:r>
            </a:p>
          </p:txBody>
        </p:sp>
        <p:sp>
          <p:nvSpPr>
            <p:cNvPr id="66638" name="Rectangle 66"/>
            <p:cNvSpPr>
              <a:spLocks noChangeArrowheads="1"/>
            </p:cNvSpPr>
            <p:nvPr/>
          </p:nvSpPr>
          <p:spPr bwMode="auto">
            <a:xfrm>
              <a:off x="3334" y="30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66639" name="Rectangle 67"/>
            <p:cNvSpPr>
              <a:spLocks noChangeArrowheads="1"/>
            </p:cNvSpPr>
            <p:nvPr/>
          </p:nvSpPr>
          <p:spPr bwMode="auto">
            <a:xfrm>
              <a:off x="3651" y="30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66640" name="Rectangle 68"/>
            <p:cNvSpPr>
              <a:spLocks noChangeArrowheads="1"/>
            </p:cNvSpPr>
            <p:nvPr/>
          </p:nvSpPr>
          <p:spPr bwMode="auto">
            <a:xfrm>
              <a:off x="3968" y="30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641" name="Rectangle 69"/>
            <p:cNvSpPr>
              <a:spLocks noChangeArrowheads="1"/>
            </p:cNvSpPr>
            <p:nvPr/>
          </p:nvSpPr>
          <p:spPr bwMode="auto">
            <a:xfrm>
              <a:off x="1746" y="3279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14</a:t>
              </a:r>
            </a:p>
          </p:txBody>
        </p:sp>
        <p:sp>
          <p:nvSpPr>
            <p:cNvPr id="66642" name="Rectangle 70"/>
            <p:cNvSpPr>
              <a:spLocks noChangeArrowheads="1"/>
            </p:cNvSpPr>
            <p:nvPr/>
          </p:nvSpPr>
          <p:spPr bwMode="auto">
            <a:xfrm>
              <a:off x="2064" y="3279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643" name="Rectangle 71"/>
            <p:cNvSpPr>
              <a:spLocks noChangeArrowheads="1"/>
            </p:cNvSpPr>
            <p:nvPr/>
          </p:nvSpPr>
          <p:spPr bwMode="auto">
            <a:xfrm>
              <a:off x="2381" y="3279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14</a:t>
              </a:r>
            </a:p>
          </p:txBody>
        </p:sp>
        <p:sp>
          <p:nvSpPr>
            <p:cNvPr id="66644" name="Rectangle 72"/>
            <p:cNvSpPr>
              <a:spLocks noChangeArrowheads="1"/>
            </p:cNvSpPr>
            <p:nvPr/>
          </p:nvSpPr>
          <p:spPr bwMode="auto">
            <a:xfrm>
              <a:off x="2699" y="3279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645" name="Rectangle 73"/>
            <p:cNvSpPr>
              <a:spLocks noChangeArrowheads="1"/>
            </p:cNvSpPr>
            <p:nvPr/>
          </p:nvSpPr>
          <p:spPr bwMode="auto">
            <a:xfrm>
              <a:off x="3016" y="3279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14</a:t>
              </a:r>
            </a:p>
          </p:txBody>
        </p:sp>
        <p:sp>
          <p:nvSpPr>
            <p:cNvPr id="66646" name="Rectangle 74"/>
            <p:cNvSpPr>
              <a:spLocks noChangeArrowheads="1"/>
            </p:cNvSpPr>
            <p:nvPr/>
          </p:nvSpPr>
          <p:spPr bwMode="auto">
            <a:xfrm>
              <a:off x="3334" y="3279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647" name="Rectangle 75"/>
            <p:cNvSpPr>
              <a:spLocks noChangeArrowheads="1"/>
            </p:cNvSpPr>
            <p:nvPr/>
          </p:nvSpPr>
          <p:spPr bwMode="auto">
            <a:xfrm>
              <a:off x="3651" y="3279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14</a:t>
              </a:r>
            </a:p>
          </p:txBody>
        </p:sp>
        <p:sp>
          <p:nvSpPr>
            <p:cNvPr id="66648" name="Rectangle 76"/>
            <p:cNvSpPr>
              <a:spLocks noChangeArrowheads="1"/>
            </p:cNvSpPr>
            <p:nvPr/>
          </p:nvSpPr>
          <p:spPr bwMode="auto">
            <a:xfrm>
              <a:off x="3968" y="3279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649" name="Rectangle 77"/>
            <p:cNvSpPr>
              <a:spLocks noChangeArrowheads="1"/>
            </p:cNvSpPr>
            <p:nvPr/>
          </p:nvSpPr>
          <p:spPr bwMode="auto">
            <a:xfrm>
              <a:off x="1428" y="1690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6650" name="Rectangle 78"/>
            <p:cNvSpPr>
              <a:spLocks noChangeArrowheads="1"/>
            </p:cNvSpPr>
            <p:nvPr/>
          </p:nvSpPr>
          <p:spPr bwMode="auto">
            <a:xfrm>
              <a:off x="1428" y="1917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66651" name="Rectangle 79"/>
            <p:cNvSpPr>
              <a:spLocks noChangeArrowheads="1"/>
            </p:cNvSpPr>
            <p:nvPr/>
          </p:nvSpPr>
          <p:spPr bwMode="auto">
            <a:xfrm>
              <a:off x="1428" y="2144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66652" name="Rectangle 80"/>
            <p:cNvSpPr>
              <a:spLocks noChangeArrowheads="1"/>
            </p:cNvSpPr>
            <p:nvPr/>
          </p:nvSpPr>
          <p:spPr bwMode="auto">
            <a:xfrm>
              <a:off x="1428" y="2371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66653" name="Rectangle 81"/>
            <p:cNvSpPr>
              <a:spLocks noChangeArrowheads="1"/>
            </p:cNvSpPr>
            <p:nvPr/>
          </p:nvSpPr>
          <p:spPr bwMode="auto">
            <a:xfrm>
              <a:off x="1428" y="2598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66654" name="Rectangle 82"/>
            <p:cNvSpPr>
              <a:spLocks noChangeArrowheads="1"/>
            </p:cNvSpPr>
            <p:nvPr/>
          </p:nvSpPr>
          <p:spPr bwMode="auto">
            <a:xfrm>
              <a:off x="1428" y="1418"/>
              <a:ext cx="317" cy="27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lnSpc>
                  <a:spcPct val="6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  k</a:t>
              </a:r>
            </a:p>
            <a:p>
              <a:pPr latinLnBrk="0">
                <a:lnSpc>
                  <a:spcPct val="6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a</a:t>
              </a:r>
            </a:p>
          </p:txBody>
        </p:sp>
        <p:sp>
          <p:nvSpPr>
            <p:cNvPr id="66655" name="Rectangle 83"/>
            <p:cNvSpPr>
              <a:spLocks noChangeArrowheads="1"/>
            </p:cNvSpPr>
            <p:nvPr/>
          </p:nvSpPr>
          <p:spPr bwMode="auto">
            <a:xfrm>
              <a:off x="1428" y="2824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11</a:t>
              </a:r>
            </a:p>
          </p:txBody>
        </p:sp>
        <p:sp>
          <p:nvSpPr>
            <p:cNvPr id="66656" name="Rectangle 84"/>
            <p:cNvSpPr>
              <a:spLocks noChangeArrowheads="1"/>
            </p:cNvSpPr>
            <p:nvPr/>
          </p:nvSpPr>
          <p:spPr bwMode="auto">
            <a:xfrm>
              <a:off x="1428" y="3051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13</a:t>
              </a:r>
            </a:p>
          </p:txBody>
        </p:sp>
        <p:sp>
          <p:nvSpPr>
            <p:cNvPr id="66657" name="Rectangle 85"/>
            <p:cNvSpPr>
              <a:spLocks noChangeArrowheads="1"/>
            </p:cNvSpPr>
            <p:nvPr/>
          </p:nvSpPr>
          <p:spPr bwMode="auto">
            <a:xfrm>
              <a:off x="1428" y="3278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14</a:t>
              </a:r>
            </a:p>
          </p:txBody>
        </p:sp>
        <p:sp>
          <p:nvSpPr>
            <p:cNvPr id="66658" name="Line 86"/>
            <p:cNvSpPr>
              <a:spLocks noChangeShapeType="1"/>
            </p:cNvSpPr>
            <p:nvPr/>
          </p:nvSpPr>
          <p:spPr bwMode="auto">
            <a:xfrm>
              <a:off x="1428" y="1418"/>
              <a:ext cx="318" cy="272"/>
            </a:xfrm>
            <a:prstGeom prst="line">
              <a:avLst/>
            </a:prstGeom>
            <a:noFill/>
            <a:ln w="12700">
              <a:solidFill>
                <a:srgbClr val="003399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66659" name="Rectangle 87"/>
            <p:cNvSpPr>
              <a:spLocks noChangeArrowheads="1"/>
            </p:cNvSpPr>
            <p:nvPr/>
          </p:nvSpPr>
          <p:spPr bwMode="auto">
            <a:xfrm>
              <a:off x="1746" y="1690"/>
              <a:ext cx="2540" cy="1815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66565" name="Text Box 88"/>
          <p:cNvSpPr txBox="1">
            <a:spLocks noChangeArrowheads="1"/>
          </p:cNvSpPr>
          <p:nvPr/>
        </p:nvSpPr>
        <p:spPr bwMode="auto">
          <a:xfrm>
            <a:off x="2266950" y="5635625"/>
            <a:ext cx="4537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>
                <a:latin typeface="Comic Sans MS" pitchFamily="66" charset="0"/>
                <a:ea typeface="굴림" pitchFamily="50" charset="-127"/>
              </a:rPr>
              <a:t>Table of Powers, a</a:t>
            </a:r>
            <a:r>
              <a:rPr kumimoji="0" lang="en-US" altLang="ko-KR" sz="2400" baseline="30000">
                <a:latin typeface="Comic Sans MS" pitchFamily="66" charset="0"/>
                <a:ea typeface="굴림" pitchFamily="50" charset="-127"/>
              </a:rPr>
              <a:t>k</a:t>
            </a:r>
            <a:r>
              <a:rPr kumimoji="0" lang="en-US" altLang="ko-KR" sz="2400">
                <a:latin typeface="Comic Sans MS" pitchFamily="66" charset="0"/>
                <a:ea typeface="굴림" pitchFamily="50" charset="-127"/>
              </a:rPr>
              <a:t> </a:t>
            </a:r>
          </a:p>
        </p:txBody>
      </p:sp>
      <p:grpSp>
        <p:nvGrpSpPr>
          <p:cNvPr id="66566" name="Group 89"/>
          <p:cNvGrpSpPr>
            <a:grpSpLocks/>
          </p:cNvGrpSpPr>
          <p:nvPr/>
        </p:nvGrpSpPr>
        <p:grpSpPr bwMode="auto">
          <a:xfrm>
            <a:off x="3346450" y="3043238"/>
            <a:ext cx="3384550" cy="720725"/>
            <a:chOff x="1927" y="1933"/>
            <a:chExt cx="2132" cy="454"/>
          </a:xfrm>
        </p:grpSpPr>
        <p:sp>
          <p:nvSpPr>
            <p:cNvPr id="66571" name="Oval 90"/>
            <p:cNvSpPr>
              <a:spLocks noChangeArrowheads="1"/>
            </p:cNvSpPr>
            <p:nvPr/>
          </p:nvSpPr>
          <p:spPr bwMode="auto">
            <a:xfrm>
              <a:off x="2562" y="1933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66572" name="Oval 91"/>
            <p:cNvSpPr>
              <a:spLocks noChangeArrowheads="1"/>
            </p:cNvSpPr>
            <p:nvPr/>
          </p:nvSpPr>
          <p:spPr bwMode="auto">
            <a:xfrm>
              <a:off x="3832" y="1933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66573" name="Oval 92"/>
            <p:cNvSpPr>
              <a:spLocks noChangeArrowheads="1"/>
            </p:cNvSpPr>
            <p:nvPr/>
          </p:nvSpPr>
          <p:spPr bwMode="auto">
            <a:xfrm>
              <a:off x="2562" y="2160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66574" name="Oval 93"/>
            <p:cNvSpPr>
              <a:spLocks noChangeArrowheads="1"/>
            </p:cNvSpPr>
            <p:nvPr/>
          </p:nvSpPr>
          <p:spPr bwMode="auto">
            <a:xfrm>
              <a:off x="1927" y="2160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66575" name="Oval 94"/>
            <p:cNvSpPr>
              <a:spLocks noChangeArrowheads="1"/>
            </p:cNvSpPr>
            <p:nvPr/>
          </p:nvSpPr>
          <p:spPr bwMode="auto">
            <a:xfrm>
              <a:off x="3197" y="2160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66576" name="Oval 95"/>
            <p:cNvSpPr>
              <a:spLocks noChangeArrowheads="1"/>
            </p:cNvSpPr>
            <p:nvPr/>
          </p:nvSpPr>
          <p:spPr bwMode="auto">
            <a:xfrm>
              <a:off x="3832" y="2160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</p:grpSp>
      <p:grpSp>
        <p:nvGrpSpPr>
          <p:cNvPr id="66567" name="Group 96"/>
          <p:cNvGrpSpPr>
            <a:grpSpLocks/>
          </p:cNvGrpSpPr>
          <p:nvPr/>
        </p:nvGrpSpPr>
        <p:grpSpPr bwMode="auto">
          <a:xfrm>
            <a:off x="2843213" y="3043238"/>
            <a:ext cx="1871662" cy="720725"/>
            <a:chOff x="1610" y="1933"/>
            <a:chExt cx="1179" cy="454"/>
          </a:xfrm>
        </p:grpSpPr>
        <p:sp>
          <p:nvSpPr>
            <p:cNvPr id="66569" name="Rectangle 97"/>
            <p:cNvSpPr>
              <a:spLocks noChangeArrowheads="1"/>
            </p:cNvSpPr>
            <p:nvPr/>
          </p:nvSpPr>
          <p:spPr bwMode="auto">
            <a:xfrm>
              <a:off x="1610" y="1933"/>
              <a:ext cx="1179" cy="227"/>
            </a:xfrm>
            <a:prstGeom prst="rect">
              <a:avLst/>
            </a:prstGeom>
            <a:noFill/>
            <a:ln w="19050">
              <a:solidFill>
                <a:srgbClr val="FF3300"/>
              </a:solidFill>
              <a:miter lim="800000"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66570" name="Rectangle 98"/>
            <p:cNvSpPr>
              <a:spLocks noChangeArrowheads="1"/>
            </p:cNvSpPr>
            <p:nvPr/>
          </p:nvSpPr>
          <p:spPr bwMode="auto">
            <a:xfrm>
              <a:off x="1610" y="2160"/>
              <a:ext cx="544" cy="227"/>
            </a:xfrm>
            <a:prstGeom prst="rect">
              <a:avLst/>
            </a:prstGeom>
            <a:noFill/>
            <a:ln w="19050">
              <a:solidFill>
                <a:srgbClr val="FF3300"/>
              </a:solidFill>
              <a:miter lim="800000"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66568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740B1CBE-69BF-41CE-8FB0-3DCDF4A8D7F4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755650"/>
          </a:xfrm>
        </p:spPr>
        <p:txBody>
          <a:bodyPr/>
          <a:lstStyle/>
          <a:p>
            <a:r>
              <a:rPr altLang="ko-KR" sz="2800"/>
              <a:t>Example (2)</a:t>
            </a:r>
            <a:endParaRPr lang="ko-KR" sz="2800"/>
          </a:p>
        </p:txBody>
      </p:sp>
      <p:sp>
        <p:nvSpPr>
          <p:cNvPr id="68611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268413"/>
            <a:ext cx="8569325" cy="622300"/>
          </a:xfrm>
        </p:spPr>
        <p:txBody>
          <a:bodyPr/>
          <a:lstStyle/>
          <a:p>
            <a:r>
              <a:rPr lang="en-US" altLang="ko-KR"/>
              <a:t> In </a:t>
            </a:r>
            <a:r>
              <a:rPr lang="en-US" altLang="ko-KR">
                <a:latin typeface="Bookman Old Style" pitchFamily="18" charset="0"/>
              </a:rPr>
              <a:t>&lt;</a:t>
            </a:r>
            <a:r>
              <a:rPr lang="en-US" altLang="ko-KR" i="1">
                <a:latin typeface="Bookman Old Style" pitchFamily="18" charset="0"/>
              </a:rPr>
              <a:t>Z</a:t>
            </a:r>
            <a:r>
              <a:rPr lang="en-US" altLang="ko-KR" sz="2800" i="1" baseline="-25000">
                <a:latin typeface="Bookman Old Style" pitchFamily="18" charset="0"/>
              </a:rPr>
              <a:t>11</a:t>
            </a:r>
            <a:r>
              <a:rPr lang="en-US" altLang="ko-KR" i="1">
                <a:latin typeface="Bookman Old Style" pitchFamily="18" charset="0"/>
              </a:rPr>
              <a:t>*</a:t>
            </a:r>
            <a:r>
              <a:rPr lang="en-US" altLang="ko-KR"/>
              <a:t>,</a:t>
            </a:r>
            <a:r>
              <a:rPr lang="en-US" altLang="ko-KR">
                <a:sym typeface="Symbol" pitchFamily="18" charset="2"/>
              </a:rPr>
              <a:t></a:t>
            </a:r>
            <a:r>
              <a:rPr lang="en-US" altLang="ko-KR">
                <a:latin typeface="Bookman Old Style" pitchFamily="18" charset="0"/>
                <a:sym typeface="Symbol" pitchFamily="18" charset="2"/>
              </a:rPr>
              <a:t>&gt;</a:t>
            </a:r>
            <a:r>
              <a:rPr lang="en-US" altLang="ko-KR"/>
              <a:t>, </a:t>
            </a:r>
            <a:r>
              <a:rPr lang="en-US" altLang="ko-KR" b="1"/>
              <a:t>|</a:t>
            </a:r>
            <a:r>
              <a:rPr lang="en-US" altLang="ko-KR" i="1">
                <a:latin typeface="Bookman Old Style" pitchFamily="18" charset="0"/>
              </a:rPr>
              <a:t>Z</a:t>
            </a:r>
            <a:r>
              <a:rPr lang="en-US" altLang="ko-KR" sz="2800" i="1" baseline="-25000">
                <a:latin typeface="Bookman Old Style" pitchFamily="18" charset="0"/>
              </a:rPr>
              <a:t>11</a:t>
            </a:r>
            <a:r>
              <a:rPr lang="en-US" altLang="ko-KR" i="1">
                <a:latin typeface="Bookman Old Style" pitchFamily="18" charset="0"/>
              </a:rPr>
              <a:t>*</a:t>
            </a:r>
            <a:r>
              <a:rPr lang="en-US" altLang="ko-KR" b="1"/>
              <a:t>| </a:t>
            </a:r>
            <a:r>
              <a:rPr lang="en-US" altLang="ko-KR"/>
              <a:t>= 10</a:t>
            </a:r>
            <a:endParaRPr lang="ko-KR" altLang="en-US"/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2339975" y="6237288"/>
            <a:ext cx="4537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>
                <a:latin typeface="Comic Sans MS" pitchFamily="66" charset="0"/>
                <a:ea typeface="굴림" pitchFamily="50" charset="-127"/>
              </a:rPr>
              <a:t>Table of Powers, a</a:t>
            </a:r>
            <a:r>
              <a:rPr kumimoji="0" lang="en-US" altLang="ko-KR" sz="2400" baseline="30000">
                <a:latin typeface="Comic Sans MS" pitchFamily="66" charset="0"/>
                <a:ea typeface="굴림" pitchFamily="50" charset="-127"/>
              </a:rPr>
              <a:t>k</a:t>
            </a:r>
            <a:r>
              <a:rPr kumimoji="0" lang="en-US" altLang="ko-KR" sz="2400">
                <a:latin typeface="Comic Sans MS" pitchFamily="66" charset="0"/>
                <a:ea typeface="굴림" pitchFamily="50" charset="-127"/>
              </a:rPr>
              <a:t> </a:t>
            </a:r>
          </a:p>
        </p:txBody>
      </p:sp>
      <p:grpSp>
        <p:nvGrpSpPr>
          <p:cNvPr id="68613" name="Group 5"/>
          <p:cNvGrpSpPr>
            <a:grpSpLocks/>
          </p:cNvGrpSpPr>
          <p:nvPr/>
        </p:nvGrpSpPr>
        <p:grpSpPr bwMode="auto">
          <a:xfrm>
            <a:off x="1908175" y="2133600"/>
            <a:ext cx="5545138" cy="4032250"/>
            <a:chOff x="1202" y="1344"/>
            <a:chExt cx="3493" cy="2540"/>
          </a:xfrm>
        </p:grpSpPr>
        <p:sp>
          <p:nvSpPr>
            <p:cNvPr id="68626" name="Rectangle 6"/>
            <p:cNvSpPr>
              <a:spLocks noChangeArrowheads="1"/>
            </p:cNvSpPr>
            <p:nvPr/>
          </p:nvSpPr>
          <p:spPr bwMode="auto">
            <a:xfrm>
              <a:off x="1521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627" name="Rectangle 7"/>
            <p:cNvSpPr>
              <a:spLocks noChangeArrowheads="1"/>
            </p:cNvSpPr>
            <p:nvPr/>
          </p:nvSpPr>
          <p:spPr bwMode="auto">
            <a:xfrm>
              <a:off x="1521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FF3300"/>
                  </a:solidFill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628" name="Rectangle 8"/>
            <p:cNvSpPr>
              <a:spLocks noChangeArrowheads="1"/>
            </p:cNvSpPr>
            <p:nvPr/>
          </p:nvSpPr>
          <p:spPr bwMode="auto">
            <a:xfrm>
              <a:off x="1839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629" name="Rectangle 9"/>
            <p:cNvSpPr>
              <a:spLocks noChangeArrowheads="1"/>
            </p:cNvSpPr>
            <p:nvPr/>
          </p:nvSpPr>
          <p:spPr bwMode="auto">
            <a:xfrm>
              <a:off x="1838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FF3300"/>
                  </a:solidFill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68630" name="Rectangle 10"/>
            <p:cNvSpPr>
              <a:spLocks noChangeArrowheads="1"/>
            </p:cNvSpPr>
            <p:nvPr/>
          </p:nvSpPr>
          <p:spPr bwMode="auto">
            <a:xfrm>
              <a:off x="2156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631" name="Rectangle 11"/>
            <p:cNvSpPr>
              <a:spLocks noChangeArrowheads="1"/>
            </p:cNvSpPr>
            <p:nvPr/>
          </p:nvSpPr>
          <p:spPr bwMode="auto">
            <a:xfrm>
              <a:off x="2156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68632" name="Rectangle 12"/>
            <p:cNvSpPr>
              <a:spLocks noChangeArrowheads="1"/>
            </p:cNvSpPr>
            <p:nvPr/>
          </p:nvSpPr>
          <p:spPr bwMode="auto">
            <a:xfrm>
              <a:off x="2474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633" name="Rectangle 13"/>
            <p:cNvSpPr>
              <a:spLocks noChangeArrowheads="1"/>
            </p:cNvSpPr>
            <p:nvPr/>
          </p:nvSpPr>
          <p:spPr bwMode="auto">
            <a:xfrm>
              <a:off x="2474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68634" name="Rectangle 14"/>
            <p:cNvSpPr>
              <a:spLocks noChangeArrowheads="1"/>
            </p:cNvSpPr>
            <p:nvPr/>
          </p:nvSpPr>
          <p:spPr bwMode="auto">
            <a:xfrm>
              <a:off x="2791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635" name="Rectangle 15"/>
            <p:cNvSpPr>
              <a:spLocks noChangeArrowheads="1"/>
            </p:cNvSpPr>
            <p:nvPr/>
          </p:nvSpPr>
          <p:spPr bwMode="auto">
            <a:xfrm>
              <a:off x="2791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FF3300"/>
                  </a:solidFill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68636" name="Rectangle 16"/>
            <p:cNvSpPr>
              <a:spLocks noChangeArrowheads="1"/>
            </p:cNvSpPr>
            <p:nvPr/>
          </p:nvSpPr>
          <p:spPr bwMode="auto">
            <a:xfrm>
              <a:off x="3109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637" name="Rectangle 17"/>
            <p:cNvSpPr>
              <a:spLocks noChangeArrowheads="1"/>
            </p:cNvSpPr>
            <p:nvPr/>
          </p:nvSpPr>
          <p:spPr bwMode="auto">
            <a:xfrm>
              <a:off x="3109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6</a:t>
              </a:r>
            </a:p>
          </p:txBody>
        </p:sp>
        <p:sp>
          <p:nvSpPr>
            <p:cNvPr id="68638" name="Rectangle 18"/>
            <p:cNvSpPr>
              <a:spLocks noChangeArrowheads="1"/>
            </p:cNvSpPr>
            <p:nvPr/>
          </p:nvSpPr>
          <p:spPr bwMode="auto">
            <a:xfrm>
              <a:off x="3426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639" name="Rectangle 19"/>
            <p:cNvSpPr>
              <a:spLocks noChangeArrowheads="1"/>
            </p:cNvSpPr>
            <p:nvPr/>
          </p:nvSpPr>
          <p:spPr bwMode="auto">
            <a:xfrm>
              <a:off x="3426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68640" name="Rectangle 20"/>
            <p:cNvSpPr>
              <a:spLocks noChangeArrowheads="1"/>
            </p:cNvSpPr>
            <p:nvPr/>
          </p:nvSpPr>
          <p:spPr bwMode="auto">
            <a:xfrm>
              <a:off x="3743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641" name="Rectangle 21"/>
            <p:cNvSpPr>
              <a:spLocks noChangeArrowheads="1"/>
            </p:cNvSpPr>
            <p:nvPr/>
          </p:nvSpPr>
          <p:spPr bwMode="auto">
            <a:xfrm>
              <a:off x="3743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68642" name="Rectangle 22"/>
            <p:cNvSpPr>
              <a:spLocks noChangeArrowheads="1"/>
            </p:cNvSpPr>
            <p:nvPr/>
          </p:nvSpPr>
          <p:spPr bwMode="auto">
            <a:xfrm>
              <a:off x="1521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68643" name="Rectangle 23"/>
            <p:cNvSpPr>
              <a:spLocks noChangeArrowheads="1"/>
            </p:cNvSpPr>
            <p:nvPr/>
          </p:nvSpPr>
          <p:spPr bwMode="auto">
            <a:xfrm>
              <a:off x="1839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68644" name="Rectangle 24"/>
            <p:cNvSpPr>
              <a:spLocks noChangeArrowheads="1"/>
            </p:cNvSpPr>
            <p:nvPr/>
          </p:nvSpPr>
          <p:spPr bwMode="auto">
            <a:xfrm>
              <a:off x="2156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68645" name="Rectangle 25"/>
            <p:cNvSpPr>
              <a:spLocks noChangeArrowheads="1"/>
            </p:cNvSpPr>
            <p:nvPr/>
          </p:nvSpPr>
          <p:spPr bwMode="auto">
            <a:xfrm>
              <a:off x="2474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68646" name="Rectangle 26"/>
            <p:cNvSpPr>
              <a:spLocks noChangeArrowheads="1"/>
            </p:cNvSpPr>
            <p:nvPr/>
          </p:nvSpPr>
          <p:spPr bwMode="auto">
            <a:xfrm>
              <a:off x="2791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68647" name="Rectangle 27"/>
            <p:cNvSpPr>
              <a:spLocks noChangeArrowheads="1"/>
            </p:cNvSpPr>
            <p:nvPr/>
          </p:nvSpPr>
          <p:spPr bwMode="auto">
            <a:xfrm>
              <a:off x="3109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68648" name="Rectangle 28"/>
            <p:cNvSpPr>
              <a:spLocks noChangeArrowheads="1"/>
            </p:cNvSpPr>
            <p:nvPr/>
          </p:nvSpPr>
          <p:spPr bwMode="auto">
            <a:xfrm>
              <a:off x="3426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68649" name="Rectangle 29"/>
            <p:cNvSpPr>
              <a:spLocks noChangeArrowheads="1"/>
            </p:cNvSpPr>
            <p:nvPr/>
          </p:nvSpPr>
          <p:spPr bwMode="auto">
            <a:xfrm>
              <a:off x="3743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68650" name="Rectangle 30"/>
            <p:cNvSpPr>
              <a:spLocks noChangeArrowheads="1"/>
            </p:cNvSpPr>
            <p:nvPr/>
          </p:nvSpPr>
          <p:spPr bwMode="auto">
            <a:xfrm>
              <a:off x="1521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68651" name="Rectangle 31"/>
            <p:cNvSpPr>
              <a:spLocks noChangeArrowheads="1"/>
            </p:cNvSpPr>
            <p:nvPr/>
          </p:nvSpPr>
          <p:spPr bwMode="auto">
            <a:xfrm>
              <a:off x="1839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68652" name="Rectangle 32"/>
            <p:cNvSpPr>
              <a:spLocks noChangeArrowheads="1"/>
            </p:cNvSpPr>
            <p:nvPr/>
          </p:nvSpPr>
          <p:spPr bwMode="auto">
            <a:xfrm>
              <a:off x="2156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68653" name="Rectangle 33"/>
            <p:cNvSpPr>
              <a:spLocks noChangeArrowheads="1"/>
            </p:cNvSpPr>
            <p:nvPr/>
          </p:nvSpPr>
          <p:spPr bwMode="auto">
            <a:xfrm>
              <a:off x="2474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68654" name="Rectangle 34"/>
            <p:cNvSpPr>
              <a:spLocks noChangeArrowheads="1"/>
            </p:cNvSpPr>
            <p:nvPr/>
          </p:nvSpPr>
          <p:spPr bwMode="auto">
            <a:xfrm>
              <a:off x="2791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655" name="Rectangle 35"/>
            <p:cNvSpPr>
              <a:spLocks noChangeArrowheads="1"/>
            </p:cNvSpPr>
            <p:nvPr/>
          </p:nvSpPr>
          <p:spPr bwMode="auto">
            <a:xfrm>
              <a:off x="3109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68656" name="Rectangle 36"/>
            <p:cNvSpPr>
              <a:spLocks noChangeArrowheads="1"/>
            </p:cNvSpPr>
            <p:nvPr/>
          </p:nvSpPr>
          <p:spPr bwMode="auto">
            <a:xfrm>
              <a:off x="3426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68657" name="Rectangle 37"/>
            <p:cNvSpPr>
              <a:spLocks noChangeArrowheads="1"/>
            </p:cNvSpPr>
            <p:nvPr/>
          </p:nvSpPr>
          <p:spPr bwMode="auto">
            <a:xfrm>
              <a:off x="3743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68658" name="Rectangle 38"/>
            <p:cNvSpPr>
              <a:spLocks noChangeArrowheads="1"/>
            </p:cNvSpPr>
            <p:nvPr/>
          </p:nvSpPr>
          <p:spPr bwMode="auto">
            <a:xfrm>
              <a:off x="1521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68659" name="Rectangle 39"/>
            <p:cNvSpPr>
              <a:spLocks noChangeArrowheads="1"/>
            </p:cNvSpPr>
            <p:nvPr/>
          </p:nvSpPr>
          <p:spPr bwMode="auto">
            <a:xfrm>
              <a:off x="1839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68660" name="Rectangle 40"/>
            <p:cNvSpPr>
              <a:spLocks noChangeArrowheads="1"/>
            </p:cNvSpPr>
            <p:nvPr/>
          </p:nvSpPr>
          <p:spPr bwMode="auto">
            <a:xfrm>
              <a:off x="2156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68661" name="Rectangle 41"/>
            <p:cNvSpPr>
              <a:spLocks noChangeArrowheads="1"/>
            </p:cNvSpPr>
            <p:nvPr/>
          </p:nvSpPr>
          <p:spPr bwMode="auto">
            <a:xfrm>
              <a:off x="2474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68662" name="Rectangle 42"/>
            <p:cNvSpPr>
              <a:spLocks noChangeArrowheads="1"/>
            </p:cNvSpPr>
            <p:nvPr/>
          </p:nvSpPr>
          <p:spPr bwMode="auto">
            <a:xfrm>
              <a:off x="2791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663" name="Rectangle 43"/>
            <p:cNvSpPr>
              <a:spLocks noChangeArrowheads="1"/>
            </p:cNvSpPr>
            <p:nvPr/>
          </p:nvSpPr>
          <p:spPr bwMode="auto">
            <a:xfrm>
              <a:off x="3109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68664" name="Rectangle 44"/>
            <p:cNvSpPr>
              <a:spLocks noChangeArrowheads="1"/>
            </p:cNvSpPr>
            <p:nvPr/>
          </p:nvSpPr>
          <p:spPr bwMode="auto">
            <a:xfrm>
              <a:off x="3426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68665" name="Rectangle 45"/>
            <p:cNvSpPr>
              <a:spLocks noChangeArrowheads="1"/>
            </p:cNvSpPr>
            <p:nvPr/>
          </p:nvSpPr>
          <p:spPr bwMode="auto">
            <a:xfrm>
              <a:off x="3743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68666" name="Rectangle 46"/>
            <p:cNvSpPr>
              <a:spLocks noChangeArrowheads="1"/>
            </p:cNvSpPr>
            <p:nvPr/>
          </p:nvSpPr>
          <p:spPr bwMode="auto">
            <a:xfrm>
              <a:off x="1521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68667" name="Rectangle 47"/>
            <p:cNvSpPr>
              <a:spLocks noChangeArrowheads="1"/>
            </p:cNvSpPr>
            <p:nvPr/>
          </p:nvSpPr>
          <p:spPr bwMode="auto">
            <a:xfrm>
              <a:off x="1839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68668" name="Rectangle 48"/>
            <p:cNvSpPr>
              <a:spLocks noChangeArrowheads="1"/>
            </p:cNvSpPr>
            <p:nvPr/>
          </p:nvSpPr>
          <p:spPr bwMode="auto">
            <a:xfrm>
              <a:off x="2156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68669" name="Rectangle 49"/>
            <p:cNvSpPr>
              <a:spLocks noChangeArrowheads="1"/>
            </p:cNvSpPr>
            <p:nvPr/>
          </p:nvSpPr>
          <p:spPr bwMode="auto">
            <a:xfrm>
              <a:off x="2474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68670" name="Rectangle 50"/>
            <p:cNvSpPr>
              <a:spLocks noChangeArrowheads="1"/>
            </p:cNvSpPr>
            <p:nvPr/>
          </p:nvSpPr>
          <p:spPr bwMode="auto">
            <a:xfrm>
              <a:off x="2791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671" name="Rectangle 51"/>
            <p:cNvSpPr>
              <a:spLocks noChangeArrowheads="1"/>
            </p:cNvSpPr>
            <p:nvPr/>
          </p:nvSpPr>
          <p:spPr bwMode="auto">
            <a:xfrm>
              <a:off x="3109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68672" name="Rectangle 52"/>
            <p:cNvSpPr>
              <a:spLocks noChangeArrowheads="1"/>
            </p:cNvSpPr>
            <p:nvPr/>
          </p:nvSpPr>
          <p:spPr bwMode="auto">
            <a:xfrm>
              <a:off x="3426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68673" name="Rectangle 53"/>
            <p:cNvSpPr>
              <a:spLocks noChangeArrowheads="1"/>
            </p:cNvSpPr>
            <p:nvPr/>
          </p:nvSpPr>
          <p:spPr bwMode="auto">
            <a:xfrm>
              <a:off x="3743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68674" name="Rectangle 54"/>
            <p:cNvSpPr>
              <a:spLocks noChangeArrowheads="1"/>
            </p:cNvSpPr>
            <p:nvPr/>
          </p:nvSpPr>
          <p:spPr bwMode="auto">
            <a:xfrm>
              <a:off x="1521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6</a:t>
              </a:r>
            </a:p>
          </p:txBody>
        </p:sp>
        <p:sp>
          <p:nvSpPr>
            <p:cNvPr id="68675" name="Rectangle 55"/>
            <p:cNvSpPr>
              <a:spLocks noChangeArrowheads="1"/>
            </p:cNvSpPr>
            <p:nvPr/>
          </p:nvSpPr>
          <p:spPr bwMode="auto">
            <a:xfrm>
              <a:off x="1839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68676" name="Rectangle 56"/>
            <p:cNvSpPr>
              <a:spLocks noChangeArrowheads="1"/>
            </p:cNvSpPr>
            <p:nvPr/>
          </p:nvSpPr>
          <p:spPr bwMode="auto">
            <a:xfrm>
              <a:off x="2156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68677" name="Rectangle 57"/>
            <p:cNvSpPr>
              <a:spLocks noChangeArrowheads="1"/>
            </p:cNvSpPr>
            <p:nvPr/>
          </p:nvSpPr>
          <p:spPr bwMode="auto">
            <a:xfrm>
              <a:off x="2474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68678" name="Rectangle 58"/>
            <p:cNvSpPr>
              <a:spLocks noChangeArrowheads="1"/>
            </p:cNvSpPr>
            <p:nvPr/>
          </p:nvSpPr>
          <p:spPr bwMode="auto">
            <a:xfrm>
              <a:off x="2791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68679" name="Rectangle 59"/>
            <p:cNvSpPr>
              <a:spLocks noChangeArrowheads="1"/>
            </p:cNvSpPr>
            <p:nvPr/>
          </p:nvSpPr>
          <p:spPr bwMode="auto">
            <a:xfrm>
              <a:off x="3109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68680" name="Rectangle 60"/>
            <p:cNvSpPr>
              <a:spLocks noChangeArrowheads="1"/>
            </p:cNvSpPr>
            <p:nvPr/>
          </p:nvSpPr>
          <p:spPr bwMode="auto">
            <a:xfrm>
              <a:off x="3426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68681" name="Rectangle 61"/>
            <p:cNvSpPr>
              <a:spLocks noChangeArrowheads="1"/>
            </p:cNvSpPr>
            <p:nvPr/>
          </p:nvSpPr>
          <p:spPr bwMode="auto">
            <a:xfrm>
              <a:off x="3743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68682" name="Rectangle 62"/>
            <p:cNvSpPr>
              <a:spLocks noChangeArrowheads="1"/>
            </p:cNvSpPr>
            <p:nvPr/>
          </p:nvSpPr>
          <p:spPr bwMode="auto">
            <a:xfrm>
              <a:off x="1521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68683" name="Rectangle 63"/>
            <p:cNvSpPr>
              <a:spLocks noChangeArrowheads="1"/>
            </p:cNvSpPr>
            <p:nvPr/>
          </p:nvSpPr>
          <p:spPr bwMode="auto">
            <a:xfrm>
              <a:off x="1839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68684" name="Rectangle 64"/>
            <p:cNvSpPr>
              <a:spLocks noChangeArrowheads="1"/>
            </p:cNvSpPr>
            <p:nvPr/>
          </p:nvSpPr>
          <p:spPr bwMode="auto">
            <a:xfrm>
              <a:off x="2156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68685" name="Rectangle 65"/>
            <p:cNvSpPr>
              <a:spLocks noChangeArrowheads="1"/>
            </p:cNvSpPr>
            <p:nvPr/>
          </p:nvSpPr>
          <p:spPr bwMode="auto">
            <a:xfrm>
              <a:off x="2474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68686" name="Rectangle 66"/>
            <p:cNvSpPr>
              <a:spLocks noChangeArrowheads="1"/>
            </p:cNvSpPr>
            <p:nvPr/>
          </p:nvSpPr>
          <p:spPr bwMode="auto">
            <a:xfrm>
              <a:off x="2791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68687" name="Rectangle 67"/>
            <p:cNvSpPr>
              <a:spLocks noChangeArrowheads="1"/>
            </p:cNvSpPr>
            <p:nvPr/>
          </p:nvSpPr>
          <p:spPr bwMode="auto">
            <a:xfrm>
              <a:off x="3109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68688" name="Rectangle 68"/>
            <p:cNvSpPr>
              <a:spLocks noChangeArrowheads="1"/>
            </p:cNvSpPr>
            <p:nvPr/>
          </p:nvSpPr>
          <p:spPr bwMode="auto">
            <a:xfrm>
              <a:off x="3426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6</a:t>
              </a:r>
            </a:p>
          </p:txBody>
        </p:sp>
        <p:sp>
          <p:nvSpPr>
            <p:cNvPr id="68689" name="Rectangle 69"/>
            <p:cNvSpPr>
              <a:spLocks noChangeArrowheads="1"/>
            </p:cNvSpPr>
            <p:nvPr/>
          </p:nvSpPr>
          <p:spPr bwMode="auto">
            <a:xfrm>
              <a:off x="3743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68690" name="Rectangle 70"/>
            <p:cNvSpPr>
              <a:spLocks noChangeArrowheads="1"/>
            </p:cNvSpPr>
            <p:nvPr/>
          </p:nvSpPr>
          <p:spPr bwMode="auto">
            <a:xfrm>
              <a:off x="1521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68691" name="Rectangle 71"/>
            <p:cNvSpPr>
              <a:spLocks noChangeArrowheads="1"/>
            </p:cNvSpPr>
            <p:nvPr/>
          </p:nvSpPr>
          <p:spPr bwMode="auto">
            <a:xfrm>
              <a:off x="1839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68692" name="Rectangle 72"/>
            <p:cNvSpPr>
              <a:spLocks noChangeArrowheads="1"/>
            </p:cNvSpPr>
            <p:nvPr/>
          </p:nvSpPr>
          <p:spPr bwMode="auto">
            <a:xfrm>
              <a:off x="2156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6</a:t>
              </a:r>
            </a:p>
          </p:txBody>
        </p:sp>
        <p:sp>
          <p:nvSpPr>
            <p:cNvPr id="68693" name="Rectangle 73"/>
            <p:cNvSpPr>
              <a:spLocks noChangeArrowheads="1"/>
            </p:cNvSpPr>
            <p:nvPr/>
          </p:nvSpPr>
          <p:spPr bwMode="auto">
            <a:xfrm>
              <a:off x="2474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68694" name="Rectangle 74"/>
            <p:cNvSpPr>
              <a:spLocks noChangeArrowheads="1"/>
            </p:cNvSpPr>
            <p:nvPr/>
          </p:nvSpPr>
          <p:spPr bwMode="auto">
            <a:xfrm>
              <a:off x="2791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68695" name="Rectangle 75"/>
            <p:cNvSpPr>
              <a:spLocks noChangeArrowheads="1"/>
            </p:cNvSpPr>
            <p:nvPr/>
          </p:nvSpPr>
          <p:spPr bwMode="auto">
            <a:xfrm>
              <a:off x="3109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68696" name="Rectangle 76"/>
            <p:cNvSpPr>
              <a:spLocks noChangeArrowheads="1"/>
            </p:cNvSpPr>
            <p:nvPr/>
          </p:nvSpPr>
          <p:spPr bwMode="auto">
            <a:xfrm>
              <a:off x="3426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68697" name="Rectangle 77"/>
            <p:cNvSpPr>
              <a:spLocks noChangeArrowheads="1"/>
            </p:cNvSpPr>
            <p:nvPr/>
          </p:nvSpPr>
          <p:spPr bwMode="auto">
            <a:xfrm>
              <a:off x="3743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68698" name="Rectangle 78"/>
            <p:cNvSpPr>
              <a:spLocks noChangeArrowheads="1"/>
            </p:cNvSpPr>
            <p:nvPr/>
          </p:nvSpPr>
          <p:spPr bwMode="auto">
            <a:xfrm>
              <a:off x="1203" y="1616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699" name="Rectangle 79"/>
            <p:cNvSpPr>
              <a:spLocks noChangeArrowheads="1"/>
            </p:cNvSpPr>
            <p:nvPr/>
          </p:nvSpPr>
          <p:spPr bwMode="auto">
            <a:xfrm>
              <a:off x="1203" y="1843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68700" name="Rectangle 80"/>
            <p:cNvSpPr>
              <a:spLocks noChangeArrowheads="1"/>
            </p:cNvSpPr>
            <p:nvPr/>
          </p:nvSpPr>
          <p:spPr bwMode="auto">
            <a:xfrm>
              <a:off x="1203" y="2070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68701" name="Rectangle 81"/>
            <p:cNvSpPr>
              <a:spLocks noChangeArrowheads="1"/>
            </p:cNvSpPr>
            <p:nvPr/>
          </p:nvSpPr>
          <p:spPr bwMode="auto">
            <a:xfrm>
              <a:off x="1203" y="2297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68702" name="Rectangle 82"/>
            <p:cNvSpPr>
              <a:spLocks noChangeArrowheads="1"/>
            </p:cNvSpPr>
            <p:nvPr/>
          </p:nvSpPr>
          <p:spPr bwMode="auto">
            <a:xfrm>
              <a:off x="1203" y="2524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68703" name="Rectangle 83"/>
            <p:cNvSpPr>
              <a:spLocks noChangeArrowheads="1"/>
            </p:cNvSpPr>
            <p:nvPr/>
          </p:nvSpPr>
          <p:spPr bwMode="auto">
            <a:xfrm>
              <a:off x="1203" y="1344"/>
              <a:ext cx="317" cy="27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lnSpc>
                  <a:spcPct val="6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  k</a:t>
              </a:r>
            </a:p>
            <a:p>
              <a:pPr latinLnBrk="0">
                <a:lnSpc>
                  <a:spcPct val="6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a</a:t>
              </a:r>
            </a:p>
          </p:txBody>
        </p:sp>
        <p:sp>
          <p:nvSpPr>
            <p:cNvPr id="68704" name="Rectangle 84"/>
            <p:cNvSpPr>
              <a:spLocks noChangeArrowheads="1"/>
            </p:cNvSpPr>
            <p:nvPr/>
          </p:nvSpPr>
          <p:spPr bwMode="auto">
            <a:xfrm>
              <a:off x="1203" y="2750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6</a:t>
              </a:r>
            </a:p>
          </p:txBody>
        </p:sp>
        <p:sp>
          <p:nvSpPr>
            <p:cNvPr id="68705" name="Rectangle 85"/>
            <p:cNvSpPr>
              <a:spLocks noChangeArrowheads="1"/>
            </p:cNvSpPr>
            <p:nvPr/>
          </p:nvSpPr>
          <p:spPr bwMode="auto">
            <a:xfrm>
              <a:off x="1203" y="2977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68706" name="Rectangle 86"/>
            <p:cNvSpPr>
              <a:spLocks noChangeArrowheads="1"/>
            </p:cNvSpPr>
            <p:nvPr/>
          </p:nvSpPr>
          <p:spPr bwMode="auto">
            <a:xfrm>
              <a:off x="1203" y="3204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68707" name="Line 87"/>
            <p:cNvSpPr>
              <a:spLocks noChangeShapeType="1"/>
            </p:cNvSpPr>
            <p:nvPr/>
          </p:nvSpPr>
          <p:spPr bwMode="auto">
            <a:xfrm>
              <a:off x="1202" y="1344"/>
              <a:ext cx="318" cy="272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68708" name="Rectangle 88"/>
            <p:cNvSpPr>
              <a:spLocks noChangeArrowheads="1"/>
            </p:cNvSpPr>
            <p:nvPr/>
          </p:nvSpPr>
          <p:spPr bwMode="auto">
            <a:xfrm>
              <a:off x="1521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68709" name="Rectangle 89"/>
            <p:cNvSpPr>
              <a:spLocks noChangeArrowheads="1"/>
            </p:cNvSpPr>
            <p:nvPr/>
          </p:nvSpPr>
          <p:spPr bwMode="auto">
            <a:xfrm>
              <a:off x="1839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68710" name="Rectangle 90"/>
            <p:cNvSpPr>
              <a:spLocks noChangeArrowheads="1"/>
            </p:cNvSpPr>
            <p:nvPr/>
          </p:nvSpPr>
          <p:spPr bwMode="auto">
            <a:xfrm>
              <a:off x="2156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68711" name="Rectangle 91"/>
            <p:cNvSpPr>
              <a:spLocks noChangeArrowheads="1"/>
            </p:cNvSpPr>
            <p:nvPr/>
          </p:nvSpPr>
          <p:spPr bwMode="auto">
            <a:xfrm>
              <a:off x="2474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68712" name="Rectangle 92"/>
            <p:cNvSpPr>
              <a:spLocks noChangeArrowheads="1"/>
            </p:cNvSpPr>
            <p:nvPr/>
          </p:nvSpPr>
          <p:spPr bwMode="auto">
            <a:xfrm>
              <a:off x="2791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713" name="Rectangle 93"/>
            <p:cNvSpPr>
              <a:spLocks noChangeArrowheads="1"/>
            </p:cNvSpPr>
            <p:nvPr/>
          </p:nvSpPr>
          <p:spPr bwMode="auto">
            <a:xfrm>
              <a:off x="3109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68714" name="Rectangle 94"/>
            <p:cNvSpPr>
              <a:spLocks noChangeArrowheads="1"/>
            </p:cNvSpPr>
            <p:nvPr/>
          </p:nvSpPr>
          <p:spPr bwMode="auto">
            <a:xfrm>
              <a:off x="3426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68715" name="Rectangle 95"/>
            <p:cNvSpPr>
              <a:spLocks noChangeArrowheads="1"/>
            </p:cNvSpPr>
            <p:nvPr/>
          </p:nvSpPr>
          <p:spPr bwMode="auto">
            <a:xfrm>
              <a:off x="3743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68716" name="Rectangle 96"/>
            <p:cNvSpPr>
              <a:spLocks noChangeArrowheads="1"/>
            </p:cNvSpPr>
            <p:nvPr/>
          </p:nvSpPr>
          <p:spPr bwMode="auto">
            <a:xfrm>
              <a:off x="1521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68717" name="Rectangle 97"/>
            <p:cNvSpPr>
              <a:spLocks noChangeArrowheads="1"/>
            </p:cNvSpPr>
            <p:nvPr/>
          </p:nvSpPr>
          <p:spPr bwMode="auto">
            <a:xfrm>
              <a:off x="1839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718" name="Rectangle 98"/>
            <p:cNvSpPr>
              <a:spLocks noChangeArrowheads="1"/>
            </p:cNvSpPr>
            <p:nvPr/>
          </p:nvSpPr>
          <p:spPr bwMode="auto">
            <a:xfrm>
              <a:off x="2156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68719" name="Rectangle 99"/>
            <p:cNvSpPr>
              <a:spLocks noChangeArrowheads="1"/>
            </p:cNvSpPr>
            <p:nvPr/>
          </p:nvSpPr>
          <p:spPr bwMode="auto">
            <a:xfrm>
              <a:off x="2474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720" name="Rectangle 100"/>
            <p:cNvSpPr>
              <a:spLocks noChangeArrowheads="1"/>
            </p:cNvSpPr>
            <p:nvPr/>
          </p:nvSpPr>
          <p:spPr bwMode="auto">
            <a:xfrm>
              <a:off x="2791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68721" name="Rectangle 101"/>
            <p:cNvSpPr>
              <a:spLocks noChangeArrowheads="1"/>
            </p:cNvSpPr>
            <p:nvPr/>
          </p:nvSpPr>
          <p:spPr bwMode="auto">
            <a:xfrm>
              <a:off x="3109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722" name="Rectangle 102"/>
            <p:cNvSpPr>
              <a:spLocks noChangeArrowheads="1"/>
            </p:cNvSpPr>
            <p:nvPr/>
          </p:nvSpPr>
          <p:spPr bwMode="auto">
            <a:xfrm>
              <a:off x="3426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68723" name="Rectangle 103"/>
            <p:cNvSpPr>
              <a:spLocks noChangeArrowheads="1"/>
            </p:cNvSpPr>
            <p:nvPr/>
          </p:nvSpPr>
          <p:spPr bwMode="auto">
            <a:xfrm>
              <a:off x="3743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724" name="Rectangle 104"/>
            <p:cNvSpPr>
              <a:spLocks noChangeArrowheads="1"/>
            </p:cNvSpPr>
            <p:nvPr/>
          </p:nvSpPr>
          <p:spPr bwMode="auto">
            <a:xfrm>
              <a:off x="1203" y="3430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68725" name="Rectangle 105"/>
            <p:cNvSpPr>
              <a:spLocks noChangeArrowheads="1"/>
            </p:cNvSpPr>
            <p:nvPr/>
          </p:nvSpPr>
          <p:spPr bwMode="auto">
            <a:xfrm>
              <a:off x="1203" y="3657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68726" name="Rectangle 106"/>
            <p:cNvSpPr>
              <a:spLocks noChangeArrowheads="1"/>
            </p:cNvSpPr>
            <p:nvPr/>
          </p:nvSpPr>
          <p:spPr bwMode="auto">
            <a:xfrm>
              <a:off x="4060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727" name="Rectangle 107"/>
            <p:cNvSpPr>
              <a:spLocks noChangeArrowheads="1"/>
            </p:cNvSpPr>
            <p:nvPr/>
          </p:nvSpPr>
          <p:spPr bwMode="auto">
            <a:xfrm>
              <a:off x="4377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728" name="Rectangle 108"/>
            <p:cNvSpPr>
              <a:spLocks noChangeArrowheads="1"/>
            </p:cNvSpPr>
            <p:nvPr/>
          </p:nvSpPr>
          <p:spPr bwMode="auto">
            <a:xfrm>
              <a:off x="4060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6</a:t>
              </a:r>
            </a:p>
          </p:txBody>
        </p:sp>
        <p:sp>
          <p:nvSpPr>
            <p:cNvPr id="68729" name="Rectangle 109"/>
            <p:cNvSpPr>
              <a:spLocks noChangeArrowheads="1"/>
            </p:cNvSpPr>
            <p:nvPr/>
          </p:nvSpPr>
          <p:spPr bwMode="auto">
            <a:xfrm>
              <a:off x="4377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730" name="Rectangle 110"/>
            <p:cNvSpPr>
              <a:spLocks noChangeArrowheads="1"/>
            </p:cNvSpPr>
            <p:nvPr/>
          </p:nvSpPr>
          <p:spPr bwMode="auto">
            <a:xfrm>
              <a:off x="4060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68731" name="Rectangle 111"/>
            <p:cNvSpPr>
              <a:spLocks noChangeArrowheads="1"/>
            </p:cNvSpPr>
            <p:nvPr/>
          </p:nvSpPr>
          <p:spPr bwMode="auto">
            <a:xfrm>
              <a:off x="4377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732" name="Rectangle 112"/>
            <p:cNvSpPr>
              <a:spLocks noChangeArrowheads="1"/>
            </p:cNvSpPr>
            <p:nvPr/>
          </p:nvSpPr>
          <p:spPr bwMode="auto">
            <a:xfrm>
              <a:off x="4060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68733" name="Rectangle 113"/>
            <p:cNvSpPr>
              <a:spLocks noChangeArrowheads="1"/>
            </p:cNvSpPr>
            <p:nvPr/>
          </p:nvSpPr>
          <p:spPr bwMode="auto">
            <a:xfrm>
              <a:off x="4377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734" name="Rectangle 114"/>
            <p:cNvSpPr>
              <a:spLocks noChangeArrowheads="1"/>
            </p:cNvSpPr>
            <p:nvPr/>
          </p:nvSpPr>
          <p:spPr bwMode="auto">
            <a:xfrm>
              <a:off x="4060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68735" name="Rectangle 115"/>
            <p:cNvSpPr>
              <a:spLocks noChangeArrowheads="1"/>
            </p:cNvSpPr>
            <p:nvPr/>
          </p:nvSpPr>
          <p:spPr bwMode="auto">
            <a:xfrm>
              <a:off x="4377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736" name="Rectangle 116"/>
            <p:cNvSpPr>
              <a:spLocks noChangeArrowheads="1"/>
            </p:cNvSpPr>
            <p:nvPr/>
          </p:nvSpPr>
          <p:spPr bwMode="auto">
            <a:xfrm>
              <a:off x="4060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68737" name="Rectangle 117"/>
            <p:cNvSpPr>
              <a:spLocks noChangeArrowheads="1"/>
            </p:cNvSpPr>
            <p:nvPr/>
          </p:nvSpPr>
          <p:spPr bwMode="auto">
            <a:xfrm>
              <a:off x="4377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738" name="Rectangle 118"/>
            <p:cNvSpPr>
              <a:spLocks noChangeArrowheads="1"/>
            </p:cNvSpPr>
            <p:nvPr/>
          </p:nvSpPr>
          <p:spPr bwMode="auto">
            <a:xfrm>
              <a:off x="4060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68739" name="Rectangle 119"/>
            <p:cNvSpPr>
              <a:spLocks noChangeArrowheads="1"/>
            </p:cNvSpPr>
            <p:nvPr/>
          </p:nvSpPr>
          <p:spPr bwMode="auto">
            <a:xfrm>
              <a:off x="4377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740" name="Rectangle 120"/>
            <p:cNvSpPr>
              <a:spLocks noChangeArrowheads="1"/>
            </p:cNvSpPr>
            <p:nvPr/>
          </p:nvSpPr>
          <p:spPr bwMode="auto">
            <a:xfrm>
              <a:off x="4060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68741" name="Rectangle 121"/>
            <p:cNvSpPr>
              <a:spLocks noChangeArrowheads="1"/>
            </p:cNvSpPr>
            <p:nvPr/>
          </p:nvSpPr>
          <p:spPr bwMode="auto">
            <a:xfrm>
              <a:off x="4377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742" name="Rectangle 122"/>
            <p:cNvSpPr>
              <a:spLocks noChangeArrowheads="1"/>
            </p:cNvSpPr>
            <p:nvPr/>
          </p:nvSpPr>
          <p:spPr bwMode="auto">
            <a:xfrm>
              <a:off x="4060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68743" name="Rectangle 123"/>
            <p:cNvSpPr>
              <a:spLocks noChangeArrowheads="1"/>
            </p:cNvSpPr>
            <p:nvPr/>
          </p:nvSpPr>
          <p:spPr bwMode="auto">
            <a:xfrm>
              <a:off x="4377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744" name="Rectangle 124"/>
            <p:cNvSpPr>
              <a:spLocks noChangeArrowheads="1"/>
            </p:cNvSpPr>
            <p:nvPr/>
          </p:nvSpPr>
          <p:spPr bwMode="auto">
            <a:xfrm>
              <a:off x="4060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68745" name="Rectangle 125"/>
            <p:cNvSpPr>
              <a:spLocks noChangeArrowheads="1"/>
            </p:cNvSpPr>
            <p:nvPr/>
          </p:nvSpPr>
          <p:spPr bwMode="auto">
            <a:xfrm>
              <a:off x="4377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68746" name="Rectangle 126"/>
            <p:cNvSpPr>
              <a:spLocks noChangeArrowheads="1"/>
            </p:cNvSpPr>
            <p:nvPr/>
          </p:nvSpPr>
          <p:spPr bwMode="auto">
            <a:xfrm>
              <a:off x="4061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68747" name="Rectangle 127"/>
            <p:cNvSpPr>
              <a:spLocks noChangeArrowheads="1"/>
            </p:cNvSpPr>
            <p:nvPr/>
          </p:nvSpPr>
          <p:spPr bwMode="auto">
            <a:xfrm>
              <a:off x="4378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FF3300"/>
                  </a:solidFill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68748" name="Rectangle 128"/>
            <p:cNvSpPr>
              <a:spLocks noChangeArrowheads="1"/>
            </p:cNvSpPr>
            <p:nvPr/>
          </p:nvSpPr>
          <p:spPr bwMode="auto">
            <a:xfrm>
              <a:off x="1520" y="1616"/>
              <a:ext cx="3175" cy="2268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</p:grpSp>
      <p:grpSp>
        <p:nvGrpSpPr>
          <p:cNvPr id="68614" name="Group 129"/>
          <p:cNvGrpSpPr>
            <a:grpSpLocks/>
          </p:cNvGrpSpPr>
          <p:nvPr/>
        </p:nvGrpSpPr>
        <p:grpSpPr bwMode="auto">
          <a:xfrm>
            <a:off x="2484438" y="2565400"/>
            <a:ext cx="4895850" cy="3600450"/>
            <a:chOff x="1565" y="1616"/>
            <a:chExt cx="3084" cy="2268"/>
          </a:xfrm>
        </p:grpSpPr>
        <p:sp>
          <p:nvSpPr>
            <p:cNvPr id="68616" name="Oval 130"/>
            <p:cNvSpPr>
              <a:spLocks noChangeArrowheads="1"/>
            </p:cNvSpPr>
            <p:nvPr/>
          </p:nvSpPr>
          <p:spPr bwMode="auto">
            <a:xfrm>
              <a:off x="4422" y="1842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68617" name="Oval 131"/>
            <p:cNvSpPr>
              <a:spLocks noChangeArrowheads="1"/>
            </p:cNvSpPr>
            <p:nvPr/>
          </p:nvSpPr>
          <p:spPr bwMode="auto">
            <a:xfrm>
              <a:off x="1565" y="1616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68618" name="Oval 132"/>
            <p:cNvSpPr>
              <a:spLocks noChangeArrowheads="1"/>
            </p:cNvSpPr>
            <p:nvPr/>
          </p:nvSpPr>
          <p:spPr bwMode="auto">
            <a:xfrm>
              <a:off x="2835" y="2296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68619" name="Oval 133"/>
            <p:cNvSpPr>
              <a:spLocks noChangeArrowheads="1"/>
            </p:cNvSpPr>
            <p:nvPr/>
          </p:nvSpPr>
          <p:spPr bwMode="auto">
            <a:xfrm>
              <a:off x="2835" y="2069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68620" name="Oval 134"/>
            <p:cNvSpPr>
              <a:spLocks noChangeArrowheads="1"/>
            </p:cNvSpPr>
            <p:nvPr/>
          </p:nvSpPr>
          <p:spPr bwMode="auto">
            <a:xfrm>
              <a:off x="1882" y="3657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68621" name="Oval 135"/>
            <p:cNvSpPr>
              <a:spLocks noChangeArrowheads="1"/>
            </p:cNvSpPr>
            <p:nvPr/>
          </p:nvSpPr>
          <p:spPr bwMode="auto">
            <a:xfrm>
              <a:off x="2835" y="2523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68622" name="Oval 136"/>
            <p:cNvSpPr>
              <a:spLocks noChangeArrowheads="1"/>
            </p:cNvSpPr>
            <p:nvPr/>
          </p:nvSpPr>
          <p:spPr bwMode="auto">
            <a:xfrm>
              <a:off x="4422" y="2976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68623" name="Oval 137"/>
            <p:cNvSpPr>
              <a:spLocks noChangeArrowheads="1"/>
            </p:cNvSpPr>
            <p:nvPr/>
          </p:nvSpPr>
          <p:spPr bwMode="auto">
            <a:xfrm>
              <a:off x="4422" y="2749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68624" name="Oval 138"/>
            <p:cNvSpPr>
              <a:spLocks noChangeArrowheads="1"/>
            </p:cNvSpPr>
            <p:nvPr/>
          </p:nvSpPr>
          <p:spPr bwMode="auto">
            <a:xfrm>
              <a:off x="4422" y="3203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68625" name="Oval 139"/>
            <p:cNvSpPr>
              <a:spLocks noChangeArrowheads="1"/>
            </p:cNvSpPr>
            <p:nvPr/>
          </p:nvSpPr>
          <p:spPr bwMode="auto">
            <a:xfrm>
              <a:off x="2835" y="3430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68615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A32098DE-A58A-405C-ACE1-A8BDF83BB6C9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>
            <p:ph type="title" idx="4294967295"/>
          </p:nvPr>
        </p:nvSpPr>
        <p:spPr>
          <a:xfrm>
            <a:off x="755650" y="115888"/>
            <a:ext cx="7942263" cy="865187"/>
          </a:xfrm>
        </p:spPr>
        <p:txBody>
          <a:bodyPr/>
          <a:lstStyle/>
          <a:p>
            <a:r>
              <a:rPr altLang="ko-KR" sz="2800"/>
              <a:t>Example (3)</a:t>
            </a:r>
            <a:endParaRPr lang="ko-KR" sz="2800"/>
          </a:p>
        </p:txBody>
      </p:sp>
      <p:sp>
        <p:nvSpPr>
          <p:cNvPr id="70659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1106488"/>
          </a:xfrm>
        </p:spPr>
        <p:txBody>
          <a:bodyPr/>
          <a:lstStyle/>
          <a:p>
            <a:r>
              <a:rPr lang="en-US" altLang="ko-KR" dirty="0"/>
              <a:t> In </a:t>
            </a:r>
            <a:r>
              <a:rPr lang="en-US" altLang="ko-KR" dirty="0">
                <a:latin typeface="Bookman Old Style" pitchFamily="18" charset="0"/>
              </a:rPr>
              <a:t>&lt;</a:t>
            </a:r>
            <a:r>
              <a:rPr lang="en-US" altLang="ko-KR" i="1" dirty="0">
                <a:latin typeface="Bookman Old Style" pitchFamily="18" charset="0"/>
              </a:rPr>
              <a:t>Z</a:t>
            </a:r>
            <a:r>
              <a:rPr lang="en-US" altLang="ko-KR" i="1" baseline="-25000" dirty="0">
                <a:latin typeface="Bookman Old Style" pitchFamily="18" charset="0"/>
              </a:rPr>
              <a:t>5</a:t>
            </a:r>
            <a:r>
              <a:rPr lang="en-US" altLang="ko-KR" dirty="0"/>
              <a:t>,+</a:t>
            </a:r>
            <a:r>
              <a:rPr lang="en-US" altLang="ko-KR" dirty="0">
                <a:latin typeface="Bookman Old Style" pitchFamily="18" charset="0"/>
                <a:sym typeface="Symbol" pitchFamily="18" charset="2"/>
              </a:rPr>
              <a:t>&gt;</a:t>
            </a:r>
            <a:r>
              <a:rPr lang="en-US" altLang="ko-KR" dirty="0"/>
              <a:t>, </a:t>
            </a:r>
            <a:r>
              <a:rPr lang="en-US" altLang="ko-KR" b="1" dirty="0"/>
              <a:t>|</a:t>
            </a:r>
            <a:r>
              <a:rPr lang="en-US" altLang="ko-KR" i="1" dirty="0">
                <a:latin typeface="Bookman Old Style" pitchFamily="18" charset="0"/>
              </a:rPr>
              <a:t>Z</a:t>
            </a:r>
            <a:r>
              <a:rPr lang="en-US" altLang="ko-KR" sz="2800" i="1" baseline="-25000" dirty="0">
                <a:latin typeface="Bookman Old Style" pitchFamily="18" charset="0"/>
              </a:rPr>
              <a:t>5</a:t>
            </a:r>
            <a:r>
              <a:rPr lang="en-US" altLang="ko-KR" b="1" dirty="0"/>
              <a:t>| </a:t>
            </a:r>
            <a:r>
              <a:rPr lang="en-US" altLang="ko-KR" dirty="0"/>
              <a:t>= 5</a:t>
            </a:r>
          </a:p>
          <a:p>
            <a:pPr lvl="1">
              <a:buFont typeface="Wingdings" pitchFamily="2" charset="2"/>
              <a:buNone/>
            </a:pPr>
            <a:r>
              <a:rPr lang="en-US" altLang="ko-KR" dirty="0"/>
              <a:t>Note that the number 5 is prime.</a:t>
            </a:r>
          </a:p>
        </p:txBody>
      </p:sp>
      <p:grpSp>
        <p:nvGrpSpPr>
          <p:cNvPr id="70660" name="Group 4"/>
          <p:cNvGrpSpPr>
            <a:grpSpLocks/>
          </p:cNvGrpSpPr>
          <p:nvPr/>
        </p:nvGrpSpPr>
        <p:grpSpPr bwMode="auto">
          <a:xfrm>
            <a:off x="2697163" y="2781300"/>
            <a:ext cx="3025775" cy="2233613"/>
            <a:chOff x="1699" y="1752"/>
            <a:chExt cx="1906" cy="1407"/>
          </a:xfrm>
        </p:grpSpPr>
        <p:sp>
          <p:nvSpPr>
            <p:cNvPr id="70669" name="Rectangle 5"/>
            <p:cNvSpPr>
              <a:spLocks noChangeArrowheads="1"/>
            </p:cNvSpPr>
            <p:nvPr/>
          </p:nvSpPr>
          <p:spPr bwMode="auto">
            <a:xfrm>
              <a:off x="2018" y="202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70670" name="Rectangle 6"/>
            <p:cNvSpPr>
              <a:spLocks noChangeArrowheads="1"/>
            </p:cNvSpPr>
            <p:nvPr/>
          </p:nvSpPr>
          <p:spPr bwMode="auto">
            <a:xfrm>
              <a:off x="2018" y="1752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FF3300"/>
                  </a:solidFill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0671" name="Rectangle 7"/>
            <p:cNvSpPr>
              <a:spLocks noChangeArrowheads="1"/>
            </p:cNvSpPr>
            <p:nvPr/>
          </p:nvSpPr>
          <p:spPr bwMode="auto">
            <a:xfrm>
              <a:off x="2336" y="202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70672" name="Rectangle 8"/>
            <p:cNvSpPr>
              <a:spLocks noChangeArrowheads="1"/>
            </p:cNvSpPr>
            <p:nvPr/>
          </p:nvSpPr>
          <p:spPr bwMode="auto">
            <a:xfrm>
              <a:off x="2335" y="1752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70673" name="Rectangle 9"/>
            <p:cNvSpPr>
              <a:spLocks noChangeArrowheads="1"/>
            </p:cNvSpPr>
            <p:nvPr/>
          </p:nvSpPr>
          <p:spPr bwMode="auto">
            <a:xfrm>
              <a:off x="2653" y="202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70674" name="Rectangle 10"/>
            <p:cNvSpPr>
              <a:spLocks noChangeArrowheads="1"/>
            </p:cNvSpPr>
            <p:nvPr/>
          </p:nvSpPr>
          <p:spPr bwMode="auto">
            <a:xfrm>
              <a:off x="2653" y="1752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70675" name="Rectangle 11"/>
            <p:cNvSpPr>
              <a:spLocks noChangeArrowheads="1"/>
            </p:cNvSpPr>
            <p:nvPr/>
          </p:nvSpPr>
          <p:spPr bwMode="auto">
            <a:xfrm>
              <a:off x="2971" y="202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70676" name="Rectangle 12"/>
            <p:cNvSpPr>
              <a:spLocks noChangeArrowheads="1"/>
            </p:cNvSpPr>
            <p:nvPr/>
          </p:nvSpPr>
          <p:spPr bwMode="auto">
            <a:xfrm>
              <a:off x="2971" y="1752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70677" name="Rectangle 13"/>
            <p:cNvSpPr>
              <a:spLocks noChangeArrowheads="1"/>
            </p:cNvSpPr>
            <p:nvPr/>
          </p:nvSpPr>
          <p:spPr bwMode="auto">
            <a:xfrm>
              <a:off x="3288" y="202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70678" name="Rectangle 14"/>
            <p:cNvSpPr>
              <a:spLocks noChangeArrowheads="1"/>
            </p:cNvSpPr>
            <p:nvPr/>
          </p:nvSpPr>
          <p:spPr bwMode="auto">
            <a:xfrm>
              <a:off x="3288" y="1752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FF3300"/>
                  </a:solidFill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70679" name="Rectangle 15"/>
            <p:cNvSpPr>
              <a:spLocks noChangeArrowheads="1"/>
            </p:cNvSpPr>
            <p:nvPr/>
          </p:nvSpPr>
          <p:spPr bwMode="auto">
            <a:xfrm>
              <a:off x="2018" y="2252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0680" name="Rectangle 16"/>
            <p:cNvSpPr>
              <a:spLocks noChangeArrowheads="1"/>
            </p:cNvSpPr>
            <p:nvPr/>
          </p:nvSpPr>
          <p:spPr bwMode="auto">
            <a:xfrm>
              <a:off x="2336" y="2252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70681" name="Rectangle 17"/>
            <p:cNvSpPr>
              <a:spLocks noChangeArrowheads="1"/>
            </p:cNvSpPr>
            <p:nvPr/>
          </p:nvSpPr>
          <p:spPr bwMode="auto">
            <a:xfrm>
              <a:off x="2653" y="2252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70682" name="Rectangle 18"/>
            <p:cNvSpPr>
              <a:spLocks noChangeArrowheads="1"/>
            </p:cNvSpPr>
            <p:nvPr/>
          </p:nvSpPr>
          <p:spPr bwMode="auto">
            <a:xfrm>
              <a:off x="2971" y="2252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70683" name="Rectangle 19"/>
            <p:cNvSpPr>
              <a:spLocks noChangeArrowheads="1"/>
            </p:cNvSpPr>
            <p:nvPr/>
          </p:nvSpPr>
          <p:spPr bwMode="auto">
            <a:xfrm>
              <a:off x="3288" y="2252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70684" name="Rectangle 20"/>
            <p:cNvSpPr>
              <a:spLocks noChangeArrowheads="1"/>
            </p:cNvSpPr>
            <p:nvPr/>
          </p:nvSpPr>
          <p:spPr bwMode="auto">
            <a:xfrm>
              <a:off x="2018" y="247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70685" name="Rectangle 21"/>
            <p:cNvSpPr>
              <a:spLocks noChangeArrowheads="1"/>
            </p:cNvSpPr>
            <p:nvPr/>
          </p:nvSpPr>
          <p:spPr bwMode="auto">
            <a:xfrm>
              <a:off x="2336" y="247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70686" name="Rectangle 22"/>
            <p:cNvSpPr>
              <a:spLocks noChangeArrowheads="1"/>
            </p:cNvSpPr>
            <p:nvPr/>
          </p:nvSpPr>
          <p:spPr bwMode="auto">
            <a:xfrm>
              <a:off x="2653" y="247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0687" name="Rectangle 23"/>
            <p:cNvSpPr>
              <a:spLocks noChangeArrowheads="1"/>
            </p:cNvSpPr>
            <p:nvPr/>
          </p:nvSpPr>
          <p:spPr bwMode="auto">
            <a:xfrm>
              <a:off x="2971" y="247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70688" name="Rectangle 24"/>
            <p:cNvSpPr>
              <a:spLocks noChangeArrowheads="1"/>
            </p:cNvSpPr>
            <p:nvPr/>
          </p:nvSpPr>
          <p:spPr bwMode="auto">
            <a:xfrm>
              <a:off x="3288" y="247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70689" name="Rectangle 25"/>
            <p:cNvSpPr>
              <a:spLocks noChangeArrowheads="1"/>
            </p:cNvSpPr>
            <p:nvPr/>
          </p:nvSpPr>
          <p:spPr bwMode="auto">
            <a:xfrm>
              <a:off x="2018" y="270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70690" name="Rectangle 26"/>
            <p:cNvSpPr>
              <a:spLocks noChangeArrowheads="1"/>
            </p:cNvSpPr>
            <p:nvPr/>
          </p:nvSpPr>
          <p:spPr bwMode="auto">
            <a:xfrm>
              <a:off x="2336" y="270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0691" name="Rectangle 27"/>
            <p:cNvSpPr>
              <a:spLocks noChangeArrowheads="1"/>
            </p:cNvSpPr>
            <p:nvPr/>
          </p:nvSpPr>
          <p:spPr bwMode="auto">
            <a:xfrm>
              <a:off x="2653" y="270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70692" name="Rectangle 28"/>
            <p:cNvSpPr>
              <a:spLocks noChangeArrowheads="1"/>
            </p:cNvSpPr>
            <p:nvPr/>
          </p:nvSpPr>
          <p:spPr bwMode="auto">
            <a:xfrm>
              <a:off x="2971" y="270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70693" name="Rectangle 29"/>
            <p:cNvSpPr>
              <a:spLocks noChangeArrowheads="1"/>
            </p:cNvSpPr>
            <p:nvPr/>
          </p:nvSpPr>
          <p:spPr bwMode="auto">
            <a:xfrm>
              <a:off x="3288" y="270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70694" name="Rectangle 30"/>
            <p:cNvSpPr>
              <a:spLocks noChangeArrowheads="1"/>
            </p:cNvSpPr>
            <p:nvPr/>
          </p:nvSpPr>
          <p:spPr bwMode="auto">
            <a:xfrm>
              <a:off x="2018" y="293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70695" name="Rectangle 31"/>
            <p:cNvSpPr>
              <a:spLocks noChangeArrowheads="1"/>
            </p:cNvSpPr>
            <p:nvPr/>
          </p:nvSpPr>
          <p:spPr bwMode="auto">
            <a:xfrm>
              <a:off x="2336" y="293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70696" name="Rectangle 32"/>
            <p:cNvSpPr>
              <a:spLocks noChangeArrowheads="1"/>
            </p:cNvSpPr>
            <p:nvPr/>
          </p:nvSpPr>
          <p:spPr bwMode="auto">
            <a:xfrm>
              <a:off x="2653" y="293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70697" name="Rectangle 33"/>
            <p:cNvSpPr>
              <a:spLocks noChangeArrowheads="1"/>
            </p:cNvSpPr>
            <p:nvPr/>
          </p:nvSpPr>
          <p:spPr bwMode="auto">
            <a:xfrm>
              <a:off x="2971" y="293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0698" name="Rectangle 34"/>
            <p:cNvSpPr>
              <a:spLocks noChangeArrowheads="1"/>
            </p:cNvSpPr>
            <p:nvPr/>
          </p:nvSpPr>
          <p:spPr bwMode="auto">
            <a:xfrm>
              <a:off x="3288" y="293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70699" name="Rectangle 35"/>
            <p:cNvSpPr>
              <a:spLocks noChangeArrowheads="1"/>
            </p:cNvSpPr>
            <p:nvPr/>
          </p:nvSpPr>
          <p:spPr bwMode="auto">
            <a:xfrm>
              <a:off x="1700" y="2024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70700" name="Rectangle 36"/>
            <p:cNvSpPr>
              <a:spLocks noChangeArrowheads="1"/>
            </p:cNvSpPr>
            <p:nvPr/>
          </p:nvSpPr>
          <p:spPr bwMode="auto">
            <a:xfrm>
              <a:off x="1700" y="2251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0701" name="Rectangle 37"/>
            <p:cNvSpPr>
              <a:spLocks noChangeArrowheads="1"/>
            </p:cNvSpPr>
            <p:nvPr/>
          </p:nvSpPr>
          <p:spPr bwMode="auto">
            <a:xfrm>
              <a:off x="1700" y="2478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70702" name="Rectangle 38"/>
            <p:cNvSpPr>
              <a:spLocks noChangeArrowheads="1"/>
            </p:cNvSpPr>
            <p:nvPr/>
          </p:nvSpPr>
          <p:spPr bwMode="auto">
            <a:xfrm>
              <a:off x="1700" y="2705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70703" name="Rectangle 39"/>
            <p:cNvSpPr>
              <a:spLocks noChangeArrowheads="1"/>
            </p:cNvSpPr>
            <p:nvPr/>
          </p:nvSpPr>
          <p:spPr bwMode="auto">
            <a:xfrm>
              <a:off x="1700" y="2932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70704" name="Rectangle 40"/>
            <p:cNvSpPr>
              <a:spLocks noChangeArrowheads="1"/>
            </p:cNvSpPr>
            <p:nvPr/>
          </p:nvSpPr>
          <p:spPr bwMode="auto">
            <a:xfrm>
              <a:off x="1700" y="1752"/>
              <a:ext cx="317" cy="27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lnSpc>
                  <a:spcPct val="6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  k</a:t>
              </a:r>
            </a:p>
            <a:p>
              <a:pPr latinLnBrk="0">
                <a:lnSpc>
                  <a:spcPct val="6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a</a:t>
              </a:r>
            </a:p>
          </p:txBody>
        </p:sp>
        <p:sp>
          <p:nvSpPr>
            <p:cNvPr id="70705" name="Line 41"/>
            <p:cNvSpPr>
              <a:spLocks noChangeShapeType="1"/>
            </p:cNvSpPr>
            <p:nvPr/>
          </p:nvSpPr>
          <p:spPr bwMode="auto">
            <a:xfrm>
              <a:off x="1699" y="1752"/>
              <a:ext cx="318" cy="272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70706" name="Rectangle 42"/>
            <p:cNvSpPr>
              <a:spLocks noChangeArrowheads="1"/>
            </p:cNvSpPr>
            <p:nvPr/>
          </p:nvSpPr>
          <p:spPr bwMode="auto">
            <a:xfrm>
              <a:off x="2017" y="2024"/>
              <a:ext cx="1587" cy="1134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</p:grpSp>
      <p:grpSp>
        <p:nvGrpSpPr>
          <p:cNvPr id="70661" name="Group 43"/>
          <p:cNvGrpSpPr>
            <a:grpSpLocks/>
          </p:cNvGrpSpPr>
          <p:nvPr/>
        </p:nvGrpSpPr>
        <p:grpSpPr bwMode="auto">
          <a:xfrm>
            <a:off x="3276600" y="3213100"/>
            <a:ext cx="2376488" cy="1800225"/>
            <a:chOff x="2064" y="2024"/>
            <a:chExt cx="1497" cy="1134"/>
          </a:xfrm>
        </p:grpSpPr>
        <p:sp>
          <p:nvSpPr>
            <p:cNvPr id="70664" name="Oval 44"/>
            <p:cNvSpPr>
              <a:spLocks noChangeArrowheads="1"/>
            </p:cNvSpPr>
            <p:nvPr/>
          </p:nvSpPr>
          <p:spPr bwMode="auto">
            <a:xfrm>
              <a:off x="2064" y="2024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70665" name="Oval 45"/>
            <p:cNvSpPr>
              <a:spLocks noChangeArrowheads="1"/>
            </p:cNvSpPr>
            <p:nvPr/>
          </p:nvSpPr>
          <p:spPr bwMode="auto">
            <a:xfrm>
              <a:off x="3334" y="2477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70666" name="Oval 46"/>
            <p:cNvSpPr>
              <a:spLocks noChangeArrowheads="1"/>
            </p:cNvSpPr>
            <p:nvPr/>
          </p:nvSpPr>
          <p:spPr bwMode="auto">
            <a:xfrm>
              <a:off x="3334" y="2250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70667" name="Oval 47"/>
            <p:cNvSpPr>
              <a:spLocks noChangeArrowheads="1"/>
            </p:cNvSpPr>
            <p:nvPr/>
          </p:nvSpPr>
          <p:spPr bwMode="auto">
            <a:xfrm>
              <a:off x="3334" y="2931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70668" name="Oval 48"/>
            <p:cNvSpPr>
              <a:spLocks noChangeArrowheads="1"/>
            </p:cNvSpPr>
            <p:nvPr/>
          </p:nvSpPr>
          <p:spPr bwMode="auto">
            <a:xfrm>
              <a:off x="3334" y="2704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70662" name="Text Box 49"/>
          <p:cNvSpPr txBox="1">
            <a:spLocks noChangeArrowheads="1"/>
          </p:cNvSpPr>
          <p:nvPr/>
        </p:nvSpPr>
        <p:spPr bwMode="auto">
          <a:xfrm>
            <a:off x="2628900" y="5132388"/>
            <a:ext cx="3095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>
                <a:latin typeface="Comic Sans MS" pitchFamily="66" charset="0"/>
                <a:ea typeface="굴림" pitchFamily="50" charset="-127"/>
              </a:rPr>
              <a:t>Table of Powers, a</a:t>
            </a:r>
            <a:r>
              <a:rPr kumimoji="0" lang="en-US" altLang="ko-KR" sz="2400" baseline="30000">
                <a:latin typeface="Comic Sans MS" pitchFamily="66" charset="0"/>
                <a:ea typeface="굴림" pitchFamily="50" charset="-127"/>
              </a:rPr>
              <a:t>k</a:t>
            </a:r>
            <a:r>
              <a:rPr kumimoji="0" lang="en-US" altLang="ko-KR" sz="2400">
                <a:latin typeface="Comic Sans MS" pitchFamily="66" charset="0"/>
                <a:ea typeface="굴림" pitchFamily="50" charset="-127"/>
              </a:rPr>
              <a:t> </a:t>
            </a:r>
          </a:p>
        </p:txBody>
      </p:sp>
      <p:sp>
        <p:nvSpPr>
          <p:cNvPr id="70663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6846AAC1-5E86-4EBE-A8F0-BCC3C6F77839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2949573" y="332656"/>
            <a:ext cx="59051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Wingdings" pitchFamily="2" charset="2"/>
              <a:buNone/>
            </a:pPr>
            <a:r>
              <a:rPr lang="en-US" altLang="ko-KR" dirty="0">
                <a:solidFill>
                  <a:srgbClr val="0000FF"/>
                </a:solidFill>
                <a:latin typeface="+mn-ea"/>
                <a:ea typeface="+mn-ea"/>
              </a:rPr>
              <a:t>Every group of prime order is cyclic. </a:t>
            </a:r>
            <a:r>
              <a:rPr lang="ko-KR" altLang="en-US" dirty="0">
                <a:solidFill>
                  <a:srgbClr val="0000FF"/>
                </a:solidFill>
                <a:latin typeface="+mn-ea"/>
                <a:ea typeface="+mn-ea"/>
              </a:rPr>
              <a:t>아래 예에서는 </a:t>
            </a:r>
            <a:r>
              <a:rPr lang="en-US" altLang="ko-KR" dirty="0">
                <a:solidFill>
                  <a:srgbClr val="0000FF"/>
                </a:solidFill>
                <a:latin typeface="+mn-ea"/>
                <a:ea typeface="+mn-ea"/>
              </a:rPr>
              <a:t>g=1,2,3,4</a:t>
            </a:r>
            <a:r>
              <a:rPr lang="ko-KR" altLang="en-US" dirty="0">
                <a:solidFill>
                  <a:srgbClr val="0000FF"/>
                </a:solidFill>
                <a:latin typeface="+mn-ea"/>
                <a:ea typeface="+mn-ea"/>
              </a:rPr>
              <a:t>가 </a:t>
            </a:r>
            <a:r>
              <a:rPr lang="en-US" altLang="ko-KR" dirty="0">
                <a:solidFill>
                  <a:srgbClr val="0000FF"/>
                </a:solidFill>
                <a:latin typeface="+mn-ea"/>
                <a:ea typeface="+mn-ea"/>
              </a:rPr>
              <a:t>generator</a:t>
            </a:r>
            <a:r>
              <a:rPr lang="ko-KR" altLang="en-US" dirty="0">
                <a:solidFill>
                  <a:srgbClr val="0000FF"/>
                </a:solidFill>
                <a:latin typeface="+mn-ea"/>
                <a:ea typeface="+mn-ea"/>
              </a:rPr>
              <a:t>가 될 수 있음</a:t>
            </a:r>
            <a:endParaRPr lang="en-US" altLang="ko-KR" dirty="0">
              <a:solidFill>
                <a:srgbClr val="0000FF"/>
              </a:solidFill>
              <a:latin typeface="+mn-ea"/>
              <a:ea typeface="+mn-ea"/>
            </a:endParaRPr>
          </a:p>
          <a:p>
            <a:pPr lvl="1">
              <a:buFont typeface="Wingdings" pitchFamily="2" charset="2"/>
              <a:buNone/>
            </a:pPr>
            <a:r>
              <a:rPr lang="en-US" altLang="ko-KR" dirty="0">
                <a:solidFill>
                  <a:srgbClr val="0000FF"/>
                </a:solidFill>
                <a:latin typeface="+mn-ea"/>
                <a:ea typeface="+mn-ea"/>
                <a:sym typeface="Wingdings" panose="05000000000000000000" pitchFamily="2" charset="2"/>
              </a:rPr>
              <a:t> </a:t>
            </a:r>
            <a:r>
              <a:rPr lang="ko-KR" altLang="en-US" dirty="0">
                <a:solidFill>
                  <a:srgbClr val="0000FF"/>
                </a:solidFill>
                <a:latin typeface="+mn-ea"/>
                <a:ea typeface="+mn-ea"/>
                <a:sym typeface="Wingdings" panose="05000000000000000000" pitchFamily="2" charset="2"/>
              </a:rPr>
              <a:t>이런 </a:t>
            </a:r>
            <a:r>
              <a:rPr lang="en-US" altLang="ko-KR" dirty="0">
                <a:solidFill>
                  <a:srgbClr val="0000FF"/>
                </a:solidFill>
                <a:latin typeface="+mn-ea"/>
                <a:ea typeface="+mn-ea"/>
                <a:sym typeface="Wingdings" panose="05000000000000000000" pitchFamily="2" charset="2"/>
              </a:rPr>
              <a:t>g</a:t>
            </a:r>
            <a:r>
              <a:rPr lang="ko-KR" altLang="en-US" dirty="0">
                <a:solidFill>
                  <a:srgbClr val="0000FF"/>
                </a:solidFill>
                <a:latin typeface="+mn-ea"/>
                <a:ea typeface="+mn-ea"/>
                <a:sym typeface="Wingdings" panose="05000000000000000000" pitchFamily="2" charset="2"/>
              </a:rPr>
              <a:t>가 하나라도 있으면</a:t>
            </a:r>
            <a:r>
              <a:rPr lang="en-US" altLang="ko-KR" dirty="0">
                <a:solidFill>
                  <a:srgbClr val="0000FF"/>
                </a:solidFill>
                <a:latin typeface="+mn-ea"/>
                <a:ea typeface="+mn-ea"/>
                <a:sym typeface="Wingdings" panose="05000000000000000000" pitchFamily="2" charset="2"/>
              </a:rPr>
              <a:t> G</a:t>
            </a:r>
            <a:r>
              <a:rPr lang="ko-KR" altLang="en-US" dirty="0">
                <a:solidFill>
                  <a:srgbClr val="0000FF"/>
                </a:solidFill>
                <a:latin typeface="+mn-ea"/>
                <a:ea typeface="+mn-ea"/>
                <a:sym typeface="Wingdings" panose="05000000000000000000" pitchFamily="2" charset="2"/>
              </a:rPr>
              <a:t>는 </a:t>
            </a:r>
            <a:r>
              <a:rPr lang="en-US" altLang="ko-KR" dirty="0">
                <a:solidFill>
                  <a:srgbClr val="0000FF"/>
                </a:solidFill>
                <a:latin typeface="+mn-ea"/>
                <a:ea typeface="+mn-ea"/>
                <a:sym typeface="Wingdings" panose="05000000000000000000" pitchFamily="2" charset="2"/>
              </a:rPr>
              <a:t>cyclic group</a:t>
            </a:r>
            <a:r>
              <a:rPr lang="ko-KR" altLang="en-US" dirty="0">
                <a:solidFill>
                  <a:srgbClr val="0000FF"/>
                </a:solidFill>
                <a:latin typeface="+mn-ea"/>
                <a:ea typeface="+mn-ea"/>
                <a:sym typeface="Wingdings" panose="05000000000000000000" pitchFamily="2" charset="2"/>
              </a:rPr>
              <a:t>임</a:t>
            </a:r>
            <a:r>
              <a:rPr lang="en-US" altLang="ko-KR" dirty="0">
                <a:solidFill>
                  <a:srgbClr val="0000FF"/>
                </a:solidFill>
                <a:latin typeface="+mn-ea"/>
                <a:ea typeface="+mn-ea"/>
                <a:sym typeface="Wingdings" panose="05000000000000000000" pitchFamily="2" charset="2"/>
              </a:rPr>
              <a:t>.</a:t>
            </a:r>
            <a:endParaRPr lang="en-US" altLang="ko-KR" dirty="0">
              <a:solidFill>
                <a:srgbClr val="0000FF"/>
              </a:solidFill>
              <a:latin typeface="+mn-ea"/>
              <a:ea typeface="+mn-ea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720724" y="5858470"/>
            <a:ext cx="68036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ko-KR" altLang="en-US" dirty="0">
                <a:solidFill>
                  <a:srgbClr val="0000FF"/>
                </a:solidFill>
                <a:latin typeface="+mn-ea"/>
                <a:ea typeface="+mn-ea"/>
              </a:rPr>
              <a:t>참고 </a:t>
            </a:r>
            <a:r>
              <a:rPr lang="en-US" altLang="ko-KR" dirty="0">
                <a:solidFill>
                  <a:srgbClr val="0000FF"/>
                </a:solidFill>
                <a:latin typeface="+mn-ea"/>
                <a:ea typeface="+mn-ea"/>
              </a:rPr>
              <a:t>) cyclic? A group G is called cyclic </a:t>
            </a:r>
            <a:r>
              <a:rPr lang="en-US" altLang="ko-KR" dirty="0">
                <a:solidFill>
                  <a:srgbClr val="FF0000"/>
                </a:solidFill>
                <a:latin typeface="+mn-ea"/>
                <a:ea typeface="+mn-ea"/>
              </a:rPr>
              <a:t>if there exists an element g </a:t>
            </a:r>
            <a:r>
              <a:rPr lang="en-US" altLang="ko-KR" dirty="0">
                <a:solidFill>
                  <a:srgbClr val="0000FF"/>
                </a:solidFill>
                <a:latin typeface="+mn-ea"/>
                <a:ea typeface="+mn-ea"/>
              </a:rPr>
              <a:t>in G such that </a:t>
            </a:r>
            <a:r>
              <a:rPr lang="en-US" altLang="ko-KR" dirty="0">
                <a:solidFill>
                  <a:srgbClr val="FF0000"/>
                </a:solidFill>
                <a:latin typeface="+mn-ea"/>
                <a:ea typeface="+mn-ea"/>
              </a:rPr>
              <a:t>G = { </a:t>
            </a:r>
            <a:r>
              <a:rPr lang="en-US" altLang="ko-KR" dirty="0" err="1">
                <a:solidFill>
                  <a:srgbClr val="FF0000"/>
                </a:solidFill>
                <a:latin typeface="+mn-ea"/>
                <a:ea typeface="+mn-ea"/>
              </a:rPr>
              <a:t>g</a:t>
            </a:r>
            <a:r>
              <a:rPr lang="en-US" altLang="ko-KR" baseline="30000" dirty="0" err="1">
                <a:solidFill>
                  <a:srgbClr val="FF0000"/>
                </a:solidFill>
                <a:latin typeface="+mn-ea"/>
                <a:ea typeface="+mn-ea"/>
              </a:rPr>
              <a:t>n</a:t>
            </a:r>
            <a:r>
              <a:rPr lang="en-US" altLang="ko-KR" dirty="0">
                <a:solidFill>
                  <a:srgbClr val="FF0000"/>
                </a:solidFill>
                <a:latin typeface="+mn-ea"/>
                <a:ea typeface="+mn-ea"/>
              </a:rPr>
              <a:t> | n is an integer }.</a:t>
            </a:r>
            <a:endParaRPr lang="ko-KR" altLang="en-US" dirty="0">
              <a:solidFill>
                <a:srgbClr val="FF0000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/>
          </p:cNvSpPr>
          <p:nvPr>
            <p:ph type="title" idx="4294967295"/>
          </p:nvPr>
        </p:nvSpPr>
        <p:spPr>
          <a:xfrm>
            <a:off x="900113" y="152400"/>
            <a:ext cx="7786687" cy="828675"/>
          </a:xfrm>
        </p:spPr>
        <p:txBody>
          <a:bodyPr/>
          <a:lstStyle/>
          <a:p>
            <a:r>
              <a:rPr altLang="ko-KR"/>
              <a:t>? ?</a:t>
            </a:r>
          </a:p>
        </p:txBody>
      </p:sp>
      <p:grpSp>
        <p:nvGrpSpPr>
          <p:cNvPr id="72707" name="Group 3"/>
          <p:cNvGrpSpPr>
            <a:grpSpLocks/>
          </p:cNvGrpSpPr>
          <p:nvPr/>
        </p:nvGrpSpPr>
        <p:grpSpPr bwMode="auto">
          <a:xfrm>
            <a:off x="468313" y="1412875"/>
            <a:ext cx="2592387" cy="5040313"/>
            <a:chOff x="295" y="890"/>
            <a:chExt cx="1633" cy="3175"/>
          </a:xfrm>
        </p:grpSpPr>
        <p:sp>
          <p:nvSpPr>
            <p:cNvPr id="310276" name="Rectangle 4"/>
            <p:cNvSpPr>
              <a:spLocks noChangeArrowheads="1"/>
            </p:cNvSpPr>
            <p:nvPr/>
          </p:nvSpPr>
          <p:spPr bwMode="auto">
            <a:xfrm>
              <a:off x="295" y="890"/>
              <a:ext cx="1134" cy="36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spcBef>
                  <a:spcPct val="50000"/>
                </a:spcBef>
                <a:defRPr/>
              </a:pPr>
              <a:r>
                <a:rPr kumimoji="0" lang="en-US" altLang="ko-KR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Group</a:t>
              </a:r>
            </a:p>
          </p:txBody>
        </p:sp>
        <p:sp>
          <p:nvSpPr>
            <p:cNvPr id="72720" name="Rectangle 5"/>
            <p:cNvSpPr>
              <a:spLocks noChangeArrowheads="1"/>
            </p:cNvSpPr>
            <p:nvPr/>
          </p:nvSpPr>
          <p:spPr bwMode="auto">
            <a:xfrm>
              <a:off x="522" y="3067"/>
              <a:ext cx="1406" cy="35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1800" b="1">
                  <a:solidFill>
                    <a:schemeClr val="bg2"/>
                  </a:solidFill>
                  <a:latin typeface="Comic Sans MS" pitchFamily="66" charset="0"/>
                  <a:ea typeface="굴림" pitchFamily="50" charset="-127"/>
                </a:rPr>
                <a:t>Powers of element</a:t>
              </a:r>
            </a:p>
          </p:txBody>
        </p:sp>
        <p:sp>
          <p:nvSpPr>
            <p:cNvPr id="72721" name="Freeform 6"/>
            <p:cNvSpPr>
              <a:spLocks/>
            </p:cNvSpPr>
            <p:nvPr/>
          </p:nvSpPr>
          <p:spPr bwMode="auto">
            <a:xfrm>
              <a:off x="341" y="2750"/>
              <a:ext cx="181" cy="499"/>
            </a:xfrm>
            <a:custGeom>
              <a:avLst/>
              <a:gdLst>
                <a:gd name="T0" fmla="*/ 0 w 181"/>
                <a:gd name="T1" fmla="*/ 0 h 499"/>
                <a:gd name="T2" fmla="*/ 0 w 181"/>
                <a:gd name="T3" fmla="*/ 499 h 499"/>
                <a:gd name="T4" fmla="*/ 181 w 181"/>
                <a:gd name="T5" fmla="*/ 499 h 4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1" h="499">
                  <a:moveTo>
                    <a:pt x="0" y="0"/>
                  </a:moveTo>
                  <a:lnTo>
                    <a:pt x="0" y="499"/>
                  </a:lnTo>
                  <a:lnTo>
                    <a:pt x="181" y="499"/>
                  </a:lnTo>
                </a:path>
              </a:pathLst>
            </a:custGeom>
            <a:noFill/>
            <a:ln w="15875" cap="flat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72722" name="Rectangle 7"/>
            <p:cNvSpPr>
              <a:spLocks noChangeArrowheads="1"/>
            </p:cNvSpPr>
            <p:nvPr/>
          </p:nvSpPr>
          <p:spPr bwMode="auto">
            <a:xfrm>
              <a:off x="522" y="1434"/>
              <a:ext cx="817" cy="35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1800" b="1">
                  <a:solidFill>
                    <a:schemeClr val="bg2"/>
                  </a:solidFill>
                  <a:latin typeface="Comic Sans MS" pitchFamily="66" charset="0"/>
                  <a:ea typeface="굴림" pitchFamily="50" charset="-127"/>
                </a:rPr>
                <a:t>Properties</a:t>
              </a:r>
            </a:p>
          </p:txBody>
        </p:sp>
        <p:sp>
          <p:nvSpPr>
            <p:cNvPr id="72723" name="Freeform 8"/>
            <p:cNvSpPr>
              <a:spLocks/>
            </p:cNvSpPr>
            <p:nvPr/>
          </p:nvSpPr>
          <p:spPr bwMode="auto">
            <a:xfrm>
              <a:off x="340" y="1253"/>
              <a:ext cx="181" cy="363"/>
            </a:xfrm>
            <a:custGeom>
              <a:avLst/>
              <a:gdLst>
                <a:gd name="T0" fmla="*/ 0 w 181"/>
                <a:gd name="T1" fmla="*/ 0 h 363"/>
                <a:gd name="T2" fmla="*/ 0 w 181"/>
                <a:gd name="T3" fmla="*/ 363 h 363"/>
                <a:gd name="T4" fmla="*/ 181 w 181"/>
                <a:gd name="T5" fmla="*/ 363 h 3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1" h="363">
                  <a:moveTo>
                    <a:pt x="0" y="0"/>
                  </a:moveTo>
                  <a:lnTo>
                    <a:pt x="0" y="363"/>
                  </a:lnTo>
                  <a:lnTo>
                    <a:pt x="181" y="363"/>
                  </a:lnTo>
                </a:path>
              </a:pathLst>
            </a:custGeom>
            <a:noFill/>
            <a:ln w="15875" cap="flat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72724" name="Rectangle 9"/>
            <p:cNvSpPr>
              <a:spLocks noChangeArrowheads="1"/>
            </p:cNvSpPr>
            <p:nvPr/>
          </p:nvSpPr>
          <p:spPr bwMode="auto">
            <a:xfrm>
              <a:off x="522" y="2024"/>
              <a:ext cx="817" cy="35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1800" b="1">
                  <a:solidFill>
                    <a:schemeClr val="bg2"/>
                  </a:solidFill>
                  <a:latin typeface="Comic Sans MS" pitchFamily="66" charset="0"/>
                  <a:ea typeface="굴림" pitchFamily="50" charset="-127"/>
                </a:rPr>
                <a:t>Subgroup</a:t>
              </a:r>
            </a:p>
          </p:txBody>
        </p:sp>
        <p:sp>
          <p:nvSpPr>
            <p:cNvPr id="72725" name="Freeform 10"/>
            <p:cNvSpPr>
              <a:spLocks/>
            </p:cNvSpPr>
            <p:nvPr/>
          </p:nvSpPr>
          <p:spPr bwMode="auto">
            <a:xfrm>
              <a:off x="341" y="1616"/>
              <a:ext cx="181" cy="589"/>
            </a:xfrm>
            <a:custGeom>
              <a:avLst/>
              <a:gdLst>
                <a:gd name="T0" fmla="*/ 0 w 181"/>
                <a:gd name="T1" fmla="*/ 0 h 544"/>
                <a:gd name="T2" fmla="*/ 0 w 181"/>
                <a:gd name="T3" fmla="*/ 748 h 544"/>
                <a:gd name="T4" fmla="*/ 181 w 181"/>
                <a:gd name="T5" fmla="*/ 748 h 54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1" h="544">
                  <a:moveTo>
                    <a:pt x="0" y="0"/>
                  </a:moveTo>
                  <a:lnTo>
                    <a:pt x="0" y="544"/>
                  </a:lnTo>
                  <a:lnTo>
                    <a:pt x="181" y="544"/>
                  </a:lnTo>
                </a:path>
              </a:pathLst>
            </a:custGeom>
            <a:noFill/>
            <a:ln w="15875" cap="flat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72726" name="Rectangle 11"/>
            <p:cNvSpPr>
              <a:spLocks noChangeArrowheads="1"/>
            </p:cNvSpPr>
            <p:nvPr/>
          </p:nvSpPr>
          <p:spPr bwMode="auto">
            <a:xfrm>
              <a:off x="522" y="2568"/>
              <a:ext cx="1179" cy="35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1800" b="1">
                  <a:solidFill>
                    <a:schemeClr val="bg2"/>
                  </a:solidFill>
                  <a:latin typeface="Comic Sans MS" pitchFamily="66" charset="0"/>
                  <a:ea typeface="굴림" pitchFamily="50" charset="-127"/>
                </a:rPr>
                <a:t>Direct product</a:t>
              </a:r>
            </a:p>
          </p:txBody>
        </p:sp>
        <p:sp>
          <p:nvSpPr>
            <p:cNvPr id="72727" name="Freeform 12"/>
            <p:cNvSpPr>
              <a:spLocks/>
            </p:cNvSpPr>
            <p:nvPr/>
          </p:nvSpPr>
          <p:spPr bwMode="auto">
            <a:xfrm>
              <a:off x="341" y="2205"/>
              <a:ext cx="181" cy="545"/>
            </a:xfrm>
            <a:custGeom>
              <a:avLst/>
              <a:gdLst>
                <a:gd name="T0" fmla="*/ 0 w 181"/>
                <a:gd name="T1" fmla="*/ 0 h 499"/>
                <a:gd name="T2" fmla="*/ 0 w 181"/>
                <a:gd name="T3" fmla="*/ 710 h 499"/>
                <a:gd name="T4" fmla="*/ 181 w 181"/>
                <a:gd name="T5" fmla="*/ 710 h 4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1" h="499">
                  <a:moveTo>
                    <a:pt x="0" y="0"/>
                  </a:moveTo>
                  <a:lnTo>
                    <a:pt x="0" y="499"/>
                  </a:lnTo>
                  <a:lnTo>
                    <a:pt x="181" y="499"/>
                  </a:lnTo>
                </a:path>
              </a:pathLst>
            </a:custGeom>
            <a:noFill/>
            <a:ln w="15875" cap="flat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72728" name="Rectangle 13"/>
            <p:cNvSpPr>
              <a:spLocks noChangeArrowheads="1"/>
            </p:cNvSpPr>
            <p:nvPr/>
          </p:nvSpPr>
          <p:spPr bwMode="auto">
            <a:xfrm>
              <a:off x="522" y="3566"/>
              <a:ext cx="1134" cy="499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kumimoji="0" lang="en-US" altLang="ko-KR" sz="1800" b="1">
                  <a:solidFill>
                    <a:schemeClr val="bg2"/>
                  </a:solidFill>
                  <a:latin typeface="Comic Sans MS" pitchFamily="66" charset="0"/>
                  <a:ea typeface="굴림" pitchFamily="50" charset="-127"/>
                </a:rPr>
                <a:t>Homomorphism</a:t>
              </a:r>
            </a:p>
            <a:p>
              <a:pPr latinLnBrk="0"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kumimoji="0" lang="en-US" altLang="ko-KR" sz="1800" b="1">
                  <a:solidFill>
                    <a:schemeClr val="bg2"/>
                  </a:solidFill>
                  <a:latin typeface="Comic Sans MS" pitchFamily="66" charset="0"/>
                  <a:ea typeface="굴림" pitchFamily="50" charset="-127"/>
                </a:rPr>
                <a:t>Isomorphism</a:t>
              </a:r>
            </a:p>
          </p:txBody>
        </p:sp>
        <p:sp>
          <p:nvSpPr>
            <p:cNvPr id="72729" name="Freeform 14"/>
            <p:cNvSpPr>
              <a:spLocks/>
            </p:cNvSpPr>
            <p:nvPr/>
          </p:nvSpPr>
          <p:spPr bwMode="auto">
            <a:xfrm>
              <a:off x="341" y="3249"/>
              <a:ext cx="181" cy="499"/>
            </a:xfrm>
            <a:custGeom>
              <a:avLst/>
              <a:gdLst>
                <a:gd name="T0" fmla="*/ 0 w 181"/>
                <a:gd name="T1" fmla="*/ 0 h 499"/>
                <a:gd name="T2" fmla="*/ 0 w 181"/>
                <a:gd name="T3" fmla="*/ 499 h 499"/>
                <a:gd name="T4" fmla="*/ 181 w 181"/>
                <a:gd name="T5" fmla="*/ 499 h 4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1" h="499">
                  <a:moveTo>
                    <a:pt x="0" y="0"/>
                  </a:moveTo>
                  <a:lnTo>
                    <a:pt x="0" y="499"/>
                  </a:lnTo>
                  <a:lnTo>
                    <a:pt x="181" y="499"/>
                  </a:lnTo>
                </a:path>
              </a:pathLst>
            </a:custGeom>
            <a:noFill/>
            <a:ln w="15875" cap="flat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</p:grpSp>
      <p:grpSp>
        <p:nvGrpSpPr>
          <p:cNvPr id="310287" name="Group 15"/>
          <p:cNvGrpSpPr>
            <a:grpSpLocks/>
          </p:cNvGrpSpPr>
          <p:nvPr/>
        </p:nvGrpSpPr>
        <p:grpSpPr bwMode="auto">
          <a:xfrm>
            <a:off x="2268538" y="1341438"/>
            <a:ext cx="6119812" cy="1139825"/>
            <a:chOff x="1429" y="845"/>
            <a:chExt cx="3855" cy="718"/>
          </a:xfrm>
        </p:grpSpPr>
        <p:sp>
          <p:nvSpPr>
            <p:cNvPr id="72715" name="Text Box 16"/>
            <p:cNvSpPr txBox="1">
              <a:spLocks noChangeArrowheads="1"/>
            </p:cNvSpPr>
            <p:nvPr/>
          </p:nvSpPr>
          <p:spPr bwMode="auto">
            <a:xfrm>
              <a:off x="3470" y="845"/>
              <a:ext cx="1814" cy="718"/>
            </a:xfrm>
            <a:prstGeom prst="rect">
              <a:avLst/>
            </a:prstGeom>
            <a:solidFill>
              <a:srgbClr val="CCFF99">
                <a:alpha val="50195"/>
              </a:srgbClr>
            </a:solidFill>
            <a:ln w="12700">
              <a:solidFill>
                <a:srgbClr val="99CC00"/>
              </a:solidFill>
              <a:miter lim="800000"/>
              <a:headEnd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solidFill>
                    <a:srgbClr val="0000FF"/>
                  </a:solidFill>
                  <a:latin typeface="Comic Sans MS" pitchFamily="66" charset="0"/>
                  <a:ea typeface="굴림" pitchFamily="50" charset="-127"/>
                </a:rPr>
                <a:t>Generator</a:t>
              </a:r>
            </a:p>
            <a:p>
              <a:pPr latinLnBrk="0"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solidFill>
                    <a:srgbClr val="0000FF"/>
                  </a:solidFill>
                  <a:latin typeface="Comic Sans MS" pitchFamily="66" charset="0"/>
                  <a:ea typeface="굴림" pitchFamily="50" charset="-127"/>
                </a:rPr>
                <a:t>(cyclic) subgroup </a:t>
              </a:r>
              <a:r>
                <a:rPr kumimoji="0" lang="en-US" altLang="ko-KR" sz="2000" b="1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&lt;</a:t>
              </a:r>
              <a:r>
                <a:rPr kumimoji="0" lang="en-US" altLang="ko-KR" sz="2000" b="1" i="1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a</a:t>
              </a:r>
              <a:r>
                <a:rPr kumimoji="0" lang="en-US" altLang="ko-KR" sz="2000" b="1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&gt;</a:t>
              </a:r>
            </a:p>
            <a:p>
              <a:pPr latinLnBrk="0"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kumimoji="0" lang="en-US" altLang="ko-KR" sz="2000" b="1" i="1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a</a:t>
              </a:r>
              <a:r>
                <a:rPr kumimoji="0" lang="en-US" altLang="ko-KR" sz="2000" b="1" i="1" baseline="30000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k * </a:t>
              </a:r>
              <a:r>
                <a:rPr kumimoji="0" lang="en-US" altLang="ko-KR" sz="2000" b="1" baseline="30000">
                  <a:solidFill>
                    <a:srgbClr val="0000FF"/>
                  </a:solidFill>
                  <a:latin typeface="Comic Sans MS" pitchFamily="66" charset="0"/>
                  <a:ea typeface="굴림" pitchFamily="50" charset="-127"/>
                </a:rPr>
                <a:t>ord(</a:t>
              </a:r>
              <a:r>
                <a:rPr kumimoji="0" lang="en-US" altLang="ko-KR" sz="2000" b="1" i="1" baseline="30000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a</a:t>
              </a:r>
              <a:r>
                <a:rPr kumimoji="0" lang="en-US" altLang="ko-KR" sz="2000" b="1" baseline="30000">
                  <a:solidFill>
                    <a:srgbClr val="0000FF"/>
                  </a:solidFill>
                  <a:latin typeface="Comic Sans MS" pitchFamily="66" charset="0"/>
                  <a:ea typeface="굴림" pitchFamily="50" charset="-127"/>
                </a:rPr>
                <a:t>)</a:t>
              </a:r>
              <a:r>
                <a:rPr kumimoji="0" lang="en-US" altLang="ko-KR" sz="2000" b="1">
                  <a:solidFill>
                    <a:srgbClr val="0000FF"/>
                  </a:solidFill>
                  <a:latin typeface="Comic Sans MS" pitchFamily="66" charset="0"/>
                  <a:ea typeface="굴림" pitchFamily="50" charset="-127"/>
                </a:rPr>
                <a:t> = e</a:t>
              </a:r>
            </a:p>
          </p:txBody>
        </p:sp>
        <p:sp>
          <p:nvSpPr>
            <p:cNvPr id="72716" name="Line 17"/>
            <p:cNvSpPr>
              <a:spLocks noChangeShapeType="1"/>
            </p:cNvSpPr>
            <p:nvPr/>
          </p:nvSpPr>
          <p:spPr bwMode="auto">
            <a:xfrm>
              <a:off x="3288" y="1072"/>
              <a:ext cx="182" cy="0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72717" name="Rectangle 18"/>
            <p:cNvSpPr>
              <a:spLocks noChangeArrowheads="1"/>
            </p:cNvSpPr>
            <p:nvPr/>
          </p:nvSpPr>
          <p:spPr bwMode="auto">
            <a:xfrm>
              <a:off x="2018" y="890"/>
              <a:ext cx="1270" cy="350"/>
            </a:xfrm>
            <a:prstGeom prst="rect">
              <a:avLst/>
            </a:prstGeom>
            <a:solidFill>
              <a:srgbClr val="CCFF66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solidFill>
                    <a:srgbClr val="0000FF"/>
                  </a:solidFill>
                  <a:latin typeface="Comic Sans MS" pitchFamily="66" charset="0"/>
                  <a:ea typeface="굴림" pitchFamily="50" charset="-127"/>
                </a:rPr>
                <a:t>Cyclic group</a:t>
              </a:r>
            </a:p>
          </p:txBody>
        </p:sp>
        <p:sp>
          <p:nvSpPr>
            <p:cNvPr id="72718" name="Line 19"/>
            <p:cNvSpPr>
              <a:spLocks noChangeShapeType="1"/>
            </p:cNvSpPr>
            <p:nvPr/>
          </p:nvSpPr>
          <p:spPr bwMode="auto">
            <a:xfrm>
              <a:off x="1429" y="1071"/>
              <a:ext cx="589" cy="0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</p:grpSp>
      <p:grpSp>
        <p:nvGrpSpPr>
          <p:cNvPr id="310292" name="Group 20"/>
          <p:cNvGrpSpPr>
            <a:grpSpLocks/>
          </p:cNvGrpSpPr>
          <p:nvPr/>
        </p:nvGrpSpPr>
        <p:grpSpPr bwMode="auto">
          <a:xfrm>
            <a:off x="2843213" y="1700213"/>
            <a:ext cx="5832475" cy="2454275"/>
            <a:chOff x="1791" y="1071"/>
            <a:chExt cx="3674" cy="1546"/>
          </a:xfrm>
        </p:grpSpPr>
        <p:sp>
          <p:nvSpPr>
            <p:cNvPr id="72711" name="Text Box 21"/>
            <p:cNvSpPr txBox="1">
              <a:spLocks noChangeArrowheads="1"/>
            </p:cNvSpPr>
            <p:nvPr/>
          </p:nvSpPr>
          <p:spPr bwMode="auto">
            <a:xfrm>
              <a:off x="3470" y="1707"/>
              <a:ext cx="1995" cy="910"/>
            </a:xfrm>
            <a:prstGeom prst="rect">
              <a:avLst/>
            </a:prstGeom>
            <a:solidFill>
              <a:srgbClr val="CCFF99">
                <a:alpha val="50195"/>
              </a:srgbClr>
            </a:solidFill>
            <a:ln w="12700">
              <a:solidFill>
                <a:srgbClr val="99CC00"/>
              </a:solidFill>
              <a:miter lim="800000"/>
              <a:headEnd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solidFill>
                    <a:srgbClr val="FF0000"/>
                  </a:solidFill>
                  <a:latin typeface="Comic Sans MS" pitchFamily="66" charset="0"/>
                  <a:ea typeface="굴림" pitchFamily="50" charset="-127"/>
                </a:rPr>
                <a:t>Ord(subgroup) | ord(</a:t>
              </a:r>
              <a:r>
                <a:rPr kumimoji="0" lang="en-US" altLang="ko-KR" sz="2000" b="1" i="1">
                  <a:solidFill>
                    <a:srgbClr val="FF0000"/>
                  </a:solidFill>
                  <a:latin typeface="Bookman Old Style" pitchFamily="18" charset="0"/>
                  <a:ea typeface="굴림" pitchFamily="50" charset="-127"/>
                </a:rPr>
                <a:t>G</a:t>
              </a:r>
              <a:r>
                <a:rPr kumimoji="0" lang="en-US" altLang="ko-KR" sz="2000" b="1">
                  <a:solidFill>
                    <a:srgbClr val="FF0000"/>
                  </a:solidFill>
                  <a:latin typeface="Comic Sans MS" pitchFamily="66" charset="0"/>
                  <a:ea typeface="굴림" pitchFamily="50" charset="-127"/>
                </a:rPr>
                <a:t>)</a:t>
              </a:r>
            </a:p>
            <a:p>
              <a:pPr latinLnBrk="0"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|&lt;</a:t>
              </a:r>
              <a:r>
                <a:rPr kumimoji="0" lang="en-US" altLang="ko-KR" sz="2000" b="1" i="1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a</a:t>
              </a:r>
              <a:r>
                <a:rPr kumimoji="0" lang="en-US" altLang="ko-KR" sz="2000" b="1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&gt;| </a:t>
              </a:r>
              <a:r>
                <a:rPr kumimoji="0" lang="en-US" altLang="ko-KR" sz="2000" b="1">
                  <a:solidFill>
                    <a:srgbClr val="0000FF"/>
                  </a:solidFill>
                  <a:latin typeface="Comic Sans MS" pitchFamily="66" charset="0"/>
                  <a:ea typeface="굴림" pitchFamily="50" charset="-127"/>
                </a:rPr>
                <a:t>| </a:t>
              </a:r>
              <a:r>
                <a:rPr kumimoji="0" lang="en-US" altLang="ko-KR" sz="2000" b="1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|</a:t>
              </a:r>
              <a:r>
                <a:rPr kumimoji="0" lang="en-US" altLang="ko-KR" sz="2000" b="1" i="1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G</a:t>
              </a:r>
              <a:r>
                <a:rPr kumimoji="0" lang="en-US" altLang="ko-KR" sz="2000" b="1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|</a:t>
              </a:r>
            </a:p>
            <a:p>
              <a:pPr latinLnBrk="0"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solidFill>
                    <a:srgbClr val="0000FF"/>
                  </a:solidFill>
                  <a:latin typeface="Comic Sans MS" pitchFamily="66" charset="0"/>
                  <a:ea typeface="굴림" pitchFamily="50" charset="-127"/>
                </a:rPr>
                <a:t>Prime order group is cyclic</a:t>
              </a:r>
            </a:p>
          </p:txBody>
        </p:sp>
        <p:sp>
          <p:nvSpPr>
            <p:cNvPr id="72712" name="Line 22"/>
            <p:cNvSpPr>
              <a:spLocks noChangeShapeType="1"/>
            </p:cNvSpPr>
            <p:nvPr/>
          </p:nvSpPr>
          <p:spPr bwMode="auto">
            <a:xfrm>
              <a:off x="3288" y="1934"/>
              <a:ext cx="182" cy="0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72713" name="Rectangle 23"/>
            <p:cNvSpPr>
              <a:spLocks noChangeArrowheads="1"/>
            </p:cNvSpPr>
            <p:nvPr/>
          </p:nvSpPr>
          <p:spPr bwMode="auto">
            <a:xfrm>
              <a:off x="2018" y="1752"/>
              <a:ext cx="1270" cy="350"/>
            </a:xfrm>
            <a:prstGeom prst="rect">
              <a:avLst/>
            </a:prstGeom>
            <a:solidFill>
              <a:srgbClr val="CCFF66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latin typeface="Comic Sans MS" pitchFamily="66" charset="0"/>
                  <a:ea typeface="굴림" pitchFamily="50" charset="-127"/>
                </a:rPr>
                <a:t>Lagrange Th</a:t>
              </a:r>
            </a:p>
          </p:txBody>
        </p:sp>
        <p:sp>
          <p:nvSpPr>
            <p:cNvPr id="72714" name="Freeform 24"/>
            <p:cNvSpPr>
              <a:spLocks/>
            </p:cNvSpPr>
            <p:nvPr/>
          </p:nvSpPr>
          <p:spPr bwMode="auto">
            <a:xfrm>
              <a:off x="1791" y="1071"/>
              <a:ext cx="227" cy="862"/>
            </a:xfrm>
            <a:custGeom>
              <a:avLst/>
              <a:gdLst>
                <a:gd name="T0" fmla="*/ 0 w 227"/>
                <a:gd name="T1" fmla="*/ 0 h 862"/>
                <a:gd name="T2" fmla="*/ 0 w 227"/>
                <a:gd name="T3" fmla="*/ 862 h 862"/>
                <a:gd name="T4" fmla="*/ 227 w 227"/>
                <a:gd name="T5" fmla="*/ 862 h 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7" h="862">
                  <a:moveTo>
                    <a:pt x="0" y="0"/>
                  </a:moveTo>
                  <a:lnTo>
                    <a:pt x="0" y="862"/>
                  </a:lnTo>
                  <a:lnTo>
                    <a:pt x="227" y="862"/>
                  </a:lnTo>
                </a:path>
              </a:pathLst>
            </a:custGeom>
            <a:noFill/>
            <a:ln w="15875" cap="flat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</p:grpSp>
      <p:sp>
        <p:nvSpPr>
          <p:cNvPr id="72710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85D98125-704E-47A6-946C-709A6E7AB30E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2322" name="Group 2"/>
          <p:cNvGrpSpPr>
            <a:grpSpLocks/>
          </p:cNvGrpSpPr>
          <p:nvPr/>
        </p:nvGrpSpPr>
        <p:grpSpPr bwMode="auto">
          <a:xfrm>
            <a:off x="1835150" y="4365625"/>
            <a:ext cx="3116263" cy="792163"/>
            <a:chOff x="1156" y="2750"/>
            <a:chExt cx="1963" cy="499"/>
          </a:xfrm>
        </p:grpSpPr>
        <p:sp>
          <p:nvSpPr>
            <p:cNvPr id="74776" name="Oval 3"/>
            <p:cNvSpPr>
              <a:spLocks noChangeArrowheads="1"/>
            </p:cNvSpPr>
            <p:nvPr/>
          </p:nvSpPr>
          <p:spPr bwMode="auto">
            <a:xfrm>
              <a:off x="2794" y="2750"/>
              <a:ext cx="325" cy="499"/>
            </a:xfrm>
            <a:prstGeom prst="ellipse">
              <a:avLst/>
            </a:prstGeom>
            <a:solidFill>
              <a:srgbClr val="C0C0C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74777" name="Oval 4"/>
            <p:cNvSpPr>
              <a:spLocks noChangeArrowheads="1"/>
            </p:cNvSpPr>
            <p:nvPr/>
          </p:nvSpPr>
          <p:spPr bwMode="auto">
            <a:xfrm>
              <a:off x="2098" y="2750"/>
              <a:ext cx="324" cy="499"/>
            </a:xfrm>
            <a:prstGeom prst="ellipse">
              <a:avLst/>
            </a:prstGeom>
            <a:solidFill>
              <a:srgbClr val="99CCFF"/>
            </a:solidFill>
            <a:ln w="158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74778" name="Oval 5"/>
            <p:cNvSpPr>
              <a:spLocks noChangeArrowheads="1"/>
            </p:cNvSpPr>
            <p:nvPr/>
          </p:nvSpPr>
          <p:spPr bwMode="auto">
            <a:xfrm>
              <a:off x="1490" y="2750"/>
              <a:ext cx="256" cy="499"/>
            </a:xfrm>
            <a:prstGeom prst="ellipse">
              <a:avLst/>
            </a:prstGeom>
            <a:solidFill>
              <a:srgbClr val="FFCCCC"/>
            </a:solidFill>
            <a:ln w="158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74779" name="Oval 6"/>
            <p:cNvSpPr>
              <a:spLocks noChangeArrowheads="1"/>
            </p:cNvSpPr>
            <p:nvPr/>
          </p:nvSpPr>
          <p:spPr bwMode="auto">
            <a:xfrm>
              <a:off x="1156" y="2750"/>
              <a:ext cx="250" cy="499"/>
            </a:xfrm>
            <a:prstGeom prst="ellipse">
              <a:avLst/>
            </a:prstGeom>
            <a:solidFill>
              <a:srgbClr val="CCFF99"/>
            </a:solidFill>
            <a:ln w="158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74755" name="Rectangle 7"/>
          <p:cNvSpPr>
            <a:spLocks noGrp="1"/>
          </p:cNvSpPr>
          <p:nvPr>
            <p:ph type="title" idx="4294967295"/>
          </p:nvPr>
        </p:nvSpPr>
        <p:spPr>
          <a:xfrm>
            <a:off x="900113" y="152400"/>
            <a:ext cx="7786687" cy="828675"/>
          </a:xfrm>
        </p:spPr>
        <p:txBody>
          <a:bodyPr/>
          <a:lstStyle/>
          <a:p>
            <a:r>
              <a:rPr altLang="ko-KR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74756" name="Rectangle 8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1098550"/>
          </a:xfrm>
        </p:spPr>
        <p:txBody>
          <a:bodyPr/>
          <a:lstStyle/>
          <a:p>
            <a:r>
              <a:rPr lang="ko-KR" altLang="en-US"/>
              <a:t> </a:t>
            </a:r>
            <a:r>
              <a:rPr lang="en-US" altLang="ko-KR">
                <a:solidFill>
                  <a:srgbClr val="008000"/>
                </a:solidFill>
              </a:rPr>
              <a:t>Lagrange’s Theorem</a:t>
            </a:r>
            <a:r>
              <a:rPr lang="en-US" altLang="ko-KR"/>
              <a:t> </a:t>
            </a:r>
          </a:p>
          <a:p>
            <a:pPr lvl="1" algn="ctr">
              <a:buFont typeface="Wingdings" pitchFamily="2" charset="2"/>
              <a:buNone/>
            </a:pPr>
            <a:r>
              <a:rPr lang="en-US" altLang="ko-KR">
                <a:ea typeface="굴림" pitchFamily="50" charset="-127"/>
              </a:rPr>
              <a:t>| </a:t>
            </a:r>
            <a:r>
              <a:rPr lang="en-US" altLang="ko-KR" i="1">
                <a:latin typeface="Bookman Old Style" pitchFamily="18" charset="0"/>
                <a:ea typeface="굴림" pitchFamily="50" charset="-127"/>
              </a:rPr>
              <a:t>G</a:t>
            </a:r>
            <a:r>
              <a:rPr lang="en-US" altLang="ko-KR">
                <a:ea typeface="굴림" pitchFamily="50" charset="-127"/>
              </a:rPr>
              <a:t> | = </a:t>
            </a:r>
            <a:r>
              <a:rPr lang="en-US" altLang="ko-KR" i="1">
                <a:solidFill>
                  <a:srgbClr val="FF0000"/>
                </a:solidFill>
                <a:latin typeface="Bookman Old Style" pitchFamily="18" charset="0"/>
                <a:ea typeface="굴림" pitchFamily="50" charset="-127"/>
              </a:rPr>
              <a:t>k</a:t>
            </a:r>
            <a:r>
              <a:rPr lang="en-US" altLang="ko-KR">
                <a:ea typeface="굴림" pitchFamily="50" charset="-127"/>
              </a:rPr>
              <a:t> | </a:t>
            </a:r>
            <a:r>
              <a:rPr lang="en-US" altLang="ko-KR" i="1">
                <a:latin typeface="Bookman Old Style" pitchFamily="18" charset="0"/>
                <a:ea typeface="굴림" pitchFamily="50" charset="-127"/>
              </a:rPr>
              <a:t>H</a:t>
            </a:r>
            <a:r>
              <a:rPr lang="en-US" altLang="ko-KR">
                <a:ea typeface="굴림" pitchFamily="50" charset="-127"/>
              </a:rPr>
              <a:t> |</a:t>
            </a:r>
            <a:endParaRPr>
              <a:ea typeface="굴림" pitchFamily="50" charset="-127"/>
            </a:endParaRPr>
          </a:p>
        </p:txBody>
      </p:sp>
      <p:grpSp>
        <p:nvGrpSpPr>
          <p:cNvPr id="312329" name="Group 9"/>
          <p:cNvGrpSpPr>
            <a:grpSpLocks/>
          </p:cNvGrpSpPr>
          <p:nvPr/>
        </p:nvGrpSpPr>
        <p:grpSpPr bwMode="auto">
          <a:xfrm>
            <a:off x="1258888" y="3933825"/>
            <a:ext cx="5029200" cy="1223963"/>
            <a:chOff x="793" y="2478"/>
            <a:chExt cx="3168" cy="771"/>
          </a:xfrm>
        </p:grpSpPr>
        <p:sp>
          <p:nvSpPr>
            <p:cNvPr id="74772" name="Rectangle 10"/>
            <p:cNvSpPr>
              <a:spLocks noChangeArrowheads="1"/>
            </p:cNvSpPr>
            <p:nvPr/>
          </p:nvSpPr>
          <p:spPr bwMode="gray">
            <a:xfrm>
              <a:off x="1129" y="2750"/>
              <a:ext cx="2688" cy="499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12331" name="Rectangle 11"/>
            <p:cNvSpPr>
              <a:spLocks noChangeArrowheads="1"/>
            </p:cNvSpPr>
            <p:nvPr/>
          </p:nvSpPr>
          <p:spPr bwMode="auto">
            <a:xfrm>
              <a:off x="793" y="2526"/>
              <a:ext cx="3168" cy="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>
                <a:lnSpc>
                  <a:spcPct val="80000"/>
                </a:lnSpc>
                <a:defRPr/>
              </a:pPr>
              <a:r>
                <a:rPr lang="en-US" altLang="ko-KR" sz="2400" b="1">
                  <a:solidFill>
                    <a:srgbClr val="0099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 </a:t>
              </a:r>
              <a:r>
                <a:rPr lang="en-US" altLang="ko-KR" sz="2400" b="1">
                  <a:solidFill>
                    <a:srgbClr val="0099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man Old Style"/>
                </a:rPr>
                <a:t>·</a:t>
              </a:r>
              <a:r>
                <a:rPr lang="en-US" altLang="ko-KR" sz="2400" b="1">
                  <a:solidFill>
                    <a:srgbClr val="0099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  </a:t>
              </a:r>
              <a:r>
                <a:rPr lang="ko-KR" altLang="en-US" sz="2400">
                  <a:solidFill>
                    <a:srgbClr val="3333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 Antiqua" pitchFamily="18" charset="0"/>
                  <a:ea typeface="HY엽서L" pitchFamily="18" charset="-127"/>
                </a:rPr>
                <a:t> </a:t>
              </a:r>
              <a:r>
                <a:rPr lang="ko-KR" altLang="en-US" sz="2400" b="1">
                  <a:solidFill>
                    <a:srgbClr val="0099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 Antiqua" pitchFamily="18" charset="0"/>
                  <a:ea typeface="HY엽서L" pitchFamily="18" charset="-127"/>
                </a:rPr>
                <a:t>1     2     4     7     8    11   13   14</a:t>
              </a:r>
            </a:p>
            <a:p>
              <a:pPr marL="342900" indent="-342900"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  <a:defRPr/>
              </a:pPr>
              <a:r>
                <a:rPr lang="ko-KR" altLang="en-US" sz="2400">
                  <a:solidFill>
                    <a:srgbClr val="3333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 Antiqua" pitchFamily="18" charset="0"/>
                  <a:ea typeface="HY엽서L" pitchFamily="18" charset="-127"/>
                </a:rPr>
                <a:t> </a:t>
              </a:r>
              <a:r>
                <a:rPr lang="ko-KR" altLang="en-US" sz="2400" b="1">
                  <a:solidFill>
                    <a:srgbClr val="0099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 Antiqua" pitchFamily="18" charset="0"/>
                  <a:ea typeface="HY엽서L" pitchFamily="18" charset="-127"/>
                </a:rPr>
                <a:t> 1</a:t>
              </a:r>
              <a:r>
                <a:rPr lang="ko-KR" altLang="en-US" sz="2400">
                  <a:solidFill>
                    <a:srgbClr val="3333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 Antiqua" pitchFamily="18" charset="0"/>
                  <a:ea typeface="HY엽서L" pitchFamily="18" charset="-127"/>
                </a:rPr>
                <a:t>    1     2     4     7     8    11   13   </a:t>
              </a:r>
              <a:r>
                <a:rPr lang="en-US" altLang="ko-KR" sz="2400">
                  <a:solidFill>
                    <a:srgbClr val="3333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 Antiqua" pitchFamily="18" charset="0"/>
                  <a:ea typeface="HY엽서L" pitchFamily="18" charset="-127"/>
                </a:rPr>
                <a:t>14</a:t>
              </a:r>
            </a:p>
            <a:p>
              <a:pPr marL="342900" indent="-342900">
                <a:lnSpc>
                  <a:spcPct val="70000"/>
                </a:lnSpc>
                <a:spcBef>
                  <a:spcPct val="20000"/>
                </a:spcBef>
                <a:buClr>
                  <a:srgbClr val="660066"/>
                </a:buClr>
                <a:buFont typeface="Wingdings" pitchFamily="2" charset="2"/>
                <a:buNone/>
                <a:defRPr/>
              </a:pPr>
              <a:r>
                <a:rPr lang="ko-KR" altLang="en-US" sz="2400" b="1">
                  <a:solidFill>
                    <a:srgbClr val="0099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 Antiqua" pitchFamily="18" charset="0"/>
                  <a:ea typeface="HY엽서L" pitchFamily="18" charset="-127"/>
                </a:rPr>
                <a:t>  4</a:t>
              </a:r>
              <a:r>
                <a:rPr lang="ko-KR" altLang="en-US" sz="2400">
                  <a:solidFill>
                    <a:srgbClr val="3333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 Antiqua" pitchFamily="18" charset="0"/>
                  <a:ea typeface="HY엽서L" pitchFamily="18" charset="-127"/>
                </a:rPr>
                <a:t>    4     8     1   13     2    14     7   11</a:t>
              </a:r>
            </a:p>
          </p:txBody>
        </p:sp>
        <p:sp>
          <p:nvSpPr>
            <p:cNvPr id="74774" name="Rectangle 12"/>
            <p:cNvSpPr>
              <a:spLocks noChangeArrowheads="1"/>
            </p:cNvSpPr>
            <p:nvPr/>
          </p:nvSpPr>
          <p:spPr bwMode="auto">
            <a:xfrm>
              <a:off x="793" y="2478"/>
              <a:ext cx="336" cy="771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74775" name="Rectangle 13"/>
            <p:cNvSpPr>
              <a:spLocks noChangeArrowheads="1"/>
            </p:cNvSpPr>
            <p:nvPr/>
          </p:nvSpPr>
          <p:spPr bwMode="auto">
            <a:xfrm>
              <a:off x="793" y="2478"/>
              <a:ext cx="3024" cy="272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</p:grpSp>
      <p:grpSp>
        <p:nvGrpSpPr>
          <p:cNvPr id="312334" name="Group 14"/>
          <p:cNvGrpSpPr>
            <a:grpSpLocks/>
          </p:cNvGrpSpPr>
          <p:nvPr/>
        </p:nvGrpSpPr>
        <p:grpSpPr bwMode="auto">
          <a:xfrm>
            <a:off x="1333500" y="2563813"/>
            <a:ext cx="6692900" cy="1152525"/>
            <a:chOff x="840" y="1615"/>
            <a:chExt cx="4216" cy="726"/>
          </a:xfrm>
        </p:grpSpPr>
        <p:sp>
          <p:nvSpPr>
            <p:cNvPr id="74765" name="Text Box 15"/>
            <p:cNvSpPr txBox="1">
              <a:spLocks noChangeArrowheads="1"/>
            </p:cNvSpPr>
            <p:nvPr/>
          </p:nvSpPr>
          <p:spPr bwMode="auto">
            <a:xfrm>
              <a:off x="840" y="1615"/>
              <a:ext cx="13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ko-KR" sz="2800" b="1">
                  <a:solidFill>
                    <a:srgbClr val="333333"/>
                  </a:solidFill>
                  <a:latin typeface="Bookman Old Style" pitchFamily="18" charset="0"/>
                  <a:ea typeface="HY엽서L" pitchFamily="18" charset="-127"/>
                </a:rPr>
                <a:t>&lt; </a:t>
              </a:r>
              <a:r>
                <a:rPr lang="en-US" altLang="ko-KR" sz="2800" b="1" i="1">
                  <a:solidFill>
                    <a:srgbClr val="333333"/>
                  </a:solidFill>
                  <a:latin typeface="Bookman Old Style" pitchFamily="18" charset="0"/>
                  <a:ea typeface="HY엽서L" pitchFamily="18" charset="-127"/>
                </a:rPr>
                <a:t>Z</a:t>
              </a:r>
              <a:r>
                <a:rPr lang="en-US" altLang="ko-KR" sz="2400" b="1" i="1" baseline="-25000">
                  <a:solidFill>
                    <a:srgbClr val="333333"/>
                  </a:solidFill>
                  <a:latin typeface="Bookman Old Style" pitchFamily="18" charset="0"/>
                  <a:ea typeface="HY엽서L" pitchFamily="18" charset="-127"/>
                </a:rPr>
                <a:t>15</a:t>
              </a:r>
              <a:r>
                <a:rPr lang="en-US" altLang="ko-KR" sz="2800" b="1" i="1">
                  <a:solidFill>
                    <a:srgbClr val="333333"/>
                  </a:solidFill>
                  <a:latin typeface="Bookman Old Style" pitchFamily="18" charset="0"/>
                  <a:ea typeface="HY엽서L" pitchFamily="18" charset="-127"/>
                </a:rPr>
                <a:t>*</a:t>
              </a:r>
              <a:r>
                <a:rPr lang="en-US" altLang="ko-KR" sz="2800" b="1">
                  <a:solidFill>
                    <a:srgbClr val="333333"/>
                  </a:solidFill>
                  <a:latin typeface="Comic Sans MS" pitchFamily="66" charset="0"/>
                  <a:ea typeface="HY엽서L" pitchFamily="18" charset="-127"/>
                </a:rPr>
                <a:t>, </a:t>
              </a:r>
              <a:r>
                <a:rPr lang="en-US" altLang="ko-KR" sz="2800" b="1">
                  <a:solidFill>
                    <a:srgbClr val="333333"/>
                  </a:solidFill>
                  <a:latin typeface="Comic Sans MS" pitchFamily="66" charset="0"/>
                  <a:ea typeface="HY엽서L" pitchFamily="18" charset="-127"/>
                  <a:sym typeface="Symbol" pitchFamily="18" charset="2"/>
                </a:rPr>
                <a:t> </a:t>
              </a:r>
              <a:r>
                <a:rPr lang="en-US" altLang="ko-KR" sz="2800" b="1">
                  <a:solidFill>
                    <a:srgbClr val="333333"/>
                  </a:solidFill>
                  <a:latin typeface="Bookman Old Style" pitchFamily="18" charset="0"/>
                  <a:ea typeface="HY엽서L" pitchFamily="18" charset="-127"/>
                  <a:sym typeface="Symbol" pitchFamily="18" charset="2"/>
                </a:rPr>
                <a:t>&gt;</a:t>
              </a:r>
              <a:endParaRPr lang="ko-KR" altLang="en-US" sz="2800" b="1">
                <a:solidFill>
                  <a:srgbClr val="333333"/>
                </a:solidFill>
                <a:latin typeface="Comic Sans MS" pitchFamily="66" charset="0"/>
                <a:ea typeface="HY엽서L" pitchFamily="18" charset="-127"/>
              </a:endParaRPr>
            </a:p>
          </p:txBody>
        </p:sp>
        <p:sp>
          <p:nvSpPr>
            <p:cNvPr id="74766" name="Text Box 16"/>
            <p:cNvSpPr txBox="1">
              <a:spLocks noChangeArrowheads="1"/>
            </p:cNvSpPr>
            <p:nvPr/>
          </p:nvSpPr>
          <p:spPr bwMode="auto">
            <a:xfrm>
              <a:off x="2562" y="1615"/>
              <a:ext cx="154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ko-KR" sz="2800" b="1">
                  <a:solidFill>
                    <a:srgbClr val="333333"/>
                  </a:solidFill>
                  <a:latin typeface="Bookman Old Style" pitchFamily="18" charset="0"/>
                  <a:ea typeface="HY엽서L" pitchFamily="18" charset="-127"/>
                </a:rPr>
                <a:t>&lt; </a:t>
              </a:r>
              <a:r>
                <a:rPr lang="en-US" altLang="ko-KR" sz="2800" b="1">
                  <a:solidFill>
                    <a:srgbClr val="333333"/>
                  </a:solidFill>
                  <a:latin typeface="Comic Sans MS" pitchFamily="66" charset="0"/>
                  <a:ea typeface="HY엽서L" pitchFamily="18" charset="-127"/>
                </a:rPr>
                <a:t>{1,4}, </a:t>
              </a:r>
              <a:r>
                <a:rPr lang="en-US" altLang="ko-KR" sz="2800" b="1">
                  <a:solidFill>
                    <a:srgbClr val="333333"/>
                  </a:solidFill>
                  <a:latin typeface="Comic Sans MS" pitchFamily="66" charset="0"/>
                  <a:ea typeface="HY엽서L" pitchFamily="18" charset="-127"/>
                  <a:sym typeface="Symbol" pitchFamily="18" charset="2"/>
                </a:rPr>
                <a:t> </a:t>
              </a:r>
              <a:r>
                <a:rPr lang="en-US" altLang="ko-KR" sz="2800" b="1">
                  <a:solidFill>
                    <a:srgbClr val="333333"/>
                  </a:solidFill>
                  <a:latin typeface="Bookman Old Style" pitchFamily="18" charset="0"/>
                  <a:ea typeface="HY엽서L" pitchFamily="18" charset="-127"/>
                  <a:sym typeface="Symbol" pitchFamily="18" charset="2"/>
                </a:rPr>
                <a:t>&gt;</a:t>
              </a:r>
              <a:endParaRPr lang="ko-KR" altLang="en-US" sz="2800" b="1">
                <a:solidFill>
                  <a:srgbClr val="333333"/>
                </a:solidFill>
                <a:latin typeface="Comic Sans MS" pitchFamily="66" charset="0"/>
                <a:ea typeface="HY엽서L" pitchFamily="18" charset="-127"/>
              </a:endParaRPr>
            </a:p>
          </p:txBody>
        </p:sp>
        <p:grpSp>
          <p:nvGrpSpPr>
            <p:cNvPr id="74767" name="Group 17"/>
            <p:cNvGrpSpPr>
              <a:grpSpLocks/>
            </p:cNvGrpSpPr>
            <p:nvPr/>
          </p:nvGrpSpPr>
          <p:grpSpPr bwMode="auto">
            <a:xfrm>
              <a:off x="4058" y="1660"/>
              <a:ext cx="998" cy="681"/>
              <a:chOff x="4058" y="1660"/>
              <a:chExt cx="998" cy="681"/>
            </a:xfrm>
          </p:grpSpPr>
          <p:sp>
            <p:nvSpPr>
              <p:cNvPr id="74768" name="Rectangle 18"/>
              <p:cNvSpPr>
                <a:spLocks noChangeArrowheads="1"/>
              </p:cNvSpPr>
              <p:nvPr/>
            </p:nvSpPr>
            <p:spPr bwMode="gray">
              <a:xfrm>
                <a:off x="4394" y="1932"/>
                <a:ext cx="662" cy="40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pitchFamily="2" charset="2"/>
                  <a:buChar char=""/>
                  <a:defRPr sz="28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pitchFamily="18" charset="2"/>
                  <a:buChar char=""/>
                  <a:defRPr sz="24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ko-KR" altLang="en-US" sz="1800">
                  <a:latin typeface="굴림" pitchFamily="50" charset="-127"/>
                  <a:ea typeface="굴림" pitchFamily="50" charset="-127"/>
                </a:endParaRPr>
              </a:p>
            </p:txBody>
          </p:sp>
          <p:sp>
            <p:nvSpPr>
              <p:cNvPr id="312339" name="Rectangle 19"/>
              <p:cNvSpPr>
                <a:spLocks noChangeArrowheads="1"/>
              </p:cNvSpPr>
              <p:nvPr/>
            </p:nvSpPr>
            <p:spPr bwMode="auto">
              <a:xfrm>
                <a:off x="4058" y="1708"/>
                <a:ext cx="998" cy="6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>
                  <a:lnSpc>
                    <a:spcPct val="80000"/>
                  </a:lnSpc>
                  <a:defRPr/>
                </a:pPr>
                <a:r>
                  <a:rPr lang="en-US" altLang="ko-KR" sz="2400" b="1">
                    <a:solidFill>
                      <a:srgbClr val="0099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mic Sans MS" pitchFamily="66" charset="0"/>
                  </a:rPr>
                  <a:t> </a:t>
                </a:r>
                <a:r>
                  <a:rPr lang="en-US" altLang="ko-KR" sz="2400" b="1">
                    <a:solidFill>
                      <a:srgbClr val="0099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Bookman Old Style"/>
                  </a:rPr>
                  <a:t>·</a:t>
                </a:r>
                <a:r>
                  <a:rPr lang="en-US" altLang="ko-KR" sz="2400" b="1">
                    <a:solidFill>
                      <a:srgbClr val="0099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mic Sans MS" pitchFamily="66" charset="0"/>
                  </a:rPr>
                  <a:t>  </a:t>
                </a:r>
                <a:r>
                  <a:rPr lang="ko-KR" altLang="en-US" sz="2400">
                    <a:solidFill>
                      <a:srgbClr val="333333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Book Antiqua" pitchFamily="18" charset="0"/>
                    <a:ea typeface="HY엽서L" pitchFamily="18" charset="-127"/>
                  </a:rPr>
                  <a:t> </a:t>
                </a:r>
                <a:r>
                  <a:rPr lang="ko-KR" altLang="en-US" sz="2400" b="1">
                    <a:solidFill>
                      <a:srgbClr val="0099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Book Antiqua" pitchFamily="18" charset="0"/>
                    <a:ea typeface="HY엽서L" pitchFamily="18" charset="-127"/>
                  </a:rPr>
                  <a:t>1     4 </a:t>
                </a:r>
              </a:p>
              <a:p>
                <a:pPr marL="342900" indent="-342900">
                  <a:defRPr/>
                </a:pPr>
                <a:r>
                  <a:rPr lang="ko-KR" altLang="en-US" sz="2400" b="1">
                    <a:solidFill>
                      <a:srgbClr val="0099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Book Antiqua" pitchFamily="18" charset="0"/>
                    <a:ea typeface="HY엽서L" pitchFamily="18" charset="-127"/>
                  </a:rPr>
                  <a:t>  1</a:t>
                </a:r>
                <a:r>
                  <a:rPr lang="ko-KR" altLang="en-US" sz="2400">
                    <a:solidFill>
                      <a:srgbClr val="333333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Book Antiqua" pitchFamily="18" charset="0"/>
                    <a:ea typeface="HY엽서L" pitchFamily="18" charset="-127"/>
                  </a:rPr>
                  <a:t>    1     4</a:t>
                </a:r>
              </a:p>
              <a:p>
                <a:pPr marL="342900" indent="-342900">
                  <a:lnSpc>
                    <a:spcPct val="60000"/>
                  </a:lnSpc>
                  <a:spcBef>
                    <a:spcPct val="20000"/>
                  </a:spcBef>
                  <a:buClr>
                    <a:srgbClr val="660066"/>
                  </a:buClr>
                  <a:buFont typeface="Wingdings" pitchFamily="2" charset="2"/>
                  <a:buNone/>
                  <a:defRPr/>
                </a:pPr>
                <a:r>
                  <a:rPr lang="ko-KR" altLang="en-US" sz="2400" b="1">
                    <a:solidFill>
                      <a:srgbClr val="0099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Book Antiqua" pitchFamily="18" charset="0"/>
                    <a:ea typeface="HY엽서L" pitchFamily="18" charset="-127"/>
                  </a:rPr>
                  <a:t>  4</a:t>
                </a:r>
                <a:r>
                  <a:rPr lang="ko-KR" altLang="en-US" sz="2400">
                    <a:solidFill>
                      <a:srgbClr val="333333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Book Antiqua" pitchFamily="18" charset="0"/>
                    <a:ea typeface="HY엽서L" pitchFamily="18" charset="-127"/>
                  </a:rPr>
                  <a:t>    4     1</a:t>
                </a:r>
              </a:p>
            </p:txBody>
          </p:sp>
          <p:sp>
            <p:nvSpPr>
              <p:cNvPr id="74770" name="Rectangle 20"/>
              <p:cNvSpPr>
                <a:spLocks noChangeArrowheads="1"/>
              </p:cNvSpPr>
              <p:nvPr/>
            </p:nvSpPr>
            <p:spPr bwMode="auto">
              <a:xfrm>
                <a:off x="4103" y="1660"/>
                <a:ext cx="291" cy="681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pitchFamily="2" charset="2"/>
                  <a:buChar char=""/>
                  <a:defRPr sz="28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pitchFamily="18" charset="2"/>
                  <a:buChar char=""/>
                  <a:defRPr sz="24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ko-KR" altLang="en-US" sz="1800">
                  <a:latin typeface="굴림" pitchFamily="50" charset="-127"/>
                  <a:ea typeface="굴림" pitchFamily="50" charset="-127"/>
                </a:endParaRPr>
              </a:p>
            </p:txBody>
          </p:sp>
          <p:sp>
            <p:nvSpPr>
              <p:cNvPr id="74771" name="Rectangle 21"/>
              <p:cNvSpPr>
                <a:spLocks noChangeArrowheads="1"/>
              </p:cNvSpPr>
              <p:nvPr/>
            </p:nvSpPr>
            <p:spPr bwMode="auto">
              <a:xfrm>
                <a:off x="4103" y="1660"/>
                <a:ext cx="953" cy="272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pitchFamily="2" charset="2"/>
                  <a:buChar char=""/>
                  <a:defRPr sz="28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pitchFamily="18" charset="2"/>
                  <a:buChar char=""/>
                  <a:defRPr sz="24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ko-KR" altLang="en-US" sz="1800">
                  <a:latin typeface="굴림" pitchFamily="50" charset="-127"/>
                  <a:ea typeface="굴림" pitchFamily="50" charset="-127"/>
                </a:endParaRPr>
              </a:p>
            </p:txBody>
          </p:sp>
        </p:grpSp>
      </p:grpSp>
      <p:sp>
        <p:nvSpPr>
          <p:cNvPr id="312342" name="Text Box 22"/>
          <p:cNvSpPr txBox="1">
            <a:spLocks noChangeArrowheads="1"/>
          </p:cNvSpPr>
          <p:nvPr/>
        </p:nvSpPr>
        <p:spPr bwMode="auto">
          <a:xfrm>
            <a:off x="2844800" y="5445125"/>
            <a:ext cx="1439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 i="1">
                <a:solidFill>
                  <a:srgbClr val="FF0000"/>
                </a:solidFill>
                <a:latin typeface="Bookman Old Style" pitchFamily="18" charset="0"/>
                <a:ea typeface="굴림" pitchFamily="50" charset="-127"/>
              </a:rPr>
              <a:t>k</a:t>
            </a:r>
            <a:r>
              <a:rPr kumimoji="0" lang="en-US" altLang="ko-KR" sz="2400" b="1">
                <a:solidFill>
                  <a:srgbClr val="FF0000"/>
                </a:solidFill>
                <a:latin typeface="Comic Sans MS" pitchFamily="66" charset="0"/>
                <a:ea typeface="굴림" pitchFamily="50" charset="-127"/>
              </a:rPr>
              <a:t> = 4 ?</a:t>
            </a:r>
          </a:p>
        </p:txBody>
      </p:sp>
      <p:grpSp>
        <p:nvGrpSpPr>
          <p:cNvPr id="312343" name="Group 23"/>
          <p:cNvGrpSpPr>
            <a:grpSpLocks/>
          </p:cNvGrpSpPr>
          <p:nvPr/>
        </p:nvGrpSpPr>
        <p:grpSpPr bwMode="auto">
          <a:xfrm>
            <a:off x="2051050" y="3141663"/>
            <a:ext cx="3529013" cy="457200"/>
            <a:chOff x="1292" y="1979"/>
            <a:chExt cx="2223" cy="288"/>
          </a:xfrm>
        </p:grpSpPr>
        <p:sp>
          <p:nvSpPr>
            <p:cNvPr id="74763" name="Text Box 24"/>
            <p:cNvSpPr txBox="1">
              <a:spLocks noChangeArrowheads="1"/>
            </p:cNvSpPr>
            <p:nvPr/>
          </p:nvSpPr>
          <p:spPr bwMode="auto">
            <a:xfrm>
              <a:off x="1292" y="1979"/>
              <a:ext cx="4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solidFill>
                    <a:srgbClr val="0000CC"/>
                  </a:solidFill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74764" name="Text Box 25"/>
            <p:cNvSpPr txBox="1">
              <a:spLocks noChangeArrowheads="1"/>
            </p:cNvSpPr>
            <p:nvPr/>
          </p:nvSpPr>
          <p:spPr bwMode="auto">
            <a:xfrm>
              <a:off x="3106" y="1979"/>
              <a:ext cx="4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solidFill>
                    <a:srgbClr val="0000CC"/>
                  </a:solidFill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</p:grpSp>
      <p:sp>
        <p:nvSpPr>
          <p:cNvPr id="74761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06970E4F-D69E-41E4-83AA-5674C738793E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sp>
        <p:nvSpPr>
          <p:cNvPr id="74762" name="Rectangle 27"/>
          <p:cNvSpPr>
            <a:spLocks noChangeArrowheads="1"/>
          </p:cNvSpPr>
          <p:nvPr/>
        </p:nvSpPr>
        <p:spPr bwMode="auto">
          <a:xfrm>
            <a:off x="5435600" y="1341438"/>
            <a:ext cx="19081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1800">
                <a:solidFill>
                  <a:srgbClr val="0000FF"/>
                </a:solidFill>
                <a:latin typeface="Arial Narrow" pitchFamily="34" charset="0"/>
                <a:ea typeface="굴림" pitchFamily="50" charset="-127"/>
                <a:sym typeface="Wingdings" pitchFamily="2" charset="2"/>
              </a:rPr>
              <a:t>H is a subgroup of G</a:t>
            </a:r>
            <a:endParaRPr kumimoji="0" lang="ko-KR" altLang="en-US" sz="1800">
              <a:solidFill>
                <a:srgbClr val="0000FF"/>
              </a:solidFill>
              <a:latin typeface="Arial Narrow" pitchFamily="34" charset="0"/>
              <a:ea typeface="굴림" pitchFamily="50" charset="-127"/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12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31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3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31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4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611188" y="2924175"/>
            <a:ext cx="7056437" cy="1152525"/>
          </a:xfrm>
          <a:prstGeom prst="rect">
            <a:avLst/>
          </a:prstGeom>
          <a:noFill/>
          <a:ln w="19050">
            <a:solidFill>
              <a:srgbClr val="009900"/>
            </a:solidFill>
            <a:miter lim="800000"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6803" name="Rectangle 3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/>
              <a:t>Euler Theorem </a:t>
            </a:r>
          </a:p>
        </p:txBody>
      </p:sp>
      <p:sp>
        <p:nvSpPr>
          <p:cNvPr id="314372" name="Rectangle 4"/>
          <p:cNvSpPr>
            <a:spLocks noGrp="1"/>
          </p:cNvSpPr>
          <p:nvPr>
            <p:ph type="body" idx="4294967295"/>
          </p:nvPr>
        </p:nvSpPr>
        <p:spPr>
          <a:xfrm>
            <a:off x="468313" y="1052513"/>
            <a:ext cx="8394700" cy="3062287"/>
          </a:xfrm>
        </p:spPr>
        <p:txBody>
          <a:bodyPr/>
          <a:lstStyle/>
          <a:p>
            <a:pPr>
              <a:defRPr/>
            </a:pPr>
            <a:r>
              <a:rPr lang="en-US" altLang="ko-KR"/>
              <a:t> Euler Theorem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ko-KR">
                <a:ea typeface="굴림" pitchFamily="50" charset="-127"/>
              </a:rPr>
              <a:t>For each </a:t>
            </a:r>
            <a:r>
              <a:rPr lang="en-US" altLang="ko-KR" i="1">
                <a:latin typeface="Bookman Old Style" pitchFamily="18" charset="0"/>
              </a:rPr>
              <a:t>n</a:t>
            </a:r>
            <a:r>
              <a:rPr lang="en-US" altLang="ko-KR">
                <a:ea typeface="굴림" pitchFamily="50" charset="-127"/>
              </a:rPr>
              <a:t> </a:t>
            </a:r>
            <a:r>
              <a:rPr lang="en-US" altLang="ko-KR"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>
                <a:latin typeface="Bookman Old Style" pitchFamily="18" charset="0"/>
                <a:ea typeface="MS PMincho" pitchFamily="18" charset="-128"/>
              </a:rPr>
              <a:t> </a:t>
            </a:r>
            <a:r>
              <a:rPr lang="en-US" altLang="ko-KR" i="1">
                <a:latin typeface="Bookman Old Style" pitchFamily="18" charset="0"/>
              </a:rPr>
              <a:t>Z</a:t>
            </a:r>
            <a:r>
              <a:rPr lang="en-US" altLang="ko-KR" i="1" baseline="30000">
                <a:latin typeface="Bookman Old Style" pitchFamily="18" charset="0"/>
              </a:rPr>
              <a:t>+</a:t>
            </a:r>
            <a:r>
              <a:rPr lang="en-US" altLang="ko-KR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,</a:t>
            </a:r>
            <a:r>
              <a:rPr lang="en-US" altLang="ko-KR" i="1">
                <a:latin typeface="Bookman Old Style" pitchFamily="18" charset="0"/>
              </a:rPr>
              <a:t> n &gt; </a:t>
            </a:r>
            <a:r>
              <a:rPr lang="en-US" altLang="ko-KR"/>
              <a:t>1</a:t>
            </a:r>
            <a:r>
              <a:rPr lang="en-US" altLang="ko-KR" i="1">
                <a:latin typeface="Bookman Old Style" pitchFamily="18" charset="0"/>
              </a:rPr>
              <a:t>,</a:t>
            </a:r>
            <a:r>
              <a:rPr lang="en-US" altLang="ko-KR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  <a:r>
              <a:rPr lang="en-US" altLang="ko-KR"/>
              <a:t>and each </a:t>
            </a:r>
            <a:r>
              <a:rPr lang="en-US" altLang="ko-KR" i="1">
                <a:latin typeface="Bookman Old Style" pitchFamily="18" charset="0"/>
              </a:rPr>
              <a:t>a</a:t>
            </a:r>
            <a:r>
              <a:rPr lang="en-US" altLang="ko-KR"/>
              <a:t> </a:t>
            </a:r>
            <a:r>
              <a:rPr lang="en-US" altLang="ko-KR"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>
                <a:latin typeface="Bookman Old Style" pitchFamily="18" charset="0"/>
                <a:ea typeface="MS PMincho" pitchFamily="18" charset="-128"/>
              </a:rPr>
              <a:t> </a:t>
            </a:r>
            <a:r>
              <a:rPr lang="en-US" altLang="ko-KR" i="1">
                <a:latin typeface="Bookman Old Style" pitchFamily="18" charset="0"/>
              </a:rPr>
              <a:t>Z,</a:t>
            </a:r>
            <a:r>
              <a:rPr lang="en-US" altLang="ko-KR"/>
              <a:t> if gcd(</a:t>
            </a:r>
            <a:r>
              <a:rPr lang="en-US" altLang="ko-KR" i="1">
                <a:latin typeface="Bookman Old Style" pitchFamily="18" charset="0"/>
              </a:rPr>
              <a:t>a,n</a:t>
            </a:r>
            <a:r>
              <a:rPr lang="en-US" altLang="ko-KR"/>
              <a:t>) = 1, then </a:t>
            </a:r>
            <a:r>
              <a:rPr lang="en-US" altLang="ko-KR" i="1">
                <a:latin typeface="Bookman Old Style" pitchFamily="18" charset="0"/>
              </a:rPr>
              <a:t>a</a:t>
            </a:r>
            <a:r>
              <a:rPr lang="en-US" altLang="ko-KR" i="1" baseline="30000">
                <a:latin typeface="Bookman Old Style" pitchFamily="18" charset="0"/>
                <a:ea typeface="HY헤드라인M" pitchFamily="18" charset="-127"/>
                <a:sym typeface="Symbol" pitchFamily="18" charset="2"/>
              </a:rPr>
              <a:t></a:t>
            </a:r>
            <a:r>
              <a:rPr lang="en-US" altLang="ko-KR" i="1" baseline="30000"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(n)</a:t>
            </a:r>
            <a:r>
              <a:rPr lang="en-US" altLang="ko-KR"/>
              <a:t> </a:t>
            </a:r>
            <a:r>
              <a:rPr lang="en-US" altLang="ko-KR" sz="3200">
                <a:latin typeface="Bookman Old Style" pitchFamily="18" charset="0"/>
                <a:ea typeface="Arial Unicode MS" pitchFamily="50" charset="-127"/>
                <a:cs typeface="Arial Unicode MS" pitchFamily="50" charset="-127"/>
                <a:sym typeface="Symbol" pitchFamily="18" charset="2"/>
              </a:rPr>
              <a:t></a:t>
            </a:r>
            <a:r>
              <a:rPr lang="en-US" altLang="ko-KR"/>
              <a:t> 1 (mod </a:t>
            </a:r>
            <a:r>
              <a:rPr lang="en-US" altLang="ko-KR" i="1">
                <a:latin typeface="Bookman Old Style" pitchFamily="18" charset="0"/>
              </a:rPr>
              <a:t>n</a:t>
            </a:r>
            <a:r>
              <a:rPr lang="en-US" altLang="ko-KR"/>
              <a:t>).</a:t>
            </a:r>
            <a:endParaRPr lang="en-US" altLang="ko-KR">
              <a:ea typeface="굴림" pitchFamily="50" charset="-127"/>
            </a:endParaRPr>
          </a:p>
          <a:p>
            <a:pPr lvl="1">
              <a:lnSpc>
                <a:spcPct val="70000"/>
              </a:lnSpc>
              <a:buFont typeface="Wingdings" pitchFamily="2" charset="2"/>
              <a:buNone/>
              <a:defRPr/>
            </a:pPr>
            <a:endParaRPr lang="en-US" altLang="ko-KR">
              <a:ea typeface="굴림" pitchFamily="50" charset="-127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altLang="ko-KR">
                <a:ea typeface="굴림" pitchFamily="50" charset="-127"/>
              </a:rPr>
              <a:t>For any integer </a:t>
            </a:r>
            <a:r>
              <a:rPr lang="en-US" altLang="ko-KR" i="1">
                <a:latin typeface="Bookman Old Style" pitchFamily="18" charset="0"/>
                <a:ea typeface="굴림" pitchFamily="50" charset="-127"/>
              </a:rPr>
              <a:t>n &gt; </a:t>
            </a:r>
            <a:r>
              <a:rPr lang="en-US" altLang="ko-KR">
                <a:ea typeface="굴림" pitchFamily="50" charset="-127"/>
              </a:rPr>
              <a:t>1,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ko-KR" sz="3200" i="1">
                <a:solidFill>
                  <a:srgbClr val="FF0000"/>
                </a:solidFill>
                <a:latin typeface="Bookman Old Style" pitchFamily="18" charset="0"/>
                <a:ea typeface="굴림" pitchFamily="50" charset="-127"/>
              </a:rPr>
              <a:t>        a</a:t>
            </a:r>
            <a:r>
              <a:rPr lang="en-US" altLang="ko-KR" sz="3200" i="1" baseline="30000">
                <a:solidFill>
                  <a:srgbClr val="FF0000"/>
                </a:solidFill>
                <a:latin typeface="Bookman Old Style" pitchFamily="18" charset="0"/>
                <a:ea typeface="HY헤드라인M" pitchFamily="18" charset="-127"/>
                <a:sym typeface="Symbol" pitchFamily="18" charset="2"/>
              </a:rPr>
              <a:t></a:t>
            </a:r>
            <a:r>
              <a:rPr lang="en-US" altLang="ko-KR" sz="3200" i="1" baseline="30000">
                <a:solidFill>
                  <a:srgbClr val="FF00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(n)</a:t>
            </a:r>
            <a:r>
              <a:rPr lang="en-US" altLang="ko-KR" sz="3200" i="1">
                <a:solidFill>
                  <a:srgbClr val="FF00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 </a:t>
            </a:r>
            <a:r>
              <a:rPr lang="en-US" altLang="ko-KR" sz="3200">
                <a:solidFill>
                  <a:srgbClr val="FF00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  <a:sym typeface="Symbol" pitchFamily="18" charset="2"/>
              </a:rPr>
              <a:t></a:t>
            </a:r>
            <a:r>
              <a:rPr lang="en-US" altLang="ko-KR" sz="3200" i="1">
                <a:solidFill>
                  <a:srgbClr val="FF00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  <a:sym typeface="Symbol" pitchFamily="18" charset="2"/>
              </a:rPr>
              <a:t> </a:t>
            </a:r>
            <a:r>
              <a:rPr lang="en-US" altLang="ko-KR" sz="3200">
                <a:solidFill>
                  <a:srgbClr val="FF0000"/>
                </a:solidFill>
                <a:ea typeface="Arial Unicode MS" pitchFamily="50" charset="-127"/>
                <a:cs typeface="Arial Unicode MS" pitchFamily="50" charset="-127"/>
                <a:sym typeface="Symbol" pitchFamily="18" charset="2"/>
              </a:rPr>
              <a:t>1</a:t>
            </a:r>
            <a:r>
              <a:rPr lang="en-US" altLang="ko-KR" sz="3200" i="1">
                <a:solidFill>
                  <a:srgbClr val="FF0000"/>
                </a:solidFill>
                <a:latin typeface="Bookman Old Style" pitchFamily="18" charset="0"/>
                <a:ea typeface="굴림" pitchFamily="50" charset="-127"/>
              </a:rPr>
              <a:t> (mod n)</a:t>
            </a:r>
            <a:r>
              <a:rPr lang="en-US" altLang="ko-KR">
                <a:ea typeface="굴림" pitchFamily="50" charset="-127"/>
              </a:rPr>
              <a:t>  for all </a:t>
            </a:r>
            <a:r>
              <a:rPr lang="en-US" altLang="ko-KR" i="1">
                <a:latin typeface="Bookman Old Style" pitchFamily="18" charset="0"/>
                <a:ea typeface="굴림" pitchFamily="50" charset="-127"/>
              </a:rPr>
              <a:t>a </a:t>
            </a:r>
            <a:r>
              <a:rPr lang="en-US" altLang="ko-KR"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>
                <a:latin typeface="Bookman Old Style" pitchFamily="18" charset="0"/>
                <a:ea typeface="MS PMincho" pitchFamily="18" charset="-128"/>
              </a:rPr>
              <a:t> </a:t>
            </a:r>
            <a:r>
              <a:rPr lang="en-US" altLang="ko-KR" sz="3200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Z</a:t>
            </a:r>
            <a:r>
              <a:rPr lang="en-US" altLang="ko-KR" sz="3200" i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n</a:t>
            </a:r>
            <a:r>
              <a:rPr lang="en-US" altLang="ko-KR" sz="3200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*</a:t>
            </a:r>
            <a:r>
              <a:rPr i="1">
                <a:latin typeface="Bookman Old Style" pitchFamily="18" charset="0"/>
                <a:ea typeface="MS PMincho" pitchFamily="18" charset="-128"/>
              </a:rPr>
              <a:t>.</a:t>
            </a:r>
            <a:r>
              <a:rPr lang="en-US" altLang="ko-KR"/>
              <a:t> </a:t>
            </a: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457200" y="4714875"/>
            <a:ext cx="8353425" cy="87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atinLnBrk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120000"/>
              <a:buFontTx/>
              <a:buNone/>
            </a:pPr>
            <a:r>
              <a:rPr kumimoji="0" lang="en-US" altLang="ko-KR" sz="2800" b="1">
                <a:latin typeface="Comic Sans MS" pitchFamily="66" charset="0"/>
                <a:ea typeface="HY헤드라인M" pitchFamily="18" charset="-127"/>
              </a:rPr>
              <a:t>( </a:t>
            </a:r>
            <a:r>
              <a:rPr lang="en-US" altLang="ko-KR" sz="2800" b="1">
                <a:latin typeface="Comic Sans MS" pitchFamily="66" charset="0"/>
                <a:ea typeface="돋움체" pitchFamily="49" charset="-127"/>
              </a:rPr>
              <a:t>Proof )</a:t>
            </a:r>
            <a:endParaRPr kumimoji="0" lang="en-US" altLang="ko-KR" sz="2800" b="1">
              <a:latin typeface="Comic Sans MS" pitchFamily="66" charset="0"/>
              <a:ea typeface="HY헤드라인M" pitchFamily="18" charset="-127"/>
            </a:endParaRPr>
          </a:p>
          <a:p>
            <a:pPr latinLnBrk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120000"/>
              <a:buFontTx/>
              <a:buNone/>
            </a:pPr>
            <a:r>
              <a:rPr lang="en-US" altLang="ko-KR" sz="2400" b="1" i="1">
                <a:solidFill>
                  <a:srgbClr val="333333"/>
                </a:solidFill>
                <a:latin typeface="Comic Sans MS" pitchFamily="66" charset="0"/>
                <a:ea typeface="HY엽서L" pitchFamily="18" charset="-127"/>
              </a:rPr>
              <a:t>    </a:t>
            </a:r>
            <a:r>
              <a:rPr lang="en-US" altLang="ko-KR" sz="2400" b="1" i="1">
                <a:solidFill>
                  <a:srgbClr val="333333"/>
                </a:solidFill>
                <a:latin typeface="Bookman Old Style" pitchFamily="18" charset="0"/>
                <a:ea typeface="HY엽서L" pitchFamily="18" charset="-127"/>
              </a:rPr>
              <a:t>Z</a:t>
            </a:r>
            <a:r>
              <a:rPr lang="en-US" altLang="ko-KR" sz="2400" b="1" i="1" baseline="-25000">
                <a:solidFill>
                  <a:srgbClr val="333333"/>
                </a:solidFill>
                <a:latin typeface="Bookman Old Style" pitchFamily="18" charset="0"/>
                <a:ea typeface="HY엽서L" pitchFamily="18" charset="-127"/>
              </a:rPr>
              <a:t>n</a:t>
            </a:r>
            <a:r>
              <a:rPr lang="en-US" altLang="ko-KR" sz="2400" b="1" i="1">
                <a:solidFill>
                  <a:srgbClr val="333333"/>
                </a:solidFill>
                <a:latin typeface="Comic Sans MS" pitchFamily="66" charset="0"/>
                <a:ea typeface="HY엽서L" pitchFamily="18" charset="-127"/>
              </a:rPr>
              <a:t>*</a:t>
            </a:r>
            <a:r>
              <a:rPr lang="en-US" altLang="ko-KR" sz="2400" b="1">
                <a:solidFill>
                  <a:srgbClr val="333333"/>
                </a:solidFill>
                <a:latin typeface="Comic Sans MS" pitchFamily="66" charset="0"/>
                <a:ea typeface="HY엽서L" pitchFamily="18" charset="-127"/>
              </a:rPr>
              <a:t>  </a:t>
            </a:r>
            <a:r>
              <a:rPr kumimoji="0" lang="en-US" altLang="ko-KR" sz="2400" b="1">
                <a:latin typeface="Comic Sans MS" pitchFamily="66" charset="0"/>
                <a:ea typeface="MS PMincho" pitchFamily="18" charset="-128"/>
              </a:rPr>
              <a:t>is a multiplicative group of order </a:t>
            </a:r>
            <a:r>
              <a:rPr kumimoji="0" lang="en-US" altLang="ko-KR" sz="2400" b="1" i="1">
                <a:solidFill>
                  <a:srgbClr val="333333"/>
                </a:solidFill>
                <a:latin typeface="Bookman Old Style" pitchFamily="18" charset="0"/>
                <a:ea typeface="HY헤드라인M" pitchFamily="18" charset="-127"/>
                <a:sym typeface="Symbol" pitchFamily="18" charset="2"/>
              </a:rPr>
              <a:t></a:t>
            </a:r>
            <a:r>
              <a:rPr kumimoji="0" lang="en-US" altLang="ko-KR" sz="2400" b="1" i="1">
                <a:solidFill>
                  <a:srgbClr val="333333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(n) .</a:t>
            </a:r>
            <a:endParaRPr kumimoji="0" lang="ko-KR" altLang="en-US" sz="2400" b="1" i="1">
              <a:solidFill>
                <a:srgbClr val="333333"/>
              </a:solidFill>
              <a:latin typeface="Bookman Old Style" pitchFamily="18" charset="0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76806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B87C8970-A2C8-4C8A-B3FE-065AC1DE2506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 sz="2800"/>
              <a:t>Example</a:t>
            </a:r>
            <a:endParaRPr lang="ko-KR" sz="2800"/>
          </a:p>
        </p:txBody>
      </p:sp>
      <p:sp>
        <p:nvSpPr>
          <p:cNvPr id="7885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631825"/>
          </a:xfrm>
        </p:spPr>
        <p:txBody>
          <a:bodyPr/>
          <a:lstStyle/>
          <a:p>
            <a:r>
              <a:rPr lang="en-US" altLang="ko-KR"/>
              <a:t> In </a:t>
            </a:r>
            <a:r>
              <a:rPr lang="en-US" altLang="ko-KR">
                <a:latin typeface="Bookman Old Style" pitchFamily="18" charset="0"/>
              </a:rPr>
              <a:t>&lt;</a:t>
            </a:r>
            <a:r>
              <a:rPr lang="en-US" altLang="ko-KR" i="1">
                <a:latin typeface="Bookman Old Style" pitchFamily="18" charset="0"/>
              </a:rPr>
              <a:t>Z</a:t>
            </a:r>
            <a:r>
              <a:rPr lang="en-US" altLang="ko-KR" sz="2800" i="1" baseline="-25000">
                <a:latin typeface="Bookman Old Style" pitchFamily="18" charset="0"/>
              </a:rPr>
              <a:t>15</a:t>
            </a:r>
            <a:r>
              <a:rPr lang="en-US" altLang="ko-KR" i="1">
                <a:latin typeface="Bookman Old Style" pitchFamily="18" charset="0"/>
              </a:rPr>
              <a:t>*</a:t>
            </a:r>
            <a:r>
              <a:rPr lang="en-US" altLang="ko-KR"/>
              <a:t>,</a:t>
            </a:r>
            <a:r>
              <a:rPr lang="en-US" altLang="ko-KR">
                <a:sym typeface="Symbol" pitchFamily="18" charset="2"/>
              </a:rPr>
              <a:t></a:t>
            </a:r>
            <a:r>
              <a:rPr lang="en-US" altLang="ko-KR">
                <a:latin typeface="Bookman Old Style" pitchFamily="18" charset="0"/>
                <a:sym typeface="Symbol" pitchFamily="18" charset="2"/>
              </a:rPr>
              <a:t>&gt;</a:t>
            </a:r>
            <a:r>
              <a:rPr lang="en-US" altLang="ko-KR"/>
              <a:t>, </a:t>
            </a:r>
            <a:r>
              <a:rPr lang="en-US" altLang="ko-KR" i="1">
                <a:solidFill>
                  <a:srgbClr val="FF0000"/>
                </a:solidFill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i="1" baseline="30000">
                <a:solidFill>
                  <a:srgbClr val="FF0000"/>
                </a:solidFill>
                <a:latin typeface="Bookman Old Style" pitchFamily="18" charset="0"/>
                <a:ea typeface="HY헤드라인M" pitchFamily="18" charset="-127"/>
                <a:sym typeface="Symbol" pitchFamily="18" charset="2"/>
              </a:rPr>
              <a:t></a:t>
            </a:r>
            <a:r>
              <a:rPr lang="en-US" altLang="ko-KR" i="1" baseline="30000">
                <a:solidFill>
                  <a:srgbClr val="FF00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(n)</a:t>
            </a:r>
            <a:r>
              <a:rPr lang="en-US" altLang="ko-KR" i="1">
                <a:solidFill>
                  <a:srgbClr val="FF00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 </a:t>
            </a:r>
            <a:r>
              <a:rPr lang="en-US" altLang="ko-KR">
                <a:solidFill>
                  <a:srgbClr val="FF0000"/>
                </a:solidFill>
                <a:ea typeface="Arial Unicode MS" pitchFamily="50" charset="-127"/>
                <a:cs typeface="Arial Unicode MS" pitchFamily="50" charset="-127"/>
                <a:sym typeface="Symbol" pitchFamily="18" charset="2"/>
              </a:rPr>
              <a:t> 1</a:t>
            </a:r>
            <a:r>
              <a:rPr lang="en-US" altLang="ko-KR" i="1">
                <a:solidFill>
                  <a:srgbClr val="FF0000"/>
                </a:solidFill>
                <a:latin typeface="Bookman Old Style" pitchFamily="18" charset="0"/>
                <a:ea typeface="굴림" pitchFamily="50" charset="-127"/>
              </a:rPr>
              <a:t> (mod n)</a:t>
            </a:r>
            <a:r>
              <a:rPr lang="en-US" altLang="ko-KR">
                <a:ea typeface="굴림" pitchFamily="50" charset="-127"/>
              </a:rPr>
              <a:t> </a:t>
            </a:r>
            <a:r>
              <a:rPr lang="en-US" altLang="ko-KR"/>
              <a:t>.</a:t>
            </a:r>
            <a:endParaRPr lang="ko-KR" altLang="en-US"/>
          </a:p>
        </p:txBody>
      </p:sp>
      <p:grpSp>
        <p:nvGrpSpPr>
          <p:cNvPr id="78852" name="Group 4"/>
          <p:cNvGrpSpPr>
            <a:grpSpLocks/>
          </p:cNvGrpSpPr>
          <p:nvPr/>
        </p:nvGrpSpPr>
        <p:grpSpPr bwMode="auto">
          <a:xfrm>
            <a:off x="2268538" y="2205038"/>
            <a:ext cx="4537075" cy="3313112"/>
            <a:chOff x="1428" y="1418"/>
            <a:chExt cx="2858" cy="2087"/>
          </a:xfrm>
        </p:grpSpPr>
        <p:sp>
          <p:nvSpPr>
            <p:cNvPr id="78867" name="Rectangle 5"/>
            <p:cNvSpPr>
              <a:spLocks noChangeArrowheads="1"/>
            </p:cNvSpPr>
            <p:nvPr/>
          </p:nvSpPr>
          <p:spPr bwMode="auto">
            <a:xfrm>
              <a:off x="1746" y="169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868" name="Rectangle 6"/>
            <p:cNvSpPr>
              <a:spLocks noChangeArrowheads="1"/>
            </p:cNvSpPr>
            <p:nvPr/>
          </p:nvSpPr>
          <p:spPr bwMode="auto">
            <a:xfrm>
              <a:off x="1746" y="1418"/>
              <a:ext cx="317" cy="273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009900"/>
                  </a:solidFill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869" name="Rectangle 7"/>
            <p:cNvSpPr>
              <a:spLocks noChangeArrowheads="1"/>
            </p:cNvSpPr>
            <p:nvPr/>
          </p:nvSpPr>
          <p:spPr bwMode="auto">
            <a:xfrm>
              <a:off x="2064" y="169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870" name="Rectangle 8"/>
            <p:cNvSpPr>
              <a:spLocks noChangeArrowheads="1"/>
            </p:cNvSpPr>
            <p:nvPr/>
          </p:nvSpPr>
          <p:spPr bwMode="auto">
            <a:xfrm>
              <a:off x="2063" y="1418"/>
              <a:ext cx="317" cy="273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009900"/>
                  </a:solidFill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78871" name="Rectangle 9"/>
            <p:cNvSpPr>
              <a:spLocks noChangeArrowheads="1"/>
            </p:cNvSpPr>
            <p:nvPr/>
          </p:nvSpPr>
          <p:spPr bwMode="auto">
            <a:xfrm>
              <a:off x="2381" y="169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872" name="Rectangle 10"/>
            <p:cNvSpPr>
              <a:spLocks noChangeArrowheads="1"/>
            </p:cNvSpPr>
            <p:nvPr/>
          </p:nvSpPr>
          <p:spPr bwMode="auto">
            <a:xfrm>
              <a:off x="2381" y="1418"/>
              <a:ext cx="317" cy="273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78873" name="Rectangle 11"/>
            <p:cNvSpPr>
              <a:spLocks noChangeArrowheads="1"/>
            </p:cNvSpPr>
            <p:nvPr/>
          </p:nvSpPr>
          <p:spPr bwMode="auto">
            <a:xfrm>
              <a:off x="2699" y="169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874" name="Rectangle 12"/>
            <p:cNvSpPr>
              <a:spLocks noChangeArrowheads="1"/>
            </p:cNvSpPr>
            <p:nvPr/>
          </p:nvSpPr>
          <p:spPr bwMode="auto">
            <a:xfrm>
              <a:off x="2699" y="1418"/>
              <a:ext cx="317" cy="273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009900"/>
                  </a:solidFill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78875" name="Rectangle 13"/>
            <p:cNvSpPr>
              <a:spLocks noChangeArrowheads="1"/>
            </p:cNvSpPr>
            <p:nvPr/>
          </p:nvSpPr>
          <p:spPr bwMode="auto">
            <a:xfrm>
              <a:off x="3016" y="169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876" name="Rectangle 14"/>
            <p:cNvSpPr>
              <a:spLocks noChangeArrowheads="1"/>
            </p:cNvSpPr>
            <p:nvPr/>
          </p:nvSpPr>
          <p:spPr bwMode="auto">
            <a:xfrm>
              <a:off x="3016" y="1418"/>
              <a:ext cx="317" cy="273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78877" name="Rectangle 15"/>
            <p:cNvSpPr>
              <a:spLocks noChangeArrowheads="1"/>
            </p:cNvSpPr>
            <p:nvPr/>
          </p:nvSpPr>
          <p:spPr bwMode="auto">
            <a:xfrm>
              <a:off x="3334" y="169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878" name="Rectangle 16"/>
            <p:cNvSpPr>
              <a:spLocks noChangeArrowheads="1"/>
            </p:cNvSpPr>
            <p:nvPr/>
          </p:nvSpPr>
          <p:spPr bwMode="auto">
            <a:xfrm>
              <a:off x="3334" y="1418"/>
              <a:ext cx="317" cy="273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6</a:t>
              </a:r>
            </a:p>
          </p:txBody>
        </p:sp>
        <p:sp>
          <p:nvSpPr>
            <p:cNvPr id="78879" name="Rectangle 17"/>
            <p:cNvSpPr>
              <a:spLocks noChangeArrowheads="1"/>
            </p:cNvSpPr>
            <p:nvPr/>
          </p:nvSpPr>
          <p:spPr bwMode="auto">
            <a:xfrm>
              <a:off x="3651" y="169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880" name="Rectangle 18"/>
            <p:cNvSpPr>
              <a:spLocks noChangeArrowheads="1"/>
            </p:cNvSpPr>
            <p:nvPr/>
          </p:nvSpPr>
          <p:spPr bwMode="auto">
            <a:xfrm>
              <a:off x="3651" y="1418"/>
              <a:ext cx="317" cy="273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78881" name="Rectangle 19"/>
            <p:cNvSpPr>
              <a:spLocks noChangeArrowheads="1"/>
            </p:cNvSpPr>
            <p:nvPr/>
          </p:nvSpPr>
          <p:spPr bwMode="auto">
            <a:xfrm>
              <a:off x="3968" y="169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882" name="Rectangle 20"/>
            <p:cNvSpPr>
              <a:spLocks noChangeArrowheads="1"/>
            </p:cNvSpPr>
            <p:nvPr/>
          </p:nvSpPr>
          <p:spPr bwMode="auto">
            <a:xfrm>
              <a:off x="3968" y="1418"/>
              <a:ext cx="317" cy="273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F95817"/>
                  </a:solidFill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78883" name="Rectangle 21"/>
            <p:cNvSpPr>
              <a:spLocks noChangeArrowheads="1"/>
            </p:cNvSpPr>
            <p:nvPr/>
          </p:nvSpPr>
          <p:spPr bwMode="auto">
            <a:xfrm>
              <a:off x="1746" y="191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78884" name="Rectangle 22"/>
            <p:cNvSpPr>
              <a:spLocks noChangeArrowheads="1"/>
            </p:cNvSpPr>
            <p:nvPr/>
          </p:nvSpPr>
          <p:spPr bwMode="auto">
            <a:xfrm>
              <a:off x="2064" y="191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78885" name="Rectangle 23"/>
            <p:cNvSpPr>
              <a:spLocks noChangeArrowheads="1"/>
            </p:cNvSpPr>
            <p:nvPr/>
          </p:nvSpPr>
          <p:spPr bwMode="auto">
            <a:xfrm>
              <a:off x="2381" y="191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78886" name="Rectangle 24"/>
            <p:cNvSpPr>
              <a:spLocks noChangeArrowheads="1"/>
            </p:cNvSpPr>
            <p:nvPr/>
          </p:nvSpPr>
          <p:spPr bwMode="auto">
            <a:xfrm>
              <a:off x="2699" y="191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887" name="Rectangle 25"/>
            <p:cNvSpPr>
              <a:spLocks noChangeArrowheads="1"/>
            </p:cNvSpPr>
            <p:nvPr/>
          </p:nvSpPr>
          <p:spPr bwMode="auto">
            <a:xfrm>
              <a:off x="3016" y="191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78888" name="Rectangle 26"/>
            <p:cNvSpPr>
              <a:spLocks noChangeArrowheads="1"/>
            </p:cNvSpPr>
            <p:nvPr/>
          </p:nvSpPr>
          <p:spPr bwMode="auto">
            <a:xfrm>
              <a:off x="3334" y="191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78889" name="Rectangle 27"/>
            <p:cNvSpPr>
              <a:spLocks noChangeArrowheads="1"/>
            </p:cNvSpPr>
            <p:nvPr/>
          </p:nvSpPr>
          <p:spPr bwMode="auto">
            <a:xfrm>
              <a:off x="3651" y="191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78890" name="Rectangle 28"/>
            <p:cNvSpPr>
              <a:spLocks noChangeArrowheads="1"/>
            </p:cNvSpPr>
            <p:nvPr/>
          </p:nvSpPr>
          <p:spPr bwMode="auto">
            <a:xfrm>
              <a:off x="3968" y="191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891" name="Rectangle 29"/>
            <p:cNvSpPr>
              <a:spLocks noChangeArrowheads="1"/>
            </p:cNvSpPr>
            <p:nvPr/>
          </p:nvSpPr>
          <p:spPr bwMode="auto">
            <a:xfrm>
              <a:off x="1746" y="21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78892" name="Rectangle 30"/>
            <p:cNvSpPr>
              <a:spLocks noChangeArrowheads="1"/>
            </p:cNvSpPr>
            <p:nvPr/>
          </p:nvSpPr>
          <p:spPr bwMode="auto">
            <a:xfrm>
              <a:off x="2064" y="21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893" name="Rectangle 31"/>
            <p:cNvSpPr>
              <a:spLocks noChangeArrowheads="1"/>
            </p:cNvSpPr>
            <p:nvPr/>
          </p:nvSpPr>
          <p:spPr bwMode="auto">
            <a:xfrm>
              <a:off x="2381" y="21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78894" name="Rectangle 32"/>
            <p:cNvSpPr>
              <a:spLocks noChangeArrowheads="1"/>
            </p:cNvSpPr>
            <p:nvPr/>
          </p:nvSpPr>
          <p:spPr bwMode="auto">
            <a:xfrm>
              <a:off x="2699" y="21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895" name="Rectangle 33"/>
            <p:cNvSpPr>
              <a:spLocks noChangeArrowheads="1"/>
            </p:cNvSpPr>
            <p:nvPr/>
          </p:nvSpPr>
          <p:spPr bwMode="auto">
            <a:xfrm>
              <a:off x="3016" y="21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78896" name="Rectangle 34"/>
            <p:cNvSpPr>
              <a:spLocks noChangeArrowheads="1"/>
            </p:cNvSpPr>
            <p:nvPr/>
          </p:nvSpPr>
          <p:spPr bwMode="auto">
            <a:xfrm>
              <a:off x="3334" y="21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897" name="Rectangle 35"/>
            <p:cNvSpPr>
              <a:spLocks noChangeArrowheads="1"/>
            </p:cNvSpPr>
            <p:nvPr/>
          </p:nvSpPr>
          <p:spPr bwMode="auto">
            <a:xfrm>
              <a:off x="3651" y="21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78898" name="Rectangle 36"/>
            <p:cNvSpPr>
              <a:spLocks noChangeArrowheads="1"/>
            </p:cNvSpPr>
            <p:nvPr/>
          </p:nvSpPr>
          <p:spPr bwMode="auto">
            <a:xfrm>
              <a:off x="3968" y="21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899" name="Rectangle 37"/>
            <p:cNvSpPr>
              <a:spLocks noChangeArrowheads="1"/>
            </p:cNvSpPr>
            <p:nvPr/>
          </p:nvSpPr>
          <p:spPr bwMode="auto">
            <a:xfrm>
              <a:off x="1746" y="2372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78900" name="Rectangle 38"/>
            <p:cNvSpPr>
              <a:spLocks noChangeArrowheads="1"/>
            </p:cNvSpPr>
            <p:nvPr/>
          </p:nvSpPr>
          <p:spPr bwMode="auto">
            <a:xfrm>
              <a:off x="2064" y="2372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78901" name="Rectangle 39"/>
            <p:cNvSpPr>
              <a:spLocks noChangeArrowheads="1"/>
            </p:cNvSpPr>
            <p:nvPr/>
          </p:nvSpPr>
          <p:spPr bwMode="auto">
            <a:xfrm>
              <a:off x="2381" y="2372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13</a:t>
              </a:r>
            </a:p>
          </p:txBody>
        </p:sp>
        <p:sp>
          <p:nvSpPr>
            <p:cNvPr id="78902" name="Rectangle 40"/>
            <p:cNvSpPr>
              <a:spLocks noChangeArrowheads="1"/>
            </p:cNvSpPr>
            <p:nvPr/>
          </p:nvSpPr>
          <p:spPr bwMode="auto">
            <a:xfrm>
              <a:off x="2699" y="2372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903" name="Rectangle 41"/>
            <p:cNvSpPr>
              <a:spLocks noChangeArrowheads="1"/>
            </p:cNvSpPr>
            <p:nvPr/>
          </p:nvSpPr>
          <p:spPr bwMode="auto">
            <a:xfrm>
              <a:off x="3016" y="2372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78904" name="Rectangle 42"/>
            <p:cNvSpPr>
              <a:spLocks noChangeArrowheads="1"/>
            </p:cNvSpPr>
            <p:nvPr/>
          </p:nvSpPr>
          <p:spPr bwMode="auto">
            <a:xfrm>
              <a:off x="3334" y="2372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78905" name="Rectangle 43"/>
            <p:cNvSpPr>
              <a:spLocks noChangeArrowheads="1"/>
            </p:cNvSpPr>
            <p:nvPr/>
          </p:nvSpPr>
          <p:spPr bwMode="auto">
            <a:xfrm>
              <a:off x="3651" y="2372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13</a:t>
              </a:r>
            </a:p>
          </p:txBody>
        </p:sp>
        <p:sp>
          <p:nvSpPr>
            <p:cNvPr id="78906" name="Rectangle 44"/>
            <p:cNvSpPr>
              <a:spLocks noChangeArrowheads="1"/>
            </p:cNvSpPr>
            <p:nvPr/>
          </p:nvSpPr>
          <p:spPr bwMode="auto">
            <a:xfrm>
              <a:off x="3968" y="2372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907" name="Rectangle 45"/>
            <p:cNvSpPr>
              <a:spLocks noChangeArrowheads="1"/>
            </p:cNvSpPr>
            <p:nvPr/>
          </p:nvSpPr>
          <p:spPr bwMode="auto">
            <a:xfrm>
              <a:off x="1746" y="259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78908" name="Rectangle 46"/>
            <p:cNvSpPr>
              <a:spLocks noChangeArrowheads="1"/>
            </p:cNvSpPr>
            <p:nvPr/>
          </p:nvSpPr>
          <p:spPr bwMode="auto">
            <a:xfrm>
              <a:off x="2064" y="259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78909" name="Rectangle 47"/>
            <p:cNvSpPr>
              <a:spLocks noChangeArrowheads="1"/>
            </p:cNvSpPr>
            <p:nvPr/>
          </p:nvSpPr>
          <p:spPr bwMode="auto">
            <a:xfrm>
              <a:off x="2381" y="259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78910" name="Rectangle 48"/>
            <p:cNvSpPr>
              <a:spLocks noChangeArrowheads="1"/>
            </p:cNvSpPr>
            <p:nvPr/>
          </p:nvSpPr>
          <p:spPr bwMode="auto">
            <a:xfrm>
              <a:off x="2699" y="259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911" name="Rectangle 49"/>
            <p:cNvSpPr>
              <a:spLocks noChangeArrowheads="1"/>
            </p:cNvSpPr>
            <p:nvPr/>
          </p:nvSpPr>
          <p:spPr bwMode="auto">
            <a:xfrm>
              <a:off x="3016" y="259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78912" name="Rectangle 50"/>
            <p:cNvSpPr>
              <a:spLocks noChangeArrowheads="1"/>
            </p:cNvSpPr>
            <p:nvPr/>
          </p:nvSpPr>
          <p:spPr bwMode="auto">
            <a:xfrm>
              <a:off x="3334" y="259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78913" name="Rectangle 51"/>
            <p:cNvSpPr>
              <a:spLocks noChangeArrowheads="1"/>
            </p:cNvSpPr>
            <p:nvPr/>
          </p:nvSpPr>
          <p:spPr bwMode="auto">
            <a:xfrm>
              <a:off x="3651" y="259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78914" name="Rectangle 52"/>
            <p:cNvSpPr>
              <a:spLocks noChangeArrowheads="1"/>
            </p:cNvSpPr>
            <p:nvPr/>
          </p:nvSpPr>
          <p:spPr bwMode="auto">
            <a:xfrm>
              <a:off x="3968" y="259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915" name="Rectangle 53"/>
            <p:cNvSpPr>
              <a:spLocks noChangeArrowheads="1"/>
            </p:cNvSpPr>
            <p:nvPr/>
          </p:nvSpPr>
          <p:spPr bwMode="auto">
            <a:xfrm>
              <a:off x="1746" y="282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11</a:t>
              </a:r>
            </a:p>
          </p:txBody>
        </p:sp>
        <p:sp>
          <p:nvSpPr>
            <p:cNvPr id="78916" name="Rectangle 54"/>
            <p:cNvSpPr>
              <a:spLocks noChangeArrowheads="1"/>
            </p:cNvSpPr>
            <p:nvPr/>
          </p:nvSpPr>
          <p:spPr bwMode="auto">
            <a:xfrm>
              <a:off x="2064" y="282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917" name="Rectangle 55"/>
            <p:cNvSpPr>
              <a:spLocks noChangeArrowheads="1"/>
            </p:cNvSpPr>
            <p:nvPr/>
          </p:nvSpPr>
          <p:spPr bwMode="auto">
            <a:xfrm>
              <a:off x="2381" y="282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11</a:t>
              </a:r>
            </a:p>
          </p:txBody>
        </p:sp>
        <p:sp>
          <p:nvSpPr>
            <p:cNvPr id="78918" name="Rectangle 56"/>
            <p:cNvSpPr>
              <a:spLocks noChangeArrowheads="1"/>
            </p:cNvSpPr>
            <p:nvPr/>
          </p:nvSpPr>
          <p:spPr bwMode="auto">
            <a:xfrm>
              <a:off x="2699" y="282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919" name="Rectangle 57"/>
            <p:cNvSpPr>
              <a:spLocks noChangeArrowheads="1"/>
            </p:cNvSpPr>
            <p:nvPr/>
          </p:nvSpPr>
          <p:spPr bwMode="auto">
            <a:xfrm>
              <a:off x="3016" y="282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11</a:t>
              </a:r>
            </a:p>
          </p:txBody>
        </p:sp>
        <p:sp>
          <p:nvSpPr>
            <p:cNvPr id="78920" name="Rectangle 58"/>
            <p:cNvSpPr>
              <a:spLocks noChangeArrowheads="1"/>
            </p:cNvSpPr>
            <p:nvPr/>
          </p:nvSpPr>
          <p:spPr bwMode="auto">
            <a:xfrm>
              <a:off x="3334" y="282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921" name="Rectangle 59"/>
            <p:cNvSpPr>
              <a:spLocks noChangeArrowheads="1"/>
            </p:cNvSpPr>
            <p:nvPr/>
          </p:nvSpPr>
          <p:spPr bwMode="auto">
            <a:xfrm>
              <a:off x="3651" y="282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11</a:t>
              </a:r>
            </a:p>
          </p:txBody>
        </p:sp>
        <p:sp>
          <p:nvSpPr>
            <p:cNvPr id="78922" name="Rectangle 60"/>
            <p:cNvSpPr>
              <a:spLocks noChangeArrowheads="1"/>
            </p:cNvSpPr>
            <p:nvPr/>
          </p:nvSpPr>
          <p:spPr bwMode="auto">
            <a:xfrm>
              <a:off x="3968" y="282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923" name="Rectangle 61"/>
            <p:cNvSpPr>
              <a:spLocks noChangeArrowheads="1"/>
            </p:cNvSpPr>
            <p:nvPr/>
          </p:nvSpPr>
          <p:spPr bwMode="auto">
            <a:xfrm>
              <a:off x="1746" y="30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13</a:t>
              </a:r>
            </a:p>
          </p:txBody>
        </p:sp>
        <p:sp>
          <p:nvSpPr>
            <p:cNvPr id="78924" name="Rectangle 62"/>
            <p:cNvSpPr>
              <a:spLocks noChangeArrowheads="1"/>
            </p:cNvSpPr>
            <p:nvPr/>
          </p:nvSpPr>
          <p:spPr bwMode="auto">
            <a:xfrm>
              <a:off x="2064" y="30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78925" name="Rectangle 63"/>
            <p:cNvSpPr>
              <a:spLocks noChangeArrowheads="1"/>
            </p:cNvSpPr>
            <p:nvPr/>
          </p:nvSpPr>
          <p:spPr bwMode="auto">
            <a:xfrm>
              <a:off x="2381" y="30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78926" name="Rectangle 64"/>
            <p:cNvSpPr>
              <a:spLocks noChangeArrowheads="1"/>
            </p:cNvSpPr>
            <p:nvPr/>
          </p:nvSpPr>
          <p:spPr bwMode="auto">
            <a:xfrm>
              <a:off x="2699" y="30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927" name="Rectangle 65"/>
            <p:cNvSpPr>
              <a:spLocks noChangeArrowheads="1"/>
            </p:cNvSpPr>
            <p:nvPr/>
          </p:nvSpPr>
          <p:spPr bwMode="auto">
            <a:xfrm>
              <a:off x="3016" y="30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13</a:t>
              </a:r>
            </a:p>
          </p:txBody>
        </p:sp>
        <p:sp>
          <p:nvSpPr>
            <p:cNvPr id="78928" name="Rectangle 66"/>
            <p:cNvSpPr>
              <a:spLocks noChangeArrowheads="1"/>
            </p:cNvSpPr>
            <p:nvPr/>
          </p:nvSpPr>
          <p:spPr bwMode="auto">
            <a:xfrm>
              <a:off x="3334" y="30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78929" name="Rectangle 67"/>
            <p:cNvSpPr>
              <a:spLocks noChangeArrowheads="1"/>
            </p:cNvSpPr>
            <p:nvPr/>
          </p:nvSpPr>
          <p:spPr bwMode="auto">
            <a:xfrm>
              <a:off x="3651" y="30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78930" name="Rectangle 68"/>
            <p:cNvSpPr>
              <a:spLocks noChangeArrowheads="1"/>
            </p:cNvSpPr>
            <p:nvPr/>
          </p:nvSpPr>
          <p:spPr bwMode="auto">
            <a:xfrm>
              <a:off x="3968" y="30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931" name="Rectangle 69"/>
            <p:cNvSpPr>
              <a:spLocks noChangeArrowheads="1"/>
            </p:cNvSpPr>
            <p:nvPr/>
          </p:nvSpPr>
          <p:spPr bwMode="auto">
            <a:xfrm>
              <a:off x="1746" y="3279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14</a:t>
              </a:r>
            </a:p>
          </p:txBody>
        </p:sp>
        <p:sp>
          <p:nvSpPr>
            <p:cNvPr id="78932" name="Rectangle 70"/>
            <p:cNvSpPr>
              <a:spLocks noChangeArrowheads="1"/>
            </p:cNvSpPr>
            <p:nvPr/>
          </p:nvSpPr>
          <p:spPr bwMode="auto">
            <a:xfrm>
              <a:off x="2064" y="3279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933" name="Rectangle 71"/>
            <p:cNvSpPr>
              <a:spLocks noChangeArrowheads="1"/>
            </p:cNvSpPr>
            <p:nvPr/>
          </p:nvSpPr>
          <p:spPr bwMode="auto">
            <a:xfrm>
              <a:off x="2381" y="3279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14</a:t>
              </a:r>
            </a:p>
          </p:txBody>
        </p:sp>
        <p:sp>
          <p:nvSpPr>
            <p:cNvPr id="78934" name="Rectangle 72"/>
            <p:cNvSpPr>
              <a:spLocks noChangeArrowheads="1"/>
            </p:cNvSpPr>
            <p:nvPr/>
          </p:nvSpPr>
          <p:spPr bwMode="auto">
            <a:xfrm>
              <a:off x="2699" y="3279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935" name="Rectangle 73"/>
            <p:cNvSpPr>
              <a:spLocks noChangeArrowheads="1"/>
            </p:cNvSpPr>
            <p:nvPr/>
          </p:nvSpPr>
          <p:spPr bwMode="auto">
            <a:xfrm>
              <a:off x="3016" y="3279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14</a:t>
              </a:r>
            </a:p>
          </p:txBody>
        </p:sp>
        <p:sp>
          <p:nvSpPr>
            <p:cNvPr id="78936" name="Rectangle 74"/>
            <p:cNvSpPr>
              <a:spLocks noChangeArrowheads="1"/>
            </p:cNvSpPr>
            <p:nvPr/>
          </p:nvSpPr>
          <p:spPr bwMode="auto">
            <a:xfrm>
              <a:off x="3334" y="3279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937" name="Rectangle 75"/>
            <p:cNvSpPr>
              <a:spLocks noChangeArrowheads="1"/>
            </p:cNvSpPr>
            <p:nvPr/>
          </p:nvSpPr>
          <p:spPr bwMode="auto">
            <a:xfrm>
              <a:off x="3651" y="3279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14</a:t>
              </a:r>
            </a:p>
          </p:txBody>
        </p:sp>
        <p:sp>
          <p:nvSpPr>
            <p:cNvPr id="78938" name="Rectangle 76"/>
            <p:cNvSpPr>
              <a:spLocks noChangeArrowheads="1"/>
            </p:cNvSpPr>
            <p:nvPr/>
          </p:nvSpPr>
          <p:spPr bwMode="auto">
            <a:xfrm>
              <a:off x="3968" y="3279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939" name="Rectangle 77"/>
            <p:cNvSpPr>
              <a:spLocks noChangeArrowheads="1"/>
            </p:cNvSpPr>
            <p:nvPr/>
          </p:nvSpPr>
          <p:spPr bwMode="auto">
            <a:xfrm>
              <a:off x="1428" y="1690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78940" name="Rectangle 78"/>
            <p:cNvSpPr>
              <a:spLocks noChangeArrowheads="1"/>
            </p:cNvSpPr>
            <p:nvPr/>
          </p:nvSpPr>
          <p:spPr bwMode="auto">
            <a:xfrm>
              <a:off x="1428" y="1917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78941" name="Rectangle 79"/>
            <p:cNvSpPr>
              <a:spLocks noChangeArrowheads="1"/>
            </p:cNvSpPr>
            <p:nvPr/>
          </p:nvSpPr>
          <p:spPr bwMode="auto">
            <a:xfrm>
              <a:off x="1428" y="2144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78942" name="Rectangle 80"/>
            <p:cNvSpPr>
              <a:spLocks noChangeArrowheads="1"/>
            </p:cNvSpPr>
            <p:nvPr/>
          </p:nvSpPr>
          <p:spPr bwMode="auto">
            <a:xfrm>
              <a:off x="1428" y="2371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78943" name="Rectangle 81"/>
            <p:cNvSpPr>
              <a:spLocks noChangeArrowheads="1"/>
            </p:cNvSpPr>
            <p:nvPr/>
          </p:nvSpPr>
          <p:spPr bwMode="auto">
            <a:xfrm>
              <a:off x="1428" y="2598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78944" name="Rectangle 82"/>
            <p:cNvSpPr>
              <a:spLocks noChangeArrowheads="1"/>
            </p:cNvSpPr>
            <p:nvPr/>
          </p:nvSpPr>
          <p:spPr bwMode="auto">
            <a:xfrm>
              <a:off x="1428" y="1418"/>
              <a:ext cx="317" cy="27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lnSpc>
                  <a:spcPct val="6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  k</a:t>
              </a:r>
            </a:p>
            <a:p>
              <a:pPr latinLnBrk="0">
                <a:lnSpc>
                  <a:spcPct val="6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a</a:t>
              </a:r>
            </a:p>
          </p:txBody>
        </p:sp>
        <p:sp>
          <p:nvSpPr>
            <p:cNvPr id="78945" name="Rectangle 83"/>
            <p:cNvSpPr>
              <a:spLocks noChangeArrowheads="1"/>
            </p:cNvSpPr>
            <p:nvPr/>
          </p:nvSpPr>
          <p:spPr bwMode="auto">
            <a:xfrm>
              <a:off x="1428" y="2824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11</a:t>
              </a:r>
            </a:p>
          </p:txBody>
        </p:sp>
        <p:sp>
          <p:nvSpPr>
            <p:cNvPr id="78946" name="Rectangle 84"/>
            <p:cNvSpPr>
              <a:spLocks noChangeArrowheads="1"/>
            </p:cNvSpPr>
            <p:nvPr/>
          </p:nvSpPr>
          <p:spPr bwMode="auto">
            <a:xfrm>
              <a:off x="1428" y="3051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13</a:t>
              </a:r>
            </a:p>
          </p:txBody>
        </p:sp>
        <p:sp>
          <p:nvSpPr>
            <p:cNvPr id="78947" name="Rectangle 85"/>
            <p:cNvSpPr>
              <a:spLocks noChangeArrowheads="1"/>
            </p:cNvSpPr>
            <p:nvPr/>
          </p:nvSpPr>
          <p:spPr bwMode="auto">
            <a:xfrm>
              <a:off x="1428" y="3278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14</a:t>
              </a:r>
            </a:p>
          </p:txBody>
        </p:sp>
        <p:sp>
          <p:nvSpPr>
            <p:cNvPr id="78948" name="Line 86"/>
            <p:cNvSpPr>
              <a:spLocks noChangeShapeType="1"/>
            </p:cNvSpPr>
            <p:nvPr/>
          </p:nvSpPr>
          <p:spPr bwMode="auto">
            <a:xfrm>
              <a:off x="1428" y="1418"/>
              <a:ext cx="318" cy="272"/>
            </a:xfrm>
            <a:prstGeom prst="line">
              <a:avLst/>
            </a:prstGeom>
            <a:noFill/>
            <a:ln w="12700">
              <a:solidFill>
                <a:srgbClr val="003399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78949" name="Rectangle 87"/>
            <p:cNvSpPr>
              <a:spLocks noChangeArrowheads="1"/>
            </p:cNvSpPr>
            <p:nvPr/>
          </p:nvSpPr>
          <p:spPr bwMode="auto">
            <a:xfrm>
              <a:off x="1746" y="1690"/>
              <a:ext cx="2540" cy="1815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78853" name="Text Box 88"/>
          <p:cNvSpPr txBox="1">
            <a:spLocks noChangeArrowheads="1"/>
          </p:cNvSpPr>
          <p:nvPr/>
        </p:nvSpPr>
        <p:spPr bwMode="auto">
          <a:xfrm>
            <a:off x="2266950" y="5635625"/>
            <a:ext cx="4537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>
                <a:latin typeface="Comic Sans MS" pitchFamily="66" charset="0"/>
                <a:ea typeface="굴림" pitchFamily="50" charset="-127"/>
              </a:rPr>
              <a:t>Table of Powers, a</a:t>
            </a:r>
            <a:r>
              <a:rPr kumimoji="0" lang="en-US" altLang="ko-KR" sz="2400" baseline="30000">
                <a:latin typeface="Comic Sans MS" pitchFamily="66" charset="0"/>
                <a:ea typeface="굴림" pitchFamily="50" charset="-127"/>
              </a:rPr>
              <a:t>k</a:t>
            </a:r>
            <a:r>
              <a:rPr kumimoji="0" lang="en-US" altLang="ko-KR" sz="2400">
                <a:latin typeface="Comic Sans MS" pitchFamily="66" charset="0"/>
                <a:ea typeface="굴림" pitchFamily="50" charset="-127"/>
              </a:rPr>
              <a:t> </a:t>
            </a:r>
          </a:p>
        </p:txBody>
      </p:sp>
      <p:grpSp>
        <p:nvGrpSpPr>
          <p:cNvPr id="78854" name="Group 89"/>
          <p:cNvGrpSpPr>
            <a:grpSpLocks/>
          </p:cNvGrpSpPr>
          <p:nvPr/>
        </p:nvGrpSpPr>
        <p:grpSpPr bwMode="auto">
          <a:xfrm>
            <a:off x="2843213" y="2636838"/>
            <a:ext cx="1873250" cy="2881312"/>
            <a:chOff x="1791" y="1661"/>
            <a:chExt cx="1180" cy="1815"/>
          </a:xfrm>
        </p:grpSpPr>
        <p:sp>
          <p:nvSpPr>
            <p:cNvPr id="78859" name="Oval 90"/>
            <p:cNvSpPr>
              <a:spLocks noChangeArrowheads="1"/>
            </p:cNvSpPr>
            <p:nvPr/>
          </p:nvSpPr>
          <p:spPr bwMode="auto">
            <a:xfrm>
              <a:off x="2109" y="2115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78860" name="Oval 91"/>
            <p:cNvSpPr>
              <a:spLocks noChangeArrowheads="1"/>
            </p:cNvSpPr>
            <p:nvPr/>
          </p:nvSpPr>
          <p:spPr bwMode="auto">
            <a:xfrm>
              <a:off x="2744" y="1888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78861" name="Oval 92"/>
            <p:cNvSpPr>
              <a:spLocks noChangeArrowheads="1"/>
            </p:cNvSpPr>
            <p:nvPr/>
          </p:nvSpPr>
          <p:spPr bwMode="auto">
            <a:xfrm>
              <a:off x="1791" y="1661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78862" name="Oval 93"/>
            <p:cNvSpPr>
              <a:spLocks noChangeArrowheads="1"/>
            </p:cNvSpPr>
            <p:nvPr/>
          </p:nvSpPr>
          <p:spPr bwMode="auto">
            <a:xfrm>
              <a:off x="2744" y="2341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78863" name="Oval 94"/>
            <p:cNvSpPr>
              <a:spLocks noChangeArrowheads="1"/>
            </p:cNvSpPr>
            <p:nvPr/>
          </p:nvSpPr>
          <p:spPr bwMode="auto">
            <a:xfrm>
              <a:off x="2744" y="2568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78864" name="Oval 95"/>
            <p:cNvSpPr>
              <a:spLocks noChangeArrowheads="1"/>
            </p:cNvSpPr>
            <p:nvPr/>
          </p:nvSpPr>
          <p:spPr bwMode="auto">
            <a:xfrm>
              <a:off x="2109" y="3249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78865" name="Oval 96"/>
            <p:cNvSpPr>
              <a:spLocks noChangeArrowheads="1"/>
            </p:cNvSpPr>
            <p:nvPr/>
          </p:nvSpPr>
          <p:spPr bwMode="auto">
            <a:xfrm>
              <a:off x="2744" y="3022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78866" name="Oval 97"/>
            <p:cNvSpPr>
              <a:spLocks noChangeArrowheads="1"/>
            </p:cNvSpPr>
            <p:nvPr/>
          </p:nvSpPr>
          <p:spPr bwMode="auto">
            <a:xfrm>
              <a:off x="2109" y="2795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316514" name="Text Box 98"/>
          <p:cNvSpPr txBox="1">
            <a:spLocks noChangeArrowheads="1"/>
          </p:cNvSpPr>
          <p:nvPr/>
        </p:nvSpPr>
        <p:spPr bwMode="auto">
          <a:xfrm>
            <a:off x="6227763" y="1341438"/>
            <a:ext cx="145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0" lang="en-US" altLang="ko-KR" sz="24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  <a:sym typeface="Symbol" pitchFamily="18" charset="2"/>
              </a:rPr>
              <a:t></a:t>
            </a:r>
            <a:r>
              <a:rPr kumimoji="0" lang="en-US" altLang="ko-KR" sz="24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(15)=</a:t>
            </a:r>
            <a:r>
              <a:rPr kumimoji="0" lang="en-US" altLang="ko-KR" sz="2400" b="1" i="1">
                <a:solidFill>
                  <a:srgbClr val="F958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8</a:t>
            </a:r>
            <a:endParaRPr kumimoji="0" lang="ko-KR" altLang="en-US" sz="2400" b="1" i="1">
              <a:solidFill>
                <a:srgbClr val="F9581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78856" name="Rectangle 99"/>
          <p:cNvSpPr>
            <a:spLocks noChangeArrowheads="1"/>
          </p:cNvSpPr>
          <p:nvPr/>
        </p:nvSpPr>
        <p:spPr bwMode="auto">
          <a:xfrm>
            <a:off x="6300788" y="2636838"/>
            <a:ext cx="503237" cy="2879725"/>
          </a:xfrm>
          <a:prstGeom prst="rect">
            <a:avLst/>
          </a:prstGeom>
          <a:noFill/>
          <a:ln w="19050">
            <a:solidFill>
              <a:srgbClr val="FF3300"/>
            </a:solidFill>
            <a:miter lim="800000"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8857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D6DDC451-4F65-4C14-A527-CACDCE301ADD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sp>
        <p:nvSpPr>
          <p:cNvPr id="78858" name="Line 101"/>
          <p:cNvSpPr>
            <a:spLocks noChangeShapeType="1"/>
          </p:cNvSpPr>
          <p:nvPr/>
        </p:nvSpPr>
        <p:spPr bwMode="auto">
          <a:xfrm flipH="1">
            <a:off x="6877050" y="1773238"/>
            <a:ext cx="431800" cy="12239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/>
          </p:cNvSpPr>
          <p:nvPr>
            <p:ph type="title" idx="4294967295"/>
          </p:nvPr>
        </p:nvSpPr>
        <p:spPr>
          <a:xfrm>
            <a:off x="755650" y="152400"/>
            <a:ext cx="7931150" cy="828675"/>
          </a:xfrm>
        </p:spPr>
        <p:txBody>
          <a:bodyPr/>
          <a:lstStyle/>
          <a:p>
            <a:r>
              <a:rPr altLang="ko-KR" dirty="0"/>
              <a:t>Fermat </a:t>
            </a:r>
            <a:r>
              <a:rPr lang="en-US" altLang="ko-KR" dirty="0"/>
              <a:t>(Little) </a:t>
            </a:r>
            <a:r>
              <a:rPr altLang="ko-KR" dirty="0"/>
              <a:t>Theorem </a:t>
            </a:r>
          </a:p>
        </p:txBody>
      </p:sp>
      <p:sp>
        <p:nvSpPr>
          <p:cNvPr id="318467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052513"/>
            <a:ext cx="8229600" cy="4062412"/>
          </a:xfrm>
        </p:spPr>
        <p:txBody>
          <a:bodyPr/>
          <a:lstStyle/>
          <a:p>
            <a:pPr>
              <a:defRPr/>
            </a:pPr>
            <a:r>
              <a:rPr lang="en-US" altLang="ko-KR"/>
              <a:t> Fermat Theorem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ko-KR">
                <a:ea typeface="굴림" pitchFamily="50" charset="-127"/>
              </a:rPr>
              <a:t>If </a:t>
            </a:r>
            <a:r>
              <a:rPr lang="en-US" altLang="ko-KR" i="1">
                <a:latin typeface="Bookman Old Style" pitchFamily="18" charset="0"/>
                <a:ea typeface="굴림" pitchFamily="50" charset="-127"/>
              </a:rPr>
              <a:t>p</a:t>
            </a:r>
            <a:r>
              <a:rPr lang="en-US" altLang="ko-KR">
                <a:ea typeface="굴림" pitchFamily="50" charset="-127"/>
              </a:rPr>
              <a:t> is prime, </a:t>
            </a:r>
            <a:r>
              <a:rPr lang="en-US" altLang="ko-KR" i="1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i="1" baseline="30000">
                <a:latin typeface="Bookman Old Style" pitchFamily="18" charset="0"/>
                <a:ea typeface="굴림" pitchFamily="50" charset="-127"/>
              </a:rPr>
              <a:t>p</a:t>
            </a:r>
            <a:r>
              <a:rPr lang="en-US" altLang="ko-KR">
                <a:ea typeface="굴림" pitchFamily="50" charset="-127"/>
              </a:rPr>
              <a:t> </a:t>
            </a:r>
            <a:r>
              <a:rPr lang="en-US" altLang="ko-KR">
                <a:ea typeface="굴림" pitchFamily="50" charset="-127"/>
                <a:sym typeface="Symbol" pitchFamily="18" charset="2"/>
              </a:rPr>
              <a:t> </a:t>
            </a:r>
            <a:r>
              <a:rPr lang="en-US" altLang="ko-KR" i="1">
                <a:latin typeface="Bookman Old Style" pitchFamily="18" charset="0"/>
                <a:ea typeface="굴림" pitchFamily="50" charset="-127"/>
                <a:sym typeface="Symbol" pitchFamily="18" charset="2"/>
              </a:rPr>
              <a:t>a</a:t>
            </a:r>
            <a:r>
              <a:rPr lang="en-US" altLang="ko-KR">
                <a:ea typeface="굴림" pitchFamily="50" charset="-127"/>
                <a:sym typeface="Symbol" pitchFamily="18" charset="2"/>
              </a:rPr>
              <a:t> (mod </a:t>
            </a:r>
            <a:r>
              <a:rPr lang="en-US" altLang="ko-KR" i="1">
                <a:latin typeface="Bookman Old Style" pitchFamily="18" charset="0"/>
                <a:ea typeface="굴림" pitchFamily="50" charset="-127"/>
                <a:sym typeface="Symbol" pitchFamily="18" charset="2"/>
              </a:rPr>
              <a:t>p</a:t>
            </a:r>
            <a:r>
              <a:rPr lang="en-US" altLang="ko-KR">
                <a:ea typeface="굴림" pitchFamily="50" charset="-127"/>
                <a:sym typeface="Symbol" pitchFamily="18" charset="2"/>
              </a:rPr>
              <a:t>) for each </a:t>
            </a:r>
            <a:r>
              <a:rPr lang="en-US" altLang="ko-KR" i="1">
                <a:latin typeface="Bookman Old Style" pitchFamily="18" charset="0"/>
                <a:ea typeface="굴림" pitchFamily="50" charset="-127"/>
              </a:rPr>
              <a:t>a </a:t>
            </a:r>
            <a:r>
              <a:rPr lang="en-US" altLang="ko-KR"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>
                <a:latin typeface="Bookman Old Style" pitchFamily="18" charset="0"/>
                <a:ea typeface="MS PMincho" pitchFamily="18" charset="-128"/>
              </a:rPr>
              <a:t> </a:t>
            </a:r>
            <a:r>
              <a:rPr lang="en-US" altLang="ko-KR" i="1">
                <a:latin typeface="Bookman Old Style" pitchFamily="18" charset="0"/>
              </a:rPr>
              <a:t>Z</a:t>
            </a:r>
            <a:r>
              <a:rPr lang="en-US" altLang="ko-KR">
                <a:ea typeface="굴림" pitchFamily="50" charset="-127"/>
                <a:sym typeface="Symbol" pitchFamily="18" charset="2"/>
              </a:rPr>
              <a:t>.</a:t>
            </a:r>
            <a:endParaRPr lang="en-US" altLang="ko-KR" i="1">
              <a:latin typeface="Bookman Old Style" pitchFamily="18" charset="0"/>
              <a:ea typeface="굴림" pitchFamily="50" charset="-127"/>
              <a:sym typeface="Symbol" pitchFamily="18" charset="2"/>
            </a:endParaRPr>
          </a:p>
          <a:p>
            <a:pPr lvl="1">
              <a:buFont typeface="Wingdings" pitchFamily="2" charset="2"/>
              <a:buNone/>
              <a:defRPr/>
            </a:pPr>
            <a:endParaRPr lang="en-US" altLang="ko-KR"/>
          </a:p>
          <a:p>
            <a:pPr lvl="1">
              <a:buFont typeface="Wingdings" pitchFamily="2" charset="2"/>
              <a:buNone/>
              <a:defRPr/>
            </a:pPr>
            <a:r>
              <a:rPr lang="en-US" altLang="ko-KR">
                <a:ea typeface="굴림" pitchFamily="50" charset="-127"/>
              </a:rPr>
              <a:t>If </a:t>
            </a:r>
            <a:r>
              <a:rPr lang="en-US" altLang="ko-KR" i="1">
                <a:latin typeface="Bookman Old Style" pitchFamily="18" charset="0"/>
                <a:ea typeface="굴림" pitchFamily="50" charset="-127"/>
              </a:rPr>
              <a:t>p</a:t>
            </a:r>
            <a:r>
              <a:rPr lang="en-US" altLang="ko-KR">
                <a:ea typeface="굴림" pitchFamily="50" charset="-127"/>
              </a:rPr>
              <a:t> is prime,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ko-KR" sz="3200" i="1">
                <a:solidFill>
                  <a:srgbClr val="FF0000"/>
                </a:solidFill>
                <a:latin typeface="Bookman Old Style" pitchFamily="18" charset="0"/>
                <a:ea typeface="굴림" pitchFamily="50" charset="-127"/>
              </a:rPr>
              <a:t>        </a:t>
            </a:r>
            <a:r>
              <a:rPr lang="en-US" altLang="ko-KR" sz="3200" i="1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sz="3200" i="1" baseline="30000"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p</a:t>
            </a:r>
            <a:r>
              <a:rPr lang="en-US" altLang="ko-KR" sz="3200" i="1"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 </a:t>
            </a:r>
            <a:r>
              <a:rPr lang="en-US" altLang="ko-KR" sz="3200">
                <a:latin typeface="Bookman Old Style" pitchFamily="18" charset="0"/>
                <a:ea typeface="Arial Unicode MS" pitchFamily="50" charset="-127"/>
                <a:cs typeface="Arial Unicode MS" pitchFamily="50" charset="-127"/>
                <a:sym typeface="Symbol" pitchFamily="18" charset="2"/>
              </a:rPr>
              <a:t></a:t>
            </a:r>
            <a:r>
              <a:rPr lang="en-US" altLang="ko-KR" sz="3200" i="1">
                <a:latin typeface="Bookman Old Style" pitchFamily="18" charset="0"/>
                <a:ea typeface="Arial Unicode MS" pitchFamily="50" charset="-127"/>
                <a:cs typeface="Arial Unicode MS" pitchFamily="50" charset="-127"/>
                <a:sym typeface="Symbol" pitchFamily="18" charset="2"/>
              </a:rPr>
              <a:t> a</a:t>
            </a:r>
            <a:r>
              <a:rPr lang="en-US" altLang="ko-KR" sz="3200" i="1">
                <a:latin typeface="Bookman Old Style" pitchFamily="18" charset="0"/>
                <a:ea typeface="굴림" pitchFamily="50" charset="-127"/>
              </a:rPr>
              <a:t> (mod p)</a:t>
            </a:r>
            <a:r>
              <a:rPr lang="en-US" altLang="ko-KR">
                <a:ea typeface="굴림" pitchFamily="50" charset="-127"/>
              </a:rPr>
              <a:t>  for all </a:t>
            </a:r>
            <a:r>
              <a:rPr lang="en-US" altLang="ko-KR" i="1">
                <a:latin typeface="Bookman Old Style" pitchFamily="18" charset="0"/>
                <a:ea typeface="굴림" pitchFamily="50" charset="-127"/>
              </a:rPr>
              <a:t>a </a:t>
            </a:r>
            <a:r>
              <a:rPr lang="en-US" altLang="ko-KR"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>
                <a:latin typeface="Bookman Old Style" pitchFamily="18" charset="0"/>
                <a:ea typeface="MS PMincho" pitchFamily="18" charset="-128"/>
              </a:rPr>
              <a:t> </a:t>
            </a:r>
            <a:r>
              <a:rPr lang="en-US" altLang="ko-KR" sz="3200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Z</a:t>
            </a:r>
            <a:r>
              <a:rPr lang="en-US" altLang="ko-KR" sz="3200" i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p</a:t>
            </a:r>
            <a:r>
              <a:rPr lang="en-US" altLang="ko-KR" sz="3200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*</a:t>
            </a:r>
            <a:r>
              <a:rPr i="1">
                <a:latin typeface="Bookman Old Style" pitchFamily="18" charset="0"/>
                <a:ea typeface="MS PMincho" pitchFamily="18" charset="-128"/>
              </a:rPr>
              <a:t>.</a:t>
            </a:r>
            <a:r>
              <a:rPr lang="en-US" altLang="ko-KR"/>
              <a:t> </a:t>
            </a:r>
          </a:p>
          <a:p>
            <a:pPr lvl="1">
              <a:buFont typeface="Wingdings" pitchFamily="2" charset="2"/>
              <a:buNone/>
              <a:defRPr/>
            </a:pPr>
            <a:endParaRPr lang="en-US" altLang="ko-KR"/>
          </a:p>
          <a:p>
            <a:pPr lvl="1">
              <a:buFont typeface="Wingdings" pitchFamily="2" charset="2"/>
              <a:buNone/>
              <a:defRPr/>
            </a:pPr>
            <a:r>
              <a:rPr lang="en-US" altLang="ko-KR">
                <a:ea typeface="굴림" pitchFamily="50" charset="-127"/>
              </a:rPr>
              <a:t>If </a:t>
            </a:r>
            <a:r>
              <a:rPr lang="en-US" altLang="ko-KR" i="1">
                <a:latin typeface="Bookman Old Style" pitchFamily="18" charset="0"/>
                <a:ea typeface="굴림" pitchFamily="50" charset="-127"/>
              </a:rPr>
              <a:t>p</a:t>
            </a:r>
            <a:r>
              <a:rPr lang="en-US" altLang="ko-KR">
                <a:ea typeface="굴림" pitchFamily="50" charset="-127"/>
              </a:rPr>
              <a:t> is prime,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ko-KR" sz="3200" i="1">
                <a:solidFill>
                  <a:srgbClr val="FF0000"/>
                </a:solidFill>
                <a:latin typeface="Bookman Old Style" pitchFamily="18" charset="0"/>
                <a:ea typeface="굴림" pitchFamily="50" charset="-127"/>
              </a:rPr>
              <a:t>        a</a:t>
            </a:r>
            <a:r>
              <a:rPr lang="en-US" altLang="ko-KR" sz="3200" i="1" baseline="30000">
                <a:solidFill>
                  <a:srgbClr val="FF00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p-1</a:t>
            </a:r>
            <a:r>
              <a:rPr lang="en-US" altLang="ko-KR" sz="3200" i="1">
                <a:solidFill>
                  <a:srgbClr val="FF00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 </a:t>
            </a:r>
            <a:r>
              <a:rPr lang="en-US" altLang="ko-KR" sz="3200">
                <a:solidFill>
                  <a:srgbClr val="FF00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  <a:sym typeface="Symbol" pitchFamily="18" charset="2"/>
              </a:rPr>
              <a:t></a:t>
            </a:r>
            <a:r>
              <a:rPr lang="en-US" altLang="ko-KR" sz="3200" i="1">
                <a:solidFill>
                  <a:srgbClr val="FF00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  <a:sym typeface="Symbol" pitchFamily="18" charset="2"/>
              </a:rPr>
              <a:t> 1</a:t>
            </a:r>
            <a:r>
              <a:rPr lang="en-US" altLang="ko-KR" sz="3200" i="1">
                <a:solidFill>
                  <a:srgbClr val="FF0000"/>
                </a:solidFill>
                <a:latin typeface="Bookman Old Style" pitchFamily="18" charset="0"/>
                <a:ea typeface="굴림" pitchFamily="50" charset="-127"/>
              </a:rPr>
              <a:t> (mod p)</a:t>
            </a:r>
            <a:r>
              <a:rPr lang="en-US" altLang="ko-KR">
                <a:ea typeface="굴림" pitchFamily="50" charset="-127"/>
              </a:rPr>
              <a:t>  for all </a:t>
            </a:r>
            <a:r>
              <a:rPr lang="en-US" altLang="ko-KR" i="1">
                <a:latin typeface="Bookman Old Style" pitchFamily="18" charset="0"/>
                <a:ea typeface="굴림" pitchFamily="50" charset="-127"/>
              </a:rPr>
              <a:t>a </a:t>
            </a:r>
            <a:r>
              <a:rPr lang="en-US" altLang="ko-KR"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>
                <a:latin typeface="Bookman Old Style" pitchFamily="18" charset="0"/>
                <a:ea typeface="MS PMincho" pitchFamily="18" charset="-128"/>
              </a:rPr>
              <a:t> </a:t>
            </a:r>
            <a:r>
              <a:rPr lang="en-US" altLang="ko-KR" sz="3200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Z</a:t>
            </a:r>
            <a:r>
              <a:rPr lang="en-US" altLang="ko-KR" sz="3200" i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p</a:t>
            </a:r>
            <a:r>
              <a:rPr lang="en-US" altLang="ko-KR" sz="3200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*</a:t>
            </a:r>
            <a:r>
              <a:rPr i="1">
                <a:latin typeface="Bookman Old Style" pitchFamily="18" charset="0"/>
                <a:ea typeface="MS PMincho" pitchFamily="18" charset="-128"/>
              </a:rPr>
              <a:t>.</a:t>
            </a:r>
            <a:r>
              <a:rPr lang="en-US" altLang="ko-KR"/>
              <a:t> 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611188" y="4149725"/>
            <a:ext cx="7056437" cy="1223963"/>
          </a:xfrm>
          <a:prstGeom prst="rect">
            <a:avLst/>
          </a:prstGeom>
          <a:noFill/>
          <a:ln w="19050">
            <a:solidFill>
              <a:srgbClr val="009900"/>
            </a:solidFill>
            <a:miter lim="800000"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0901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EC86E565-15CF-404C-BC71-0D6BF39E6C6C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sp>
        <p:nvSpPr>
          <p:cNvPr id="2" name="텍스트 상자 1"/>
          <p:cNvSpPr txBox="1"/>
          <p:nvPr/>
        </p:nvSpPr>
        <p:spPr>
          <a:xfrm>
            <a:off x="3419872" y="6093296"/>
            <a:ext cx="3361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dirty="0"/>
              <a:t>Cf. Fermat Last Theorem</a:t>
            </a:r>
            <a:endParaRPr kumimoji="1" lang="ko-KR" alt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 idx="4294967295"/>
          </p:nvPr>
        </p:nvSpPr>
        <p:spPr>
          <a:xfrm>
            <a:off x="755650" y="152400"/>
            <a:ext cx="7931150" cy="828675"/>
          </a:xfrm>
        </p:spPr>
        <p:txBody>
          <a:bodyPr/>
          <a:lstStyle/>
          <a:p>
            <a:r>
              <a:rPr altLang="ko-KR"/>
              <a:t>Abelian Group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327150"/>
            <a:ext cx="8382000" cy="1525588"/>
          </a:xfrm>
        </p:spPr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n-US" altLang="ko-KR"/>
              <a:t>Abelian Group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AutoNum type="arabicPeriod" startAt="5"/>
            </a:pPr>
            <a:r>
              <a:rPr lang="en-US" altLang="ko-KR"/>
              <a:t>A group </a:t>
            </a:r>
            <a:r>
              <a:rPr lang="en-US" altLang="ko-KR" i="1">
                <a:latin typeface="Bookman Old Style" pitchFamily="18" charset="0"/>
                <a:sym typeface="Wingdings" pitchFamily="2" charset="2"/>
              </a:rPr>
              <a:t>&lt;G,</a:t>
            </a:r>
            <a:r>
              <a:rPr lang="en-US" altLang="ko-KR">
                <a:latin typeface="Bookman Old Style" pitchFamily="18" charset="0"/>
                <a:sym typeface="Wingdings" pitchFamily="2" charset="2"/>
              </a:rPr>
              <a:t></a:t>
            </a:r>
            <a:r>
              <a:rPr lang="en-US" altLang="ko-KR" i="1">
                <a:latin typeface="Bookman Old Style" pitchFamily="18" charset="0"/>
                <a:sym typeface="Wingdings" pitchFamily="2" charset="2"/>
              </a:rPr>
              <a:t>&gt;</a:t>
            </a:r>
            <a:r>
              <a:rPr lang="en-US" altLang="ko-KR">
                <a:sym typeface="Wingdings" pitchFamily="2" charset="2"/>
              </a:rPr>
              <a:t> </a:t>
            </a:r>
            <a:r>
              <a:rPr lang="en-US" altLang="ko-KR"/>
              <a:t>is </a:t>
            </a:r>
            <a:r>
              <a:rPr lang="en-US" altLang="ko-KR">
                <a:solidFill>
                  <a:srgbClr val="FF0000"/>
                </a:solidFill>
              </a:rPr>
              <a:t>abelian</a:t>
            </a:r>
            <a:r>
              <a:rPr lang="en-US" altLang="ko-KR"/>
              <a:t> if </a:t>
            </a:r>
            <a:r>
              <a:rPr lang="en-US" altLang="ko-KR">
                <a:latin typeface="Bookman Old Style" pitchFamily="18" charset="0"/>
                <a:sym typeface="Wingdings" pitchFamily="2" charset="2"/>
              </a:rPr>
              <a:t></a:t>
            </a:r>
            <a:r>
              <a:rPr lang="en-US" altLang="ko-KR"/>
              <a:t> is commutative.</a:t>
            </a:r>
          </a:p>
          <a:p>
            <a:pPr marL="1371600" lvl="2" indent="-457200">
              <a:lnSpc>
                <a:spcPct val="90000"/>
              </a:lnSpc>
              <a:buFont typeface="Wingdings 3" pitchFamily="18" charset="2"/>
              <a:buNone/>
            </a:pPr>
            <a:r>
              <a:rPr lang="en-US" altLang="ko-KR"/>
              <a:t>i.e.,</a:t>
            </a:r>
            <a:r>
              <a:rPr lang="en-US" altLang="ko-KR" i="1"/>
              <a:t> </a:t>
            </a:r>
            <a:r>
              <a:rPr lang="en-US" altLang="ko-KR" i="1">
                <a:latin typeface="Bookman Old Style" pitchFamily="18" charset="0"/>
              </a:rPr>
              <a:t>a</a:t>
            </a:r>
            <a:r>
              <a:rPr lang="en-US" altLang="ko-KR" i="1"/>
              <a:t> </a:t>
            </a:r>
            <a:r>
              <a:rPr lang="en-US" altLang="ko-KR">
                <a:latin typeface="Bookman Old Style" pitchFamily="18" charset="0"/>
                <a:sym typeface="Wingdings" pitchFamily="2" charset="2"/>
              </a:rPr>
              <a:t></a:t>
            </a:r>
            <a:r>
              <a:rPr lang="en-US" altLang="ko-KR" i="1"/>
              <a:t> </a:t>
            </a:r>
            <a:r>
              <a:rPr lang="en-US" altLang="ko-KR" i="1">
                <a:latin typeface="Bookman Old Style" pitchFamily="18" charset="0"/>
              </a:rPr>
              <a:t>b</a:t>
            </a:r>
            <a:r>
              <a:rPr lang="en-US" altLang="ko-KR"/>
              <a:t> = </a:t>
            </a:r>
            <a:r>
              <a:rPr lang="en-US" altLang="ko-KR" i="1">
                <a:latin typeface="Bookman Old Style" pitchFamily="18" charset="0"/>
              </a:rPr>
              <a:t>b</a:t>
            </a:r>
            <a:r>
              <a:rPr lang="en-US" altLang="ko-KR" i="1"/>
              <a:t> </a:t>
            </a:r>
            <a:r>
              <a:rPr lang="en-US" altLang="ko-KR">
                <a:latin typeface="Bookman Old Style" pitchFamily="18" charset="0"/>
                <a:sym typeface="Wingdings" pitchFamily="2" charset="2"/>
              </a:rPr>
              <a:t></a:t>
            </a:r>
            <a:r>
              <a:rPr lang="en-US" altLang="ko-KR" i="1"/>
              <a:t> </a:t>
            </a:r>
            <a:r>
              <a:rPr lang="en-US" altLang="ko-KR" i="1">
                <a:latin typeface="Bookman Old Style" pitchFamily="18" charset="0"/>
              </a:rPr>
              <a:t>a</a:t>
            </a:r>
            <a:r>
              <a:rPr lang="en-US" altLang="ko-KR"/>
              <a:t>  for all </a:t>
            </a:r>
            <a:r>
              <a:rPr lang="en-US" altLang="ko-KR" i="1">
                <a:latin typeface="Bookman Old Style" pitchFamily="18" charset="0"/>
              </a:rPr>
              <a:t>a</a:t>
            </a:r>
            <a:r>
              <a:rPr lang="en-US" altLang="ko-KR" i="1"/>
              <a:t>,</a:t>
            </a:r>
            <a:r>
              <a:rPr lang="en-US" altLang="ko-KR" i="1">
                <a:latin typeface="Bookman Old Style" pitchFamily="18" charset="0"/>
              </a:rPr>
              <a:t>b</a:t>
            </a:r>
            <a:r>
              <a:rPr lang="en-US" altLang="ko-KR"/>
              <a:t> </a:t>
            </a:r>
            <a:r>
              <a:rPr lang="en-US" altLang="ko-KR">
                <a:solidFill>
                  <a:srgbClr val="0099FF"/>
                </a:solidFill>
                <a:latin typeface="Bookman Old Style" pitchFamily="18" charset="0"/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>
                <a:ea typeface="MS PMincho" pitchFamily="18" charset="-128"/>
              </a:rPr>
              <a:t> </a:t>
            </a:r>
            <a:r>
              <a:rPr lang="en-US" altLang="ko-KR" i="1">
                <a:latin typeface="Bookman Old Style" pitchFamily="18" charset="0"/>
                <a:ea typeface="MS PMincho" pitchFamily="18" charset="-128"/>
              </a:rPr>
              <a:t>G</a:t>
            </a:r>
            <a:r>
              <a:rPr lang="en-US" altLang="ko-KR" i="1">
                <a:ea typeface="MS PMincho" pitchFamily="18" charset="-128"/>
              </a:rPr>
              <a:t>.</a:t>
            </a:r>
          </a:p>
        </p:txBody>
      </p:sp>
      <p:grpSp>
        <p:nvGrpSpPr>
          <p:cNvPr id="252932" name="Group 4"/>
          <p:cNvGrpSpPr>
            <a:grpSpLocks/>
          </p:cNvGrpSpPr>
          <p:nvPr/>
        </p:nvGrpSpPr>
        <p:grpSpPr bwMode="auto">
          <a:xfrm>
            <a:off x="3779838" y="3716338"/>
            <a:ext cx="1584325" cy="1227137"/>
            <a:chOff x="2608" y="2159"/>
            <a:chExt cx="998" cy="773"/>
          </a:xfrm>
        </p:grpSpPr>
        <p:sp>
          <p:nvSpPr>
            <p:cNvPr id="11292" name="Line 5"/>
            <p:cNvSpPr>
              <a:spLocks noChangeShapeType="1"/>
            </p:cNvSpPr>
            <p:nvPr/>
          </p:nvSpPr>
          <p:spPr bwMode="auto">
            <a:xfrm>
              <a:off x="3107" y="2159"/>
              <a:ext cx="0" cy="3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11293" name="Rectangle 6"/>
            <p:cNvSpPr>
              <a:spLocks noChangeArrowheads="1"/>
            </p:cNvSpPr>
            <p:nvPr/>
          </p:nvSpPr>
          <p:spPr bwMode="gray">
            <a:xfrm>
              <a:off x="2608" y="2478"/>
              <a:ext cx="998" cy="45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solidFill>
                    <a:srgbClr val="FFFF00"/>
                  </a:solidFill>
                  <a:latin typeface="Comic Sans MS" pitchFamily="66" charset="0"/>
                  <a:ea typeface="굴림" pitchFamily="50" charset="-127"/>
                </a:rPr>
                <a:t>Monoid</a:t>
              </a:r>
            </a:p>
          </p:txBody>
        </p:sp>
        <p:sp>
          <p:nvSpPr>
            <p:cNvPr id="11294" name="Text Box 7"/>
            <p:cNvSpPr txBox="1">
              <a:spLocks noChangeArrowheads="1"/>
            </p:cNvSpPr>
            <p:nvPr/>
          </p:nvSpPr>
          <p:spPr bwMode="gray">
            <a:xfrm>
              <a:off x="3152" y="2181"/>
              <a:ext cx="3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 b="1">
                  <a:solidFill>
                    <a:srgbClr val="660066"/>
                  </a:solidFill>
                  <a:latin typeface="Comic Sans MS" pitchFamily="66" charset="0"/>
                  <a:ea typeface="궁서체" pitchFamily="17" charset="-127"/>
                </a:rPr>
                <a:t>(3)</a:t>
              </a:r>
            </a:p>
          </p:txBody>
        </p:sp>
      </p:grpSp>
      <p:grpSp>
        <p:nvGrpSpPr>
          <p:cNvPr id="252936" name="Group 8"/>
          <p:cNvGrpSpPr>
            <a:grpSpLocks/>
          </p:cNvGrpSpPr>
          <p:nvPr/>
        </p:nvGrpSpPr>
        <p:grpSpPr bwMode="auto">
          <a:xfrm>
            <a:off x="5364163" y="5446713"/>
            <a:ext cx="2519362" cy="792162"/>
            <a:chOff x="3606" y="3249"/>
            <a:chExt cx="1587" cy="499"/>
          </a:xfrm>
        </p:grpSpPr>
        <p:sp>
          <p:nvSpPr>
            <p:cNvPr id="11289" name="Rectangle 9"/>
            <p:cNvSpPr>
              <a:spLocks noChangeArrowheads="1"/>
            </p:cNvSpPr>
            <p:nvPr/>
          </p:nvSpPr>
          <p:spPr bwMode="gray">
            <a:xfrm>
              <a:off x="4195" y="3249"/>
              <a:ext cx="998" cy="49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solidFill>
                    <a:srgbClr val="FFFF99"/>
                  </a:solidFill>
                  <a:latin typeface="Comic Sans MS" pitchFamily="66" charset="0"/>
                  <a:ea typeface="굴림" pitchFamily="50" charset="-127"/>
                </a:rPr>
                <a:t>Abelian</a:t>
              </a:r>
            </a:p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solidFill>
                    <a:srgbClr val="FFFF00"/>
                  </a:solidFill>
                  <a:latin typeface="Comic Sans MS" pitchFamily="66" charset="0"/>
                  <a:ea typeface="굴림" pitchFamily="50" charset="-127"/>
                </a:rPr>
                <a:t>Group</a:t>
              </a:r>
            </a:p>
          </p:txBody>
        </p:sp>
        <p:sp>
          <p:nvSpPr>
            <p:cNvPr id="11290" name="Text Box 10"/>
            <p:cNvSpPr txBox="1">
              <a:spLocks noChangeArrowheads="1"/>
            </p:cNvSpPr>
            <p:nvPr/>
          </p:nvSpPr>
          <p:spPr bwMode="gray">
            <a:xfrm>
              <a:off x="3742" y="3475"/>
              <a:ext cx="3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 b="1">
                  <a:solidFill>
                    <a:srgbClr val="660066"/>
                  </a:solidFill>
                  <a:latin typeface="Comic Sans MS" pitchFamily="66" charset="0"/>
                  <a:ea typeface="궁서체" pitchFamily="17" charset="-127"/>
                </a:rPr>
                <a:t>(5)</a:t>
              </a:r>
            </a:p>
          </p:txBody>
        </p:sp>
        <p:sp>
          <p:nvSpPr>
            <p:cNvPr id="11291" name="Line 11"/>
            <p:cNvSpPr>
              <a:spLocks noChangeShapeType="1"/>
            </p:cNvSpPr>
            <p:nvPr/>
          </p:nvSpPr>
          <p:spPr bwMode="auto">
            <a:xfrm>
              <a:off x="3606" y="3475"/>
              <a:ext cx="58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</p:grpSp>
      <p:grpSp>
        <p:nvGrpSpPr>
          <p:cNvPr id="252940" name="Group 12"/>
          <p:cNvGrpSpPr>
            <a:grpSpLocks/>
          </p:cNvGrpSpPr>
          <p:nvPr/>
        </p:nvGrpSpPr>
        <p:grpSpPr bwMode="auto">
          <a:xfrm>
            <a:off x="5364163" y="2997200"/>
            <a:ext cx="2519362" cy="792163"/>
            <a:chOff x="3606" y="1706"/>
            <a:chExt cx="1587" cy="499"/>
          </a:xfrm>
        </p:grpSpPr>
        <p:sp>
          <p:nvSpPr>
            <p:cNvPr id="11286" name="Text Box 13"/>
            <p:cNvSpPr txBox="1">
              <a:spLocks noChangeArrowheads="1"/>
            </p:cNvSpPr>
            <p:nvPr/>
          </p:nvSpPr>
          <p:spPr bwMode="gray">
            <a:xfrm>
              <a:off x="3742" y="1933"/>
              <a:ext cx="3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 b="1">
                  <a:solidFill>
                    <a:srgbClr val="660066"/>
                  </a:solidFill>
                  <a:latin typeface="Comic Sans MS" pitchFamily="66" charset="0"/>
                  <a:ea typeface="궁서체" pitchFamily="17" charset="-127"/>
                </a:rPr>
                <a:t>(5)</a:t>
              </a:r>
            </a:p>
          </p:txBody>
        </p:sp>
        <p:sp>
          <p:nvSpPr>
            <p:cNvPr id="11287" name="Line 14"/>
            <p:cNvSpPr>
              <a:spLocks noChangeShapeType="1"/>
            </p:cNvSpPr>
            <p:nvPr/>
          </p:nvSpPr>
          <p:spPr bwMode="auto">
            <a:xfrm>
              <a:off x="3606" y="1933"/>
              <a:ext cx="58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11288" name="Rectangle 15"/>
            <p:cNvSpPr>
              <a:spLocks noChangeArrowheads="1"/>
            </p:cNvSpPr>
            <p:nvPr/>
          </p:nvSpPr>
          <p:spPr bwMode="gray">
            <a:xfrm>
              <a:off x="4195" y="1706"/>
              <a:ext cx="998" cy="49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solidFill>
                    <a:srgbClr val="FFFF99"/>
                  </a:solidFill>
                  <a:latin typeface="Comic Sans MS" pitchFamily="66" charset="0"/>
                  <a:ea typeface="굴림" pitchFamily="50" charset="-127"/>
                </a:rPr>
                <a:t>Abelian</a:t>
              </a:r>
            </a:p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solidFill>
                    <a:schemeClr val="bg1"/>
                  </a:solidFill>
                  <a:latin typeface="Comic Sans MS" pitchFamily="66" charset="0"/>
                  <a:ea typeface="굴림" pitchFamily="50" charset="-127"/>
                </a:rPr>
                <a:t>Semigroup</a:t>
              </a:r>
            </a:p>
          </p:txBody>
        </p:sp>
      </p:grpSp>
      <p:grpSp>
        <p:nvGrpSpPr>
          <p:cNvPr id="252944" name="Group 16"/>
          <p:cNvGrpSpPr>
            <a:grpSpLocks/>
          </p:cNvGrpSpPr>
          <p:nvPr/>
        </p:nvGrpSpPr>
        <p:grpSpPr bwMode="auto">
          <a:xfrm>
            <a:off x="5364163" y="4222750"/>
            <a:ext cx="2519362" cy="790575"/>
            <a:chOff x="3606" y="2478"/>
            <a:chExt cx="1587" cy="498"/>
          </a:xfrm>
        </p:grpSpPr>
        <p:sp>
          <p:nvSpPr>
            <p:cNvPr id="11283" name="Rectangle 17"/>
            <p:cNvSpPr>
              <a:spLocks noChangeArrowheads="1"/>
            </p:cNvSpPr>
            <p:nvPr/>
          </p:nvSpPr>
          <p:spPr bwMode="gray">
            <a:xfrm>
              <a:off x="4195" y="2478"/>
              <a:ext cx="998" cy="49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solidFill>
                    <a:srgbClr val="FFFF99"/>
                  </a:solidFill>
                  <a:latin typeface="Comic Sans MS" pitchFamily="66" charset="0"/>
                  <a:ea typeface="굴림" pitchFamily="50" charset="-127"/>
                </a:rPr>
                <a:t>Abelian</a:t>
              </a:r>
            </a:p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solidFill>
                    <a:schemeClr val="bg1"/>
                  </a:solidFill>
                  <a:latin typeface="Comic Sans MS" pitchFamily="66" charset="0"/>
                  <a:ea typeface="굴림" pitchFamily="50" charset="-127"/>
                </a:rPr>
                <a:t>Monoid</a:t>
              </a:r>
            </a:p>
          </p:txBody>
        </p:sp>
        <p:sp>
          <p:nvSpPr>
            <p:cNvPr id="11284" name="Line 18"/>
            <p:cNvSpPr>
              <a:spLocks noChangeShapeType="1"/>
            </p:cNvSpPr>
            <p:nvPr/>
          </p:nvSpPr>
          <p:spPr bwMode="auto">
            <a:xfrm>
              <a:off x="3606" y="2704"/>
              <a:ext cx="58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11285" name="Text Box 19"/>
            <p:cNvSpPr txBox="1">
              <a:spLocks noChangeArrowheads="1"/>
            </p:cNvSpPr>
            <p:nvPr/>
          </p:nvSpPr>
          <p:spPr bwMode="gray">
            <a:xfrm>
              <a:off x="3742" y="2704"/>
              <a:ext cx="3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 b="1">
                  <a:solidFill>
                    <a:srgbClr val="660066"/>
                  </a:solidFill>
                  <a:latin typeface="Comic Sans MS" pitchFamily="66" charset="0"/>
                  <a:ea typeface="궁서체" pitchFamily="17" charset="-127"/>
                </a:rPr>
                <a:t>(5)</a:t>
              </a:r>
            </a:p>
          </p:txBody>
        </p:sp>
      </p:grpSp>
      <p:grpSp>
        <p:nvGrpSpPr>
          <p:cNvPr id="252948" name="Group 20"/>
          <p:cNvGrpSpPr>
            <a:grpSpLocks/>
          </p:cNvGrpSpPr>
          <p:nvPr/>
        </p:nvGrpSpPr>
        <p:grpSpPr bwMode="auto">
          <a:xfrm>
            <a:off x="3779838" y="4940300"/>
            <a:ext cx="1584325" cy="1225550"/>
            <a:chOff x="2608" y="2930"/>
            <a:chExt cx="998" cy="772"/>
          </a:xfrm>
        </p:grpSpPr>
        <p:sp>
          <p:nvSpPr>
            <p:cNvPr id="11280" name="Rectangle 21"/>
            <p:cNvSpPr>
              <a:spLocks noChangeArrowheads="1"/>
            </p:cNvSpPr>
            <p:nvPr/>
          </p:nvSpPr>
          <p:spPr bwMode="gray">
            <a:xfrm>
              <a:off x="2608" y="3248"/>
              <a:ext cx="998" cy="45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solidFill>
                    <a:srgbClr val="FFFF00"/>
                  </a:solidFill>
                  <a:latin typeface="Comic Sans MS" pitchFamily="66" charset="0"/>
                  <a:ea typeface="굴림" pitchFamily="50" charset="-127"/>
                </a:rPr>
                <a:t>Group</a:t>
              </a:r>
            </a:p>
          </p:txBody>
        </p:sp>
        <p:sp>
          <p:nvSpPr>
            <p:cNvPr id="11281" name="Line 22"/>
            <p:cNvSpPr>
              <a:spLocks noChangeShapeType="1"/>
            </p:cNvSpPr>
            <p:nvPr/>
          </p:nvSpPr>
          <p:spPr bwMode="auto">
            <a:xfrm>
              <a:off x="3107" y="2930"/>
              <a:ext cx="0" cy="3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11282" name="Text Box 23"/>
            <p:cNvSpPr txBox="1">
              <a:spLocks noChangeArrowheads="1"/>
            </p:cNvSpPr>
            <p:nvPr/>
          </p:nvSpPr>
          <p:spPr bwMode="gray">
            <a:xfrm>
              <a:off x="3138" y="2975"/>
              <a:ext cx="3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 b="1">
                  <a:solidFill>
                    <a:srgbClr val="660066"/>
                  </a:solidFill>
                  <a:latin typeface="Comic Sans MS" pitchFamily="66" charset="0"/>
                  <a:ea typeface="궁서체" pitchFamily="17" charset="-127"/>
                </a:rPr>
                <a:t>(4)</a:t>
              </a:r>
            </a:p>
          </p:txBody>
        </p:sp>
      </p:grpSp>
      <p:sp>
        <p:nvSpPr>
          <p:cNvPr id="252952" name="Rectangle 24"/>
          <p:cNvSpPr>
            <a:spLocks noChangeArrowheads="1"/>
          </p:cNvSpPr>
          <p:nvPr/>
        </p:nvSpPr>
        <p:spPr bwMode="gray">
          <a:xfrm>
            <a:off x="827088" y="2997200"/>
            <a:ext cx="1571625" cy="720725"/>
          </a:xfrm>
          <a:prstGeom prst="rect">
            <a:avLst/>
          </a:prstGeom>
          <a:solidFill>
            <a:srgbClr val="336600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>
                <a:solidFill>
                  <a:schemeClr val="bg1"/>
                </a:solidFill>
                <a:latin typeface="Comic Sans MS" pitchFamily="66" charset="0"/>
                <a:ea typeface="굴림" pitchFamily="50" charset="-127"/>
              </a:rPr>
              <a:t>Set</a:t>
            </a:r>
          </a:p>
        </p:txBody>
      </p:sp>
      <p:grpSp>
        <p:nvGrpSpPr>
          <p:cNvPr id="252953" name="Group 25"/>
          <p:cNvGrpSpPr>
            <a:grpSpLocks/>
          </p:cNvGrpSpPr>
          <p:nvPr/>
        </p:nvGrpSpPr>
        <p:grpSpPr bwMode="auto">
          <a:xfrm>
            <a:off x="2411413" y="2997200"/>
            <a:ext cx="3097212" cy="792163"/>
            <a:chOff x="1519" y="1888"/>
            <a:chExt cx="1951" cy="499"/>
          </a:xfrm>
        </p:grpSpPr>
        <p:sp>
          <p:nvSpPr>
            <p:cNvPr id="11277" name="Text Box 26"/>
            <p:cNvSpPr txBox="1">
              <a:spLocks noChangeArrowheads="1"/>
            </p:cNvSpPr>
            <p:nvPr/>
          </p:nvSpPr>
          <p:spPr bwMode="gray">
            <a:xfrm>
              <a:off x="1598" y="2137"/>
              <a:ext cx="6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2000" b="1">
                  <a:solidFill>
                    <a:srgbClr val="660066"/>
                  </a:solidFill>
                  <a:latin typeface="Comic Sans MS" pitchFamily="66" charset="0"/>
                  <a:ea typeface="궁서체" pitchFamily="17" charset="-127"/>
                </a:rPr>
                <a:t>(1),(2)</a:t>
              </a:r>
            </a:p>
          </p:txBody>
        </p:sp>
        <p:sp>
          <p:nvSpPr>
            <p:cNvPr id="11278" name="Rectangle 27"/>
            <p:cNvSpPr>
              <a:spLocks noChangeArrowheads="1"/>
            </p:cNvSpPr>
            <p:nvPr/>
          </p:nvSpPr>
          <p:spPr bwMode="gray">
            <a:xfrm>
              <a:off x="2290" y="1888"/>
              <a:ext cx="1180" cy="45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solidFill>
                    <a:srgbClr val="FFFF00"/>
                  </a:solidFill>
                  <a:latin typeface="Comic Sans MS" pitchFamily="66" charset="0"/>
                  <a:ea typeface="굴림" pitchFamily="50" charset="-127"/>
                </a:rPr>
                <a:t>Semigroup</a:t>
              </a:r>
            </a:p>
          </p:txBody>
        </p:sp>
        <p:sp>
          <p:nvSpPr>
            <p:cNvPr id="11279" name="Line 28"/>
            <p:cNvSpPr>
              <a:spLocks noChangeShapeType="1"/>
            </p:cNvSpPr>
            <p:nvPr/>
          </p:nvSpPr>
          <p:spPr bwMode="auto">
            <a:xfrm>
              <a:off x="1519" y="2115"/>
              <a:ext cx="77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ko-KR" altLang="en-US"/>
            </a:p>
          </p:txBody>
        </p:sp>
      </p:grpSp>
      <p:sp>
        <p:nvSpPr>
          <p:cNvPr id="252957" name="Rectangle 29"/>
          <p:cNvSpPr>
            <a:spLocks noChangeArrowheads="1"/>
          </p:cNvSpPr>
          <p:nvPr/>
        </p:nvSpPr>
        <p:spPr bwMode="auto">
          <a:xfrm>
            <a:off x="755650" y="4076700"/>
            <a:ext cx="2520950" cy="231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>
              <a:buFontTx/>
              <a:buNone/>
            </a:pPr>
            <a:r>
              <a:rPr kumimoji="0" lang="en-US" altLang="ko-KR" sz="2400">
                <a:sym typeface="Symbol" pitchFamily="18" charset="2"/>
              </a:rPr>
              <a:t>Properties </a:t>
            </a:r>
          </a:p>
          <a:p>
            <a:pPr>
              <a:buFont typeface="Wingdings" pitchFamily="2" charset="2"/>
              <a:buAutoNum type="arabicParenBoth"/>
            </a:pPr>
            <a:r>
              <a:rPr kumimoji="0" lang="en-US" altLang="ko-KR" sz="2400">
                <a:solidFill>
                  <a:srgbClr val="FF0000"/>
                </a:solidFill>
                <a:sym typeface="Symbol" pitchFamily="18" charset="2"/>
              </a:rPr>
              <a:t>C</a:t>
            </a:r>
            <a:r>
              <a:rPr kumimoji="0" lang="en-US" altLang="ko-KR" sz="2400">
                <a:sym typeface="Symbol" pitchFamily="18" charset="2"/>
              </a:rPr>
              <a:t>losure</a:t>
            </a:r>
          </a:p>
          <a:p>
            <a:pPr>
              <a:buFont typeface="Wingdings" pitchFamily="2" charset="2"/>
              <a:buAutoNum type="arabicParenBoth"/>
            </a:pPr>
            <a:r>
              <a:rPr kumimoji="0" lang="en-US" altLang="ko-KR" sz="2400">
                <a:solidFill>
                  <a:srgbClr val="FF0000"/>
                </a:solidFill>
                <a:sym typeface="Symbol" pitchFamily="18" charset="2"/>
              </a:rPr>
              <a:t>A</a:t>
            </a:r>
            <a:r>
              <a:rPr kumimoji="0" lang="en-US" altLang="ko-KR" sz="2400">
                <a:sym typeface="Symbol" pitchFamily="18" charset="2"/>
              </a:rPr>
              <a:t>ssociative</a:t>
            </a:r>
          </a:p>
          <a:p>
            <a:pPr>
              <a:buFont typeface="Wingdings" pitchFamily="2" charset="2"/>
              <a:buAutoNum type="arabicParenBoth"/>
            </a:pPr>
            <a:r>
              <a:rPr kumimoji="0" lang="en-US" altLang="ko-KR" sz="2400">
                <a:solidFill>
                  <a:srgbClr val="FF0000"/>
                </a:solidFill>
                <a:sym typeface="Symbol" pitchFamily="18" charset="2"/>
              </a:rPr>
              <a:t>I</a:t>
            </a:r>
            <a:r>
              <a:rPr kumimoji="0" lang="en-US" altLang="ko-KR" sz="2400">
                <a:sym typeface="Symbol" pitchFamily="18" charset="2"/>
              </a:rPr>
              <a:t>dentity</a:t>
            </a:r>
          </a:p>
          <a:p>
            <a:pPr>
              <a:buFont typeface="Wingdings" pitchFamily="2" charset="2"/>
              <a:buAutoNum type="arabicParenBoth"/>
            </a:pPr>
            <a:r>
              <a:rPr kumimoji="0" lang="en-US" altLang="ko-KR" sz="2400">
                <a:solidFill>
                  <a:srgbClr val="FF0000"/>
                </a:solidFill>
                <a:sym typeface="Symbol" pitchFamily="18" charset="2"/>
              </a:rPr>
              <a:t>I</a:t>
            </a:r>
            <a:r>
              <a:rPr kumimoji="0" lang="en-US" altLang="ko-KR" sz="2400">
                <a:sym typeface="Symbol" pitchFamily="18" charset="2"/>
              </a:rPr>
              <a:t>nverse </a:t>
            </a:r>
          </a:p>
          <a:p>
            <a:pPr>
              <a:buFont typeface="Wingdings" pitchFamily="2" charset="2"/>
              <a:buAutoNum type="arabicParenBoth"/>
            </a:pPr>
            <a:r>
              <a:rPr kumimoji="0" lang="en-US" altLang="ko-KR" sz="2400">
                <a:solidFill>
                  <a:srgbClr val="FF0000"/>
                </a:solidFill>
                <a:sym typeface="Symbol" pitchFamily="18" charset="2"/>
              </a:rPr>
              <a:t>C</a:t>
            </a:r>
            <a:r>
              <a:rPr kumimoji="0" lang="en-US" altLang="ko-KR" sz="2400">
                <a:sym typeface="Symbol" pitchFamily="18" charset="2"/>
              </a:rPr>
              <a:t>ommutative</a:t>
            </a:r>
          </a:p>
        </p:txBody>
      </p:sp>
      <p:sp>
        <p:nvSpPr>
          <p:cNvPr id="11276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67D2385F-E4C3-48A9-9425-199589DAB8C4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2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52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5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52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52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52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52" grpId="0" animBg="1"/>
      <p:bldP spid="25295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946" name="Group 2"/>
          <p:cNvGrpSpPr>
            <a:grpSpLocks/>
          </p:cNvGrpSpPr>
          <p:nvPr/>
        </p:nvGrpSpPr>
        <p:grpSpPr bwMode="auto">
          <a:xfrm>
            <a:off x="1908175" y="2133600"/>
            <a:ext cx="6048375" cy="4032250"/>
            <a:chOff x="1202" y="1344"/>
            <a:chExt cx="3810" cy="2540"/>
          </a:xfrm>
        </p:grpSpPr>
        <p:sp>
          <p:nvSpPr>
            <p:cNvPr id="82964" name="Rectangle 3"/>
            <p:cNvSpPr>
              <a:spLocks noChangeArrowheads="1"/>
            </p:cNvSpPr>
            <p:nvPr/>
          </p:nvSpPr>
          <p:spPr bwMode="auto">
            <a:xfrm>
              <a:off x="1521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2965" name="Rectangle 4"/>
            <p:cNvSpPr>
              <a:spLocks noChangeArrowheads="1"/>
            </p:cNvSpPr>
            <p:nvPr/>
          </p:nvSpPr>
          <p:spPr bwMode="auto">
            <a:xfrm>
              <a:off x="1521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009900"/>
                  </a:solidFill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2966" name="Rectangle 5"/>
            <p:cNvSpPr>
              <a:spLocks noChangeArrowheads="1"/>
            </p:cNvSpPr>
            <p:nvPr/>
          </p:nvSpPr>
          <p:spPr bwMode="auto">
            <a:xfrm>
              <a:off x="1839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2967" name="Rectangle 6"/>
            <p:cNvSpPr>
              <a:spLocks noChangeArrowheads="1"/>
            </p:cNvSpPr>
            <p:nvPr/>
          </p:nvSpPr>
          <p:spPr bwMode="auto">
            <a:xfrm>
              <a:off x="1838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009900"/>
                  </a:solidFill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82968" name="Rectangle 7"/>
            <p:cNvSpPr>
              <a:spLocks noChangeArrowheads="1"/>
            </p:cNvSpPr>
            <p:nvPr/>
          </p:nvSpPr>
          <p:spPr bwMode="auto">
            <a:xfrm>
              <a:off x="2156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2969" name="Rectangle 8"/>
            <p:cNvSpPr>
              <a:spLocks noChangeArrowheads="1"/>
            </p:cNvSpPr>
            <p:nvPr/>
          </p:nvSpPr>
          <p:spPr bwMode="auto">
            <a:xfrm>
              <a:off x="2156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2970" name="Rectangle 9"/>
            <p:cNvSpPr>
              <a:spLocks noChangeArrowheads="1"/>
            </p:cNvSpPr>
            <p:nvPr/>
          </p:nvSpPr>
          <p:spPr bwMode="auto">
            <a:xfrm>
              <a:off x="2474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2971" name="Rectangle 10"/>
            <p:cNvSpPr>
              <a:spLocks noChangeArrowheads="1"/>
            </p:cNvSpPr>
            <p:nvPr/>
          </p:nvSpPr>
          <p:spPr bwMode="auto">
            <a:xfrm>
              <a:off x="2474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2972" name="Rectangle 11"/>
            <p:cNvSpPr>
              <a:spLocks noChangeArrowheads="1"/>
            </p:cNvSpPr>
            <p:nvPr/>
          </p:nvSpPr>
          <p:spPr bwMode="auto">
            <a:xfrm>
              <a:off x="2791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2973" name="Rectangle 12"/>
            <p:cNvSpPr>
              <a:spLocks noChangeArrowheads="1"/>
            </p:cNvSpPr>
            <p:nvPr/>
          </p:nvSpPr>
          <p:spPr bwMode="auto">
            <a:xfrm>
              <a:off x="2791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009900"/>
                  </a:solidFill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2974" name="Rectangle 13"/>
            <p:cNvSpPr>
              <a:spLocks noChangeArrowheads="1"/>
            </p:cNvSpPr>
            <p:nvPr/>
          </p:nvSpPr>
          <p:spPr bwMode="auto">
            <a:xfrm>
              <a:off x="3109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2975" name="Rectangle 14"/>
            <p:cNvSpPr>
              <a:spLocks noChangeArrowheads="1"/>
            </p:cNvSpPr>
            <p:nvPr/>
          </p:nvSpPr>
          <p:spPr bwMode="auto">
            <a:xfrm>
              <a:off x="3109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6</a:t>
              </a:r>
            </a:p>
          </p:txBody>
        </p:sp>
        <p:sp>
          <p:nvSpPr>
            <p:cNvPr id="82976" name="Rectangle 15"/>
            <p:cNvSpPr>
              <a:spLocks noChangeArrowheads="1"/>
            </p:cNvSpPr>
            <p:nvPr/>
          </p:nvSpPr>
          <p:spPr bwMode="auto">
            <a:xfrm>
              <a:off x="3426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2977" name="Rectangle 16"/>
            <p:cNvSpPr>
              <a:spLocks noChangeArrowheads="1"/>
            </p:cNvSpPr>
            <p:nvPr/>
          </p:nvSpPr>
          <p:spPr bwMode="auto">
            <a:xfrm>
              <a:off x="3426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82978" name="Rectangle 17"/>
            <p:cNvSpPr>
              <a:spLocks noChangeArrowheads="1"/>
            </p:cNvSpPr>
            <p:nvPr/>
          </p:nvSpPr>
          <p:spPr bwMode="auto">
            <a:xfrm>
              <a:off x="3743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2979" name="Rectangle 18"/>
            <p:cNvSpPr>
              <a:spLocks noChangeArrowheads="1"/>
            </p:cNvSpPr>
            <p:nvPr/>
          </p:nvSpPr>
          <p:spPr bwMode="auto">
            <a:xfrm>
              <a:off x="3743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82980" name="Rectangle 19"/>
            <p:cNvSpPr>
              <a:spLocks noChangeArrowheads="1"/>
            </p:cNvSpPr>
            <p:nvPr/>
          </p:nvSpPr>
          <p:spPr bwMode="auto">
            <a:xfrm>
              <a:off x="1521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82981" name="Rectangle 20"/>
            <p:cNvSpPr>
              <a:spLocks noChangeArrowheads="1"/>
            </p:cNvSpPr>
            <p:nvPr/>
          </p:nvSpPr>
          <p:spPr bwMode="auto">
            <a:xfrm>
              <a:off x="1839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2982" name="Rectangle 21"/>
            <p:cNvSpPr>
              <a:spLocks noChangeArrowheads="1"/>
            </p:cNvSpPr>
            <p:nvPr/>
          </p:nvSpPr>
          <p:spPr bwMode="auto">
            <a:xfrm>
              <a:off x="2156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82983" name="Rectangle 22"/>
            <p:cNvSpPr>
              <a:spLocks noChangeArrowheads="1"/>
            </p:cNvSpPr>
            <p:nvPr/>
          </p:nvSpPr>
          <p:spPr bwMode="auto">
            <a:xfrm>
              <a:off x="2474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2984" name="Rectangle 23"/>
            <p:cNvSpPr>
              <a:spLocks noChangeArrowheads="1"/>
            </p:cNvSpPr>
            <p:nvPr/>
          </p:nvSpPr>
          <p:spPr bwMode="auto">
            <a:xfrm>
              <a:off x="2791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82985" name="Rectangle 24"/>
            <p:cNvSpPr>
              <a:spLocks noChangeArrowheads="1"/>
            </p:cNvSpPr>
            <p:nvPr/>
          </p:nvSpPr>
          <p:spPr bwMode="auto">
            <a:xfrm>
              <a:off x="3109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2986" name="Rectangle 25"/>
            <p:cNvSpPr>
              <a:spLocks noChangeArrowheads="1"/>
            </p:cNvSpPr>
            <p:nvPr/>
          </p:nvSpPr>
          <p:spPr bwMode="auto">
            <a:xfrm>
              <a:off x="3426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82987" name="Rectangle 26"/>
            <p:cNvSpPr>
              <a:spLocks noChangeArrowheads="1"/>
            </p:cNvSpPr>
            <p:nvPr/>
          </p:nvSpPr>
          <p:spPr bwMode="auto">
            <a:xfrm>
              <a:off x="3743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2988" name="Rectangle 27"/>
            <p:cNvSpPr>
              <a:spLocks noChangeArrowheads="1"/>
            </p:cNvSpPr>
            <p:nvPr/>
          </p:nvSpPr>
          <p:spPr bwMode="auto">
            <a:xfrm>
              <a:off x="1521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2989" name="Rectangle 28"/>
            <p:cNvSpPr>
              <a:spLocks noChangeArrowheads="1"/>
            </p:cNvSpPr>
            <p:nvPr/>
          </p:nvSpPr>
          <p:spPr bwMode="auto">
            <a:xfrm>
              <a:off x="1839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2990" name="Rectangle 29"/>
            <p:cNvSpPr>
              <a:spLocks noChangeArrowheads="1"/>
            </p:cNvSpPr>
            <p:nvPr/>
          </p:nvSpPr>
          <p:spPr bwMode="auto">
            <a:xfrm>
              <a:off x="2156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2991" name="Rectangle 30"/>
            <p:cNvSpPr>
              <a:spLocks noChangeArrowheads="1"/>
            </p:cNvSpPr>
            <p:nvPr/>
          </p:nvSpPr>
          <p:spPr bwMode="auto">
            <a:xfrm>
              <a:off x="2474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2992" name="Rectangle 31"/>
            <p:cNvSpPr>
              <a:spLocks noChangeArrowheads="1"/>
            </p:cNvSpPr>
            <p:nvPr/>
          </p:nvSpPr>
          <p:spPr bwMode="auto">
            <a:xfrm>
              <a:off x="2791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2993" name="Rectangle 32"/>
            <p:cNvSpPr>
              <a:spLocks noChangeArrowheads="1"/>
            </p:cNvSpPr>
            <p:nvPr/>
          </p:nvSpPr>
          <p:spPr bwMode="auto">
            <a:xfrm>
              <a:off x="3109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2994" name="Rectangle 33"/>
            <p:cNvSpPr>
              <a:spLocks noChangeArrowheads="1"/>
            </p:cNvSpPr>
            <p:nvPr/>
          </p:nvSpPr>
          <p:spPr bwMode="auto">
            <a:xfrm>
              <a:off x="3426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2995" name="Rectangle 34"/>
            <p:cNvSpPr>
              <a:spLocks noChangeArrowheads="1"/>
            </p:cNvSpPr>
            <p:nvPr/>
          </p:nvSpPr>
          <p:spPr bwMode="auto">
            <a:xfrm>
              <a:off x="3743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2996" name="Rectangle 35"/>
            <p:cNvSpPr>
              <a:spLocks noChangeArrowheads="1"/>
            </p:cNvSpPr>
            <p:nvPr/>
          </p:nvSpPr>
          <p:spPr bwMode="auto">
            <a:xfrm>
              <a:off x="1521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2997" name="Rectangle 36"/>
            <p:cNvSpPr>
              <a:spLocks noChangeArrowheads="1"/>
            </p:cNvSpPr>
            <p:nvPr/>
          </p:nvSpPr>
          <p:spPr bwMode="auto">
            <a:xfrm>
              <a:off x="1839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2998" name="Rectangle 37"/>
            <p:cNvSpPr>
              <a:spLocks noChangeArrowheads="1"/>
            </p:cNvSpPr>
            <p:nvPr/>
          </p:nvSpPr>
          <p:spPr bwMode="auto">
            <a:xfrm>
              <a:off x="2156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2999" name="Rectangle 38"/>
            <p:cNvSpPr>
              <a:spLocks noChangeArrowheads="1"/>
            </p:cNvSpPr>
            <p:nvPr/>
          </p:nvSpPr>
          <p:spPr bwMode="auto">
            <a:xfrm>
              <a:off x="2474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3000" name="Rectangle 39"/>
            <p:cNvSpPr>
              <a:spLocks noChangeArrowheads="1"/>
            </p:cNvSpPr>
            <p:nvPr/>
          </p:nvSpPr>
          <p:spPr bwMode="auto">
            <a:xfrm>
              <a:off x="2791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3001" name="Rectangle 40"/>
            <p:cNvSpPr>
              <a:spLocks noChangeArrowheads="1"/>
            </p:cNvSpPr>
            <p:nvPr/>
          </p:nvSpPr>
          <p:spPr bwMode="auto">
            <a:xfrm>
              <a:off x="3109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3002" name="Rectangle 41"/>
            <p:cNvSpPr>
              <a:spLocks noChangeArrowheads="1"/>
            </p:cNvSpPr>
            <p:nvPr/>
          </p:nvSpPr>
          <p:spPr bwMode="auto">
            <a:xfrm>
              <a:off x="3426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3003" name="Rectangle 42"/>
            <p:cNvSpPr>
              <a:spLocks noChangeArrowheads="1"/>
            </p:cNvSpPr>
            <p:nvPr/>
          </p:nvSpPr>
          <p:spPr bwMode="auto">
            <a:xfrm>
              <a:off x="3743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3004" name="Rectangle 43"/>
            <p:cNvSpPr>
              <a:spLocks noChangeArrowheads="1"/>
            </p:cNvSpPr>
            <p:nvPr/>
          </p:nvSpPr>
          <p:spPr bwMode="auto">
            <a:xfrm>
              <a:off x="1521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3005" name="Rectangle 44"/>
            <p:cNvSpPr>
              <a:spLocks noChangeArrowheads="1"/>
            </p:cNvSpPr>
            <p:nvPr/>
          </p:nvSpPr>
          <p:spPr bwMode="auto">
            <a:xfrm>
              <a:off x="1839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3006" name="Rectangle 45"/>
            <p:cNvSpPr>
              <a:spLocks noChangeArrowheads="1"/>
            </p:cNvSpPr>
            <p:nvPr/>
          </p:nvSpPr>
          <p:spPr bwMode="auto">
            <a:xfrm>
              <a:off x="2156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3007" name="Rectangle 46"/>
            <p:cNvSpPr>
              <a:spLocks noChangeArrowheads="1"/>
            </p:cNvSpPr>
            <p:nvPr/>
          </p:nvSpPr>
          <p:spPr bwMode="auto">
            <a:xfrm>
              <a:off x="2474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3008" name="Rectangle 47"/>
            <p:cNvSpPr>
              <a:spLocks noChangeArrowheads="1"/>
            </p:cNvSpPr>
            <p:nvPr/>
          </p:nvSpPr>
          <p:spPr bwMode="auto">
            <a:xfrm>
              <a:off x="2791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3009" name="Rectangle 48"/>
            <p:cNvSpPr>
              <a:spLocks noChangeArrowheads="1"/>
            </p:cNvSpPr>
            <p:nvPr/>
          </p:nvSpPr>
          <p:spPr bwMode="auto">
            <a:xfrm>
              <a:off x="3109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3010" name="Rectangle 49"/>
            <p:cNvSpPr>
              <a:spLocks noChangeArrowheads="1"/>
            </p:cNvSpPr>
            <p:nvPr/>
          </p:nvSpPr>
          <p:spPr bwMode="auto">
            <a:xfrm>
              <a:off x="3426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3011" name="Rectangle 50"/>
            <p:cNvSpPr>
              <a:spLocks noChangeArrowheads="1"/>
            </p:cNvSpPr>
            <p:nvPr/>
          </p:nvSpPr>
          <p:spPr bwMode="auto">
            <a:xfrm>
              <a:off x="3743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3012" name="Rectangle 51"/>
            <p:cNvSpPr>
              <a:spLocks noChangeArrowheads="1"/>
            </p:cNvSpPr>
            <p:nvPr/>
          </p:nvSpPr>
          <p:spPr bwMode="auto">
            <a:xfrm>
              <a:off x="1521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6</a:t>
              </a:r>
            </a:p>
          </p:txBody>
        </p:sp>
        <p:sp>
          <p:nvSpPr>
            <p:cNvPr id="83013" name="Rectangle 52"/>
            <p:cNvSpPr>
              <a:spLocks noChangeArrowheads="1"/>
            </p:cNvSpPr>
            <p:nvPr/>
          </p:nvSpPr>
          <p:spPr bwMode="auto">
            <a:xfrm>
              <a:off x="1839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3014" name="Rectangle 53"/>
            <p:cNvSpPr>
              <a:spLocks noChangeArrowheads="1"/>
            </p:cNvSpPr>
            <p:nvPr/>
          </p:nvSpPr>
          <p:spPr bwMode="auto">
            <a:xfrm>
              <a:off x="2156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83015" name="Rectangle 54"/>
            <p:cNvSpPr>
              <a:spLocks noChangeArrowheads="1"/>
            </p:cNvSpPr>
            <p:nvPr/>
          </p:nvSpPr>
          <p:spPr bwMode="auto">
            <a:xfrm>
              <a:off x="2474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3016" name="Rectangle 55"/>
            <p:cNvSpPr>
              <a:spLocks noChangeArrowheads="1"/>
            </p:cNvSpPr>
            <p:nvPr/>
          </p:nvSpPr>
          <p:spPr bwMode="auto">
            <a:xfrm>
              <a:off x="2791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83017" name="Rectangle 56"/>
            <p:cNvSpPr>
              <a:spLocks noChangeArrowheads="1"/>
            </p:cNvSpPr>
            <p:nvPr/>
          </p:nvSpPr>
          <p:spPr bwMode="auto">
            <a:xfrm>
              <a:off x="3109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3018" name="Rectangle 57"/>
            <p:cNvSpPr>
              <a:spLocks noChangeArrowheads="1"/>
            </p:cNvSpPr>
            <p:nvPr/>
          </p:nvSpPr>
          <p:spPr bwMode="auto">
            <a:xfrm>
              <a:off x="3426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83019" name="Rectangle 58"/>
            <p:cNvSpPr>
              <a:spLocks noChangeArrowheads="1"/>
            </p:cNvSpPr>
            <p:nvPr/>
          </p:nvSpPr>
          <p:spPr bwMode="auto">
            <a:xfrm>
              <a:off x="3743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3020" name="Rectangle 59"/>
            <p:cNvSpPr>
              <a:spLocks noChangeArrowheads="1"/>
            </p:cNvSpPr>
            <p:nvPr/>
          </p:nvSpPr>
          <p:spPr bwMode="auto">
            <a:xfrm>
              <a:off x="1521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83021" name="Rectangle 60"/>
            <p:cNvSpPr>
              <a:spLocks noChangeArrowheads="1"/>
            </p:cNvSpPr>
            <p:nvPr/>
          </p:nvSpPr>
          <p:spPr bwMode="auto">
            <a:xfrm>
              <a:off x="1839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3022" name="Rectangle 61"/>
            <p:cNvSpPr>
              <a:spLocks noChangeArrowheads="1"/>
            </p:cNvSpPr>
            <p:nvPr/>
          </p:nvSpPr>
          <p:spPr bwMode="auto">
            <a:xfrm>
              <a:off x="2156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83023" name="Rectangle 62"/>
            <p:cNvSpPr>
              <a:spLocks noChangeArrowheads="1"/>
            </p:cNvSpPr>
            <p:nvPr/>
          </p:nvSpPr>
          <p:spPr bwMode="auto">
            <a:xfrm>
              <a:off x="2474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3024" name="Rectangle 63"/>
            <p:cNvSpPr>
              <a:spLocks noChangeArrowheads="1"/>
            </p:cNvSpPr>
            <p:nvPr/>
          </p:nvSpPr>
          <p:spPr bwMode="auto">
            <a:xfrm>
              <a:off x="2791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83025" name="Rectangle 64"/>
            <p:cNvSpPr>
              <a:spLocks noChangeArrowheads="1"/>
            </p:cNvSpPr>
            <p:nvPr/>
          </p:nvSpPr>
          <p:spPr bwMode="auto">
            <a:xfrm>
              <a:off x="3109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3026" name="Rectangle 65"/>
            <p:cNvSpPr>
              <a:spLocks noChangeArrowheads="1"/>
            </p:cNvSpPr>
            <p:nvPr/>
          </p:nvSpPr>
          <p:spPr bwMode="auto">
            <a:xfrm>
              <a:off x="3426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6</a:t>
              </a:r>
            </a:p>
          </p:txBody>
        </p:sp>
        <p:sp>
          <p:nvSpPr>
            <p:cNvPr id="83027" name="Rectangle 66"/>
            <p:cNvSpPr>
              <a:spLocks noChangeArrowheads="1"/>
            </p:cNvSpPr>
            <p:nvPr/>
          </p:nvSpPr>
          <p:spPr bwMode="auto">
            <a:xfrm>
              <a:off x="3743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3028" name="Rectangle 67"/>
            <p:cNvSpPr>
              <a:spLocks noChangeArrowheads="1"/>
            </p:cNvSpPr>
            <p:nvPr/>
          </p:nvSpPr>
          <p:spPr bwMode="auto">
            <a:xfrm>
              <a:off x="1521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83029" name="Rectangle 68"/>
            <p:cNvSpPr>
              <a:spLocks noChangeArrowheads="1"/>
            </p:cNvSpPr>
            <p:nvPr/>
          </p:nvSpPr>
          <p:spPr bwMode="auto">
            <a:xfrm>
              <a:off x="1839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3030" name="Rectangle 69"/>
            <p:cNvSpPr>
              <a:spLocks noChangeArrowheads="1"/>
            </p:cNvSpPr>
            <p:nvPr/>
          </p:nvSpPr>
          <p:spPr bwMode="auto">
            <a:xfrm>
              <a:off x="2156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6</a:t>
              </a:r>
            </a:p>
          </p:txBody>
        </p:sp>
        <p:sp>
          <p:nvSpPr>
            <p:cNvPr id="83031" name="Rectangle 70"/>
            <p:cNvSpPr>
              <a:spLocks noChangeArrowheads="1"/>
            </p:cNvSpPr>
            <p:nvPr/>
          </p:nvSpPr>
          <p:spPr bwMode="auto">
            <a:xfrm>
              <a:off x="2474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3032" name="Rectangle 71"/>
            <p:cNvSpPr>
              <a:spLocks noChangeArrowheads="1"/>
            </p:cNvSpPr>
            <p:nvPr/>
          </p:nvSpPr>
          <p:spPr bwMode="auto">
            <a:xfrm>
              <a:off x="2791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83033" name="Rectangle 72"/>
            <p:cNvSpPr>
              <a:spLocks noChangeArrowheads="1"/>
            </p:cNvSpPr>
            <p:nvPr/>
          </p:nvSpPr>
          <p:spPr bwMode="auto">
            <a:xfrm>
              <a:off x="3109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3034" name="Rectangle 73"/>
            <p:cNvSpPr>
              <a:spLocks noChangeArrowheads="1"/>
            </p:cNvSpPr>
            <p:nvPr/>
          </p:nvSpPr>
          <p:spPr bwMode="auto">
            <a:xfrm>
              <a:off x="3426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83035" name="Rectangle 74"/>
            <p:cNvSpPr>
              <a:spLocks noChangeArrowheads="1"/>
            </p:cNvSpPr>
            <p:nvPr/>
          </p:nvSpPr>
          <p:spPr bwMode="auto">
            <a:xfrm>
              <a:off x="3743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3036" name="Rectangle 75"/>
            <p:cNvSpPr>
              <a:spLocks noChangeArrowheads="1"/>
            </p:cNvSpPr>
            <p:nvPr/>
          </p:nvSpPr>
          <p:spPr bwMode="auto">
            <a:xfrm>
              <a:off x="1203" y="1616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3037" name="Rectangle 76"/>
            <p:cNvSpPr>
              <a:spLocks noChangeArrowheads="1"/>
            </p:cNvSpPr>
            <p:nvPr/>
          </p:nvSpPr>
          <p:spPr bwMode="auto">
            <a:xfrm>
              <a:off x="1203" y="1843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83038" name="Rectangle 77"/>
            <p:cNvSpPr>
              <a:spLocks noChangeArrowheads="1"/>
            </p:cNvSpPr>
            <p:nvPr/>
          </p:nvSpPr>
          <p:spPr bwMode="auto">
            <a:xfrm>
              <a:off x="1203" y="2070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3039" name="Rectangle 78"/>
            <p:cNvSpPr>
              <a:spLocks noChangeArrowheads="1"/>
            </p:cNvSpPr>
            <p:nvPr/>
          </p:nvSpPr>
          <p:spPr bwMode="auto">
            <a:xfrm>
              <a:off x="1203" y="2297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3040" name="Rectangle 79"/>
            <p:cNvSpPr>
              <a:spLocks noChangeArrowheads="1"/>
            </p:cNvSpPr>
            <p:nvPr/>
          </p:nvSpPr>
          <p:spPr bwMode="auto">
            <a:xfrm>
              <a:off x="1203" y="2524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3041" name="Rectangle 80"/>
            <p:cNvSpPr>
              <a:spLocks noChangeArrowheads="1"/>
            </p:cNvSpPr>
            <p:nvPr/>
          </p:nvSpPr>
          <p:spPr bwMode="auto">
            <a:xfrm>
              <a:off x="1203" y="1344"/>
              <a:ext cx="317" cy="27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lnSpc>
                  <a:spcPct val="6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  k</a:t>
              </a:r>
            </a:p>
            <a:p>
              <a:pPr latinLnBrk="0">
                <a:lnSpc>
                  <a:spcPct val="6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a</a:t>
              </a:r>
            </a:p>
          </p:txBody>
        </p:sp>
        <p:sp>
          <p:nvSpPr>
            <p:cNvPr id="83042" name="Rectangle 81"/>
            <p:cNvSpPr>
              <a:spLocks noChangeArrowheads="1"/>
            </p:cNvSpPr>
            <p:nvPr/>
          </p:nvSpPr>
          <p:spPr bwMode="auto">
            <a:xfrm>
              <a:off x="1203" y="2750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6</a:t>
              </a:r>
            </a:p>
          </p:txBody>
        </p:sp>
        <p:sp>
          <p:nvSpPr>
            <p:cNvPr id="83043" name="Rectangle 82"/>
            <p:cNvSpPr>
              <a:spLocks noChangeArrowheads="1"/>
            </p:cNvSpPr>
            <p:nvPr/>
          </p:nvSpPr>
          <p:spPr bwMode="auto">
            <a:xfrm>
              <a:off x="1203" y="2977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83044" name="Rectangle 83"/>
            <p:cNvSpPr>
              <a:spLocks noChangeArrowheads="1"/>
            </p:cNvSpPr>
            <p:nvPr/>
          </p:nvSpPr>
          <p:spPr bwMode="auto">
            <a:xfrm>
              <a:off x="1203" y="3204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83045" name="Line 84"/>
            <p:cNvSpPr>
              <a:spLocks noChangeShapeType="1"/>
            </p:cNvSpPr>
            <p:nvPr/>
          </p:nvSpPr>
          <p:spPr bwMode="auto">
            <a:xfrm>
              <a:off x="1202" y="1344"/>
              <a:ext cx="318" cy="272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83046" name="Rectangle 85"/>
            <p:cNvSpPr>
              <a:spLocks noChangeArrowheads="1"/>
            </p:cNvSpPr>
            <p:nvPr/>
          </p:nvSpPr>
          <p:spPr bwMode="auto">
            <a:xfrm>
              <a:off x="1521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3047" name="Rectangle 86"/>
            <p:cNvSpPr>
              <a:spLocks noChangeArrowheads="1"/>
            </p:cNvSpPr>
            <p:nvPr/>
          </p:nvSpPr>
          <p:spPr bwMode="auto">
            <a:xfrm>
              <a:off x="1839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3048" name="Rectangle 87"/>
            <p:cNvSpPr>
              <a:spLocks noChangeArrowheads="1"/>
            </p:cNvSpPr>
            <p:nvPr/>
          </p:nvSpPr>
          <p:spPr bwMode="auto">
            <a:xfrm>
              <a:off x="2156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3049" name="Rectangle 88"/>
            <p:cNvSpPr>
              <a:spLocks noChangeArrowheads="1"/>
            </p:cNvSpPr>
            <p:nvPr/>
          </p:nvSpPr>
          <p:spPr bwMode="auto">
            <a:xfrm>
              <a:off x="2474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3050" name="Rectangle 89"/>
            <p:cNvSpPr>
              <a:spLocks noChangeArrowheads="1"/>
            </p:cNvSpPr>
            <p:nvPr/>
          </p:nvSpPr>
          <p:spPr bwMode="auto">
            <a:xfrm>
              <a:off x="2791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3051" name="Rectangle 90"/>
            <p:cNvSpPr>
              <a:spLocks noChangeArrowheads="1"/>
            </p:cNvSpPr>
            <p:nvPr/>
          </p:nvSpPr>
          <p:spPr bwMode="auto">
            <a:xfrm>
              <a:off x="3109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3052" name="Rectangle 91"/>
            <p:cNvSpPr>
              <a:spLocks noChangeArrowheads="1"/>
            </p:cNvSpPr>
            <p:nvPr/>
          </p:nvSpPr>
          <p:spPr bwMode="auto">
            <a:xfrm>
              <a:off x="3426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3053" name="Rectangle 92"/>
            <p:cNvSpPr>
              <a:spLocks noChangeArrowheads="1"/>
            </p:cNvSpPr>
            <p:nvPr/>
          </p:nvSpPr>
          <p:spPr bwMode="auto">
            <a:xfrm>
              <a:off x="3743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3054" name="Rectangle 93"/>
            <p:cNvSpPr>
              <a:spLocks noChangeArrowheads="1"/>
            </p:cNvSpPr>
            <p:nvPr/>
          </p:nvSpPr>
          <p:spPr bwMode="auto">
            <a:xfrm>
              <a:off x="1521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83055" name="Rectangle 94"/>
            <p:cNvSpPr>
              <a:spLocks noChangeArrowheads="1"/>
            </p:cNvSpPr>
            <p:nvPr/>
          </p:nvSpPr>
          <p:spPr bwMode="auto">
            <a:xfrm>
              <a:off x="1839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3056" name="Rectangle 95"/>
            <p:cNvSpPr>
              <a:spLocks noChangeArrowheads="1"/>
            </p:cNvSpPr>
            <p:nvPr/>
          </p:nvSpPr>
          <p:spPr bwMode="auto">
            <a:xfrm>
              <a:off x="2156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83057" name="Rectangle 96"/>
            <p:cNvSpPr>
              <a:spLocks noChangeArrowheads="1"/>
            </p:cNvSpPr>
            <p:nvPr/>
          </p:nvSpPr>
          <p:spPr bwMode="auto">
            <a:xfrm>
              <a:off x="2474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3058" name="Rectangle 97"/>
            <p:cNvSpPr>
              <a:spLocks noChangeArrowheads="1"/>
            </p:cNvSpPr>
            <p:nvPr/>
          </p:nvSpPr>
          <p:spPr bwMode="auto">
            <a:xfrm>
              <a:off x="2791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83059" name="Rectangle 98"/>
            <p:cNvSpPr>
              <a:spLocks noChangeArrowheads="1"/>
            </p:cNvSpPr>
            <p:nvPr/>
          </p:nvSpPr>
          <p:spPr bwMode="auto">
            <a:xfrm>
              <a:off x="3109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3060" name="Rectangle 99"/>
            <p:cNvSpPr>
              <a:spLocks noChangeArrowheads="1"/>
            </p:cNvSpPr>
            <p:nvPr/>
          </p:nvSpPr>
          <p:spPr bwMode="auto">
            <a:xfrm>
              <a:off x="3426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83061" name="Rectangle 100"/>
            <p:cNvSpPr>
              <a:spLocks noChangeArrowheads="1"/>
            </p:cNvSpPr>
            <p:nvPr/>
          </p:nvSpPr>
          <p:spPr bwMode="auto">
            <a:xfrm>
              <a:off x="3743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3062" name="Rectangle 101"/>
            <p:cNvSpPr>
              <a:spLocks noChangeArrowheads="1"/>
            </p:cNvSpPr>
            <p:nvPr/>
          </p:nvSpPr>
          <p:spPr bwMode="auto">
            <a:xfrm>
              <a:off x="1203" y="3430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3063" name="Rectangle 102"/>
            <p:cNvSpPr>
              <a:spLocks noChangeArrowheads="1"/>
            </p:cNvSpPr>
            <p:nvPr/>
          </p:nvSpPr>
          <p:spPr bwMode="auto">
            <a:xfrm>
              <a:off x="1203" y="3657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83064" name="Rectangle 103"/>
            <p:cNvSpPr>
              <a:spLocks noChangeArrowheads="1"/>
            </p:cNvSpPr>
            <p:nvPr/>
          </p:nvSpPr>
          <p:spPr bwMode="auto">
            <a:xfrm>
              <a:off x="4060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3065" name="Rectangle 104"/>
            <p:cNvSpPr>
              <a:spLocks noChangeArrowheads="1"/>
            </p:cNvSpPr>
            <p:nvPr/>
          </p:nvSpPr>
          <p:spPr bwMode="auto">
            <a:xfrm>
              <a:off x="4377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FF0000"/>
                  </a:solidFill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3066" name="Rectangle 105"/>
            <p:cNvSpPr>
              <a:spLocks noChangeArrowheads="1"/>
            </p:cNvSpPr>
            <p:nvPr/>
          </p:nvSpPr>
          <p:spPr bwMode="auto">
            <a:xfrm>
              <a:off x="4060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6</a:t>
              </a:r>
            </a:p>
          </p:txBody>
        </p:sp>
        <p:sp>
          <p:nvSpPr>
            <p:cNvPr id="83067" name="Rectangle 106"/>
            <p:cNvSpPr>
              <a:spLocks noChangeArrowheads="1"/>
            </p:cNvSpPr>
            <p:nvPr/>
          </p:nvSpPr>
          <p:spPr bwMode="auto">
            <a:xfrm>
              <a:off x="4377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FF0000"/>
                  </a:solidFill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3068" name="Rectangle 107"/>
            <p:cNvSpPr>
              <a:spLocks noChangeArrowheads="1"/>
            </p:cNvSpPr>
            <p:nvPr/>
          </p:nvSpPr>
          <p:spPr bwMode="auto">
            <a:xfrm>
              <a:off x="4060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3069" name="Rectangle 108"/>
            <p:cNvSpPr>
              <a:spLocks noChangeArrowheads="1"/>
            </p:cNvSpPr>
            <p:nvPr/>
          </p:nvSpPr>
          <p:spPr bwMode="auto">
            <a:xfrm>
              <a:off x="4377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FF0000"/>
                  </a:solidFill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3070" name="Rectangle 109"/>
            <p:cNvSpPr>
              <a:spLocks noChangeArrowheads="1"/>
            </p:cNvSpPr>
            <p:nvPr/>
          </p:nvSpPr>
          <p:spPr bwMode="auto">
            <a:xfrm>
              <a:off x="4060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3071" name="Rectangle 110"/>
            <p:cNvSpPr>
              <a:spLocks noChangeArrowheads="1"/>
            </p:cNvSpPr>
            <p:nvPr/>
          </p:nvSpPr>
          <p:spPr bwMode="auto">
            <a:xfrm>
              <a:off x="4377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FF0000"/>
                  </a:solidFill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3072" name="Rectangle 111"/>
            <p:cNvSpPr>
              <a:spLocks noChangeArrowheads="1"/>
            </p:cNvSpPr>
            <p:nvPr/>
          </p:nvSpPr>
          <p:spPr bwMode="auto">
            <a:xfrm>
              <a:off x="4060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3073" name="Rectangle 112"/>
            <p:cNvSpPr>
              <a:spLocks noChangeArrowheads="1"/>
            </p:cNvSpPr>
            <p:nvPr/>
          </p:nvSpPr>
          <p:spPr bwMode="auto">
            <a:xfrm>
              <a:off x="4377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FF0000"/>
                  </a:solidFill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3074" name="Rectangle 113"/>
            <p:cNvSpPr>
              <a:spLocks noChangeArrowheads="1"/>
            </p:cNvSpPr>
            <p:nvPr/>
          </p:nvSpPr>
          <p:spPr bwMode="auto">
            <a:xfrm>
              <a:off x="4060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83075" name="Rectangle 114"/>
            <p:cNvSpPr>
              <a:spLocks noChangeArrowheads="1"/>
            </p:cNvSpPr>
            <p:nvPr/>
          </p:nvSpPr>
          <p:spPr bwMode="auto">
            <a:xfrm>
              <a:off x="4377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FF0000"/>
                  </a:solidFill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3076" name="Rectangle 115"/>
            <p:cNvSpPr>
              <a:spLocks noChangeArrowheads="1"/>
            </p:cNvSpPr>
            <p:nvPr/>
          </p:nvSpPr>
          <p:spPr bwMode="auto">
            <a:xfrm>
              <a:off x="4060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83077" name="Rectangle 116"/>
            <p:cNvSpPr>
              <a:spLocks noChangeArrowheads="1"/>
            </p:cNvSpPr>
            <p:nvPr/>
          </p:nvSpPr>
          <p:spPr bwMode="auto">
            <a:xfrm>
              <a:off x="4377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FF0000"/>
                  </a:solidFill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3078" name="Rectangle 117"/>
            <p:cNvSpPr>
              <a:spLocks noChangeArrowheads="1"/>
            </p:cNvSpPr>
            <p:nvPr/>
          </p:nvSpPr>
          <p:spPr bwMode="auto">
            <a:xfrm>
              <a:off x="4060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83079" name="Rectangle 118"/>
            <p:cNvSpPr>
              <a:spLocks noChangeArrowheads="1"/>
            </p:cNvSpPr>
            <p:nvPr/>
          </p:nvSpPr>
          <p:spPr bwMode="auto">
            <a:xfrm>
              <a:off x="4377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FF0000"/>
                  </a:solidFill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3080" name="Rectangle 119"/>
            <p:cNvSpPr>
              <a:spLocks noChangeArrowheads="1"/>
            </p:cNvSpPr>
            <p:nvPr/>
          </p:nvSpPr>
          <p:spPr bwMode="auto">
            <a:xfrm>
              <a:off x="4060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3081" name="Rectangle 120"/>
            <p:cNvSpPr>
              <a:spLocks noChangeArrowheads="1"/>
            </p:cNvSpPr>
            <p:nvPr/>
          </p:nvSpPr>
          <p:spPr bwMode="auto">
            <a:xfrm>
              <a:off x="4377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FF0000"/>
                  </a:solidFill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3082" name="Rectangle 121"/>
            <p:cNvSpPr>
              <a:spLocks noChangeArrowheads="1"/>
            </p:cNvSpPr>
            <p:nvPr/>
          </p:nvSpPr>
          <p:spPr bwMode="auto">
            <a:xfrm>
              <a:off x="4060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83083" name="Rectangle 122"/>
            <p:cNvSpPr>
              <a:spLocks noChangeArrowheads="1"/>
            </p:cNvSpPr>
            <p:nvPr/>
          </p:nvSpPr>
          <p:spPr bwMode="auto">
            <a:xfrm>
              <a:off x="4377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FF0000"/>
                  </a:solidFill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3084" name="Rectangle 123"/>
            <p:cNvSpPr>
              <a:spLocks noChangeArrowheads="1"/>
            </p:cNvSpPr>
            <p:nvPr/>
          </p:nvSpPr>
          <p:spPr bwMode="auto">
            <a:xfrm>
              <a:off x="4061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3085" name="Rectangle 124"/>
            <p:cNvSpPr>
              <a:spLocks noChangeArrowheads="1"/>
            </p:cNvSpPr>
            <p:nvPr/>
          </p:nvSpPr>
          <p:spPr bwMode="auto">
            <a:xfrm>
              <a:off x="4378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FF3300"/>
                  </a:solidFill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83086" name="Rectangle 125"/>
            <p:cNvSpPr>
              <a:spLocks noChangeArrowheads="1"/>
            </p:cNvSpPr>
            <p:nvPr/>
          </p:nvSpPr>
          <p:spPr bwMode="auto">
            <a:xfrm>
              <a:off x="1520" y="1616"/>
              <a:ext cx="3492" cy="2268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83087" name="Rectangle 126"/>
            <p:cNvSpPr>
              <a:spLocks noChangeArrowheads="1"/>
            </p:cNvSpPr>
            <p:nvPr/>
          </p:nvSpPr>
          <p:spPr bwMode="auto">
            <a:xfrm>
              <a:off x="4694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08A800"/>
                  </a:solidFill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3088" name="Rectangle 127"/>
            <p:cNvSpPr>
              <a:spLocks noChangeArrowheads="1"/>
            </p:cNvSpPr>
            <p:nvPr/>
          </p:nvSpPr>
          <p:spPr bwMode="auto">
            <a:xfrm>
              <a:off x="4694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08A800"/>
                  </a:solidFill>
                  <a:latin typeface="Comic Sans MS" pitchFamily="66" charset="0"/>
                  <a:ea typeface="굴림" pitchFamily="50" charset="-127"/>
                </a:rPr>
                <a:t>11</a:t>
              </a:r>
            </a:p>
          </p:txBody>
        </p:sp>
        <p:sp>
          <p:nvSpPr>
            <p:cNvPr id="83089" name="Rectangle 128"/>
            <p:cNvSpPr>
              <a:spLocks noChangeArrowheads="1"/>
            </p:cNvSpPr>
            <p:nvPr/>
          </p:nvSpPr>
          <p:spPr bwMode="auto">
            <a:xfrm>
              <a:off x="4694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08A800"/>
                  </a:solidFill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83090" name="Rectangle 129"/>
            <p:cNvSpPr>
              <a:spLocks noChangeArrowheads="1"/>
            </p:cNvSpPr>
            <p:nvPr/>
          </p:nvSpPr>
          <p:spPr bwMode="auto">
            <a:xfrm>
              <a:off x="4694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08A800"/>
                  </a:solidFill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3091" name="Rectangle 130"/>
            <p:cNvSpPr>
              <a:spLocks noChangeArrowheads="1"/>
            </p:cNvSpPr>
            <p:nvPr/>
          </p:nvSpPr>
          <p:spPr bwMode="auto">
            <a:xfrm>
              <a:off x="4694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08A800"/>
                  </a:solidFill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3092" name="Rectangle 131"/>
            <p:cNvSpPr>
              <a:spLocks noChangeArrowheads="1"/>
            </p:cNvSpPr>
            <p:nvPr/>
          </p:nvSpPr>
          <p:spPr bwMode="auto">
            <a:xfrm>
              <a:off x="4694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08A800"/>
                  </a:solidFill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3093" name="Rectangle 132"/>
            <p:cNvSpPr>
              <a:spLocks noChangeArrowheads="1"/>
            </p:cNvSpPr>
            <p:nvPr/>
          </p:nvSpPr>
          <p:spPr bwMode="auto">
            <a:xfrm>
              <a:off x="4694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08A800"/>
                  </a:solidFill>
                  <a:latin typeface="Comic Sans MS" pitchFamily="66" charset="0"/>
                  <a:ea typeface="굴림" pitchFamily="50" charset="-127"/>
                </a:rPr>
                <a:t>6</a:t>
              </a:r>
            </a:p>
          </p:txBody>
        </p:sp>
        <p:sp>
          <p:nvSpPr>
            <p:cNvPr id="83094" name="Rectangle 133"/>
            <p:cNvSpPr>
              <a:spLocks noChangeArrowheads="1"/>
            </p:cNvSpPr>
            <p:nvPr/>
          </p:nvSpPr>
          <p:spPr bwMode="auto">
            <a:xfrm>
              <a:off x="4694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08A800"/>
                  </a:solidFill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83095" name="Rectangle 134"/>
            <p:cNvSpPr>
              <a:spLocks noChangeArrowheads="1"/>
            </p:cNvSpPr>
            <p:nvPr/>
          </p:nvSpPr>
          <p:spPr bwMode="auto">
            <a:xfrm>
              <a:off x="4694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08A800"/>
                  </a:solidFill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83096" name="Rectangle 135"/>
            <p:cNvSpPr>
              <a:spLocks noChangeArrowheads="1"/>
            </p:cNvSpPr>
            <p:nvPr/>
          </p:nvSpPr>
          <p:spPr bwMode="auto">
            <a:xfrm>
              <a:off x="4694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08A800"/>
                  </a:solidFill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3097" name="Rectangle 136"/>
            <p:cNvSpPr>
              <a:spLocks noChangeArrowheads="1"/>
            </p:cNvSpPr>
            <p:nvPr/>
          </p:nvSpPr>
          <p:spPr bwMode="auto">
            <a:xfrm>
              <a:off x="4694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08A800"/>
                  </a:solidFill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</p:grpSp>
      <p:sp>
        <p:nvSpPr>
          <p:cNvPr id="82947" name="Rectangle 137"/>
          <p:cNvSpPr>
            <a:spLocks noGrp="1"/>
          </p:cNvSpPr>
          <p:nvPr>
            <p:ph type="title" idx="4294967295"/>
          </p:nvPr>
        </p:nvSpPr>
        <p:spPr>
          <a:xfrm>
            <a:off x="755650" y="152400"/>
            <a:ext cx="7931150" cy="828675"/>
          </a:xfrm>
        </p:spPr>
        <p:txBody>
          <a:bodyPr/>
          <a:lstStyle/>
          <a:p>
            <a:r>
              <a:rPr altLang="ko-KR" sz="2800"/>
              <a:t>Example</a:t>
            </a:r>
            <a:endParaRPr lang="ko-KR" sz="2800"/>
          </a:p>
        </p:txBody>
      </p:sp>
      <p:sp>
        <p:nvSpPr>
          <p:cNvPr id="82948" name="Rectangle 138"/>
          <p:cNvSpPr>
            <a:spLocks noGrp="1"/>
          </p:cNvSpPr>
          <p:nvPr>
            <p:ph type="body" idx="4294967295"/>
          </p:nvPr>
        </p:nvSpPr>
        <p:spPr>
          <a:xfrm>
            <a:off x="323850" y="1268413"/>
            <a:ext cx="8640763" cy="622300"/>
          </a:xfrm>
        </p:spPr>
        <p:txBody>
          <a:bodyPr/>
          <a:lstStyle/>
          <a:p>
            <a:r>
              <a:rPr lang="en-US" altLang="ko-KR"/>
              <a:t> In </a:t>
            </a:r>
            <a:r>
              <a:rPr lang="en-US" altLang="ko-KR">
                <a:latin typeface="Bookman Old Style" pitchFamily="18" charset="0"/>
              </a:rPr>
              <a:t>&lt;</a:t>
            </a:r>
            <a:r>
              <a:rPr lang="en-US" altLang="ko-KR" i="1">
                <a:latin typeface="Bookman Old Style" pitchFamily="18" charset="0"/>
              </a:rPr>
              <a:t>Z</a:t>
            </a:r>
            <a:r>
              <a:rPr lang="en-US" altLang="ko-KR" sz="2800" i="1" baseline="-25000">
                <a:latin typeface="Bookman Old Style" pitchFamily="18" charset="0"/>
              </a:rPr>
              <a:t>11</a:t>
            </a:r>
            <a:r>
              <a:rPr lang="en-US" altLang="ko-KR" i="1">
                <a:latin typeface="Bookman Old Style" pitchFamily="18" charset="0"/>
              </a:rPr>
              <a:t>*</a:t>
            </a:r>
            <a:r>
              <a:rPr lang="en-US" altLang="ko-KR"/>
              <a:t>,</a:t>
            </a:r>
            <a:r>
              <a:rPr lang="en-US" altLang="ko-KR">
                <a:sym typeface="Symbol" pitchFamily="18" charset="2"/>
              </a:rPr>
              <a:t></a:t>
            </a:r>
            <a:r>
              <a:rPr lang="en-US" altLang="ko-KR">
                <a:latin typeface="Bookman Old Style" pitchFamily="18" charset="0"/>
                <a:sym typeface="Symbol" pitchFamily="18" charset="2"/>
              </a:rPr>
              <a:t>&gt;</a:t>
            </a:r>
            <a:r>
              <a:rPr lang="en-US" altLang="ko-KR"/>
              <a:t>, </a:t>
            </a:r>
            <a:r>
              <a:rPr lang="en-US" altLang="ko-KR" i="1">
                <a:solidFill>
                  <a:srgbClr val="FF0000"/>
                </a:solidFill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i="1" baseline="30000">
                <a:solidFill>
                  <a:srgbClr val="FF00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p-1 </a:t>
            </a:r>
            <a:r>
              <a:rPr lang="en-US" altLang="ko-KR">
                <a:solidFill>
                  <a:srgbClr val="FF00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  <a:sym typeface="Symbol" pitchFamily="18" charset="2"/>
              </a:rPr>
              <a:t></a:t>
            </a:r>
            <a:r>
              <a:rPr lang="en-US" altLang="ko-KR" i="1">
                <a:solidFill>
                  <a:srgbClr val="FF00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  <a:sym typeface="Symbol" pitchFamily="18" charset="2"/>
              </a:rPr>
              <a:t>1</a:t>
            </a:r>
            <a:r>
              <a:rPr lang="en-US" altLang="ko-KR" i="1">
                <a:solidFill>
                  <a:srgbClr val="FF0000"/>
                </a:solidFill>
                <a:latin typeface="Bookman Old Style" pitchFamily="18" charset="0"/>
                <a:ea typeface="굴림" pitchFamily="50" charset="-127"/>
              </a:rPr>
              <a:t> (mod p)</a:t>
            </a:r>
            <a:r>
              <a:rPr lang="en-US" altLang="ko-KR">
                <a:ea typeface="굴림" pitchFamily="50" charset="-127"/>
              </a:rPr>
              <a:t> &amp; </a:t>
            </a:r>
            <a:r>
              <a:rPr lang="en-US" altLang="ko-KR" i="1">
                <a:solidFill>
                  <a:srgbClr val="08A800"/>
                </a:solidFill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 i="1" baseline="30000">
                <a:solidFill>
                  <a:srgbClr val="08A8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p </a:t>
            </a:r>
            <a:r>
              <a:rPr lang="en-US" altLang="ko-KR">
                <a:solidFill>
                  <a:srgbClr val="08A8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  <a:sym typeface="Symbol" pitchFamily="18" charset="2"/>
              </a:rPr>
              <a:t> </a:t>
            </a:r>
            <a:r>
              <a:rPr lang="en-US" altLang="ko-KR" i="1">
                <a:solidFill>
                  <a:srgbClr val="08A8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  <a:sym typeface="Symbol" pitchFamily="18" charset="2"/>
              </a:rPr>
              <a:t>a</a:t>
            </a:r>
            <a:r>
              <a:rPr lang="en-US" altLang="ko-KR" i="1">
                <a:solidFill>
                  <a:srgbClr val="08A800"/>
                </a:solidFill>
                <a:latin typeface="Bookman Old Style" pitchFamily="18" charset="0"/>
                <a:ea typeface="굴림" pitchFamily="50" charset="-127"/>
              </a:rPr>
              <a:t> (mod p)</a:t>
            </a:r>
            <a:r>
              <a:rPr lang="en-US" altLang="ko-KR">
                <a:solidFill>
                  <a:srgbClr val="1CFF11"/>
                </a:solidFill>
                <a:ea typeface="굴림" pitchFamily="50" charset="-127"/>
              </a:rPr>
              <a:t> </a:t>
            </a:r>
            <a:endParaRPr lang="ko-KR" altLang="en-US">
              <a:solidFill>
                <a:srgbClr val="1CFF11"/>
              </a:solidFill>
              <a:ea typeface="굴림" pitchFamily="50" charset="-127"/>
            </a:endParaRPr>
          </a:p>
        </p:txBody>
      </p:sp>
      <p:sp>
        <p:nvSpPr>
          <p:cNvPr id="82949" name="Text Box 139"/>
          <p:cNvSpPr txBox="1">
            <a:spLocks noChangeArrowheads="1"/>
          </p:cNvSpPr>
          <p:nvPr/>
        </p:nvSpPr>
        <p:spPr bwMode="auto">
          <a:xfrm>
            <a:off x="2339975" y="6237288"/>
            <a:ext cx="4537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>
                <a:latin typeface="Comic Sans MS" pitchFamily="66" charset="0"/>
                <a:ea typeface="굴림" pitchFamily="50" charset="-127"/>
              </a:rPr>
              <a:t>Table of Powers, a</a:t>
            </a:r>
            <a:r>
              <a:rPr kumimoji="0" lang="en-US" altLang="ko-KR" sz="2400" baseline="30000">
                <a:latin typeface="Comic Sans MS" pitchFamily="66" charset="0"/>
                <a:ea typeface="굴림" pitchFamily="50" charset="-127"/>
              </a:rPr>
              <a:t>k</a:t>
            </a:r>
            <a:r>
              <a:rPr kumimoji="0" lang="en-US" altLang="ko-KR" sz="2400">
                <a:latin typeface="Comic Sans MS" pitchFamily="66" charset="0"/>
                <a:ea typeface="굴림" pitchFamily="50" charset="-127"/>
              </a:rPr>
              <a:t> </a:t>
            </a:r>
          </a:p>
        </p:txBody>
      </p:sp>
      <p:grpSp>
        <p:nvGrpSpPr>
          <p:cNvPr id="82950" name="Group 140"/>
          <p:cNvGrpSpPr>
            <a:grpSpLocks/>
          </p:cNvGrpSpPr>
          <p:nvPr/>
        </p:nvGrpSpPr>
        <p:grpSpPr bwMode="auto">
          <a:xfrm>
            <a:off x="2484438" y="2565400"/>
            <a:ext cx="4895850" cy="3600450"/>
            <a:chOff x="1565" y="1616"/>
            <a:chExt cx="3084" cy="2268"/>
          </a:xfrm>
        </p:grpSpPr>
        <p:sp>
          <p:nvSpPr>
            <p:cNvPr id="82954" name="Oval 141"/>
            <p:cNvSpPr>
              <a:spLocks noChangeArrowheads="1"/>
            </p:cNvSpPr>
            <p:nvPr/>
          </p:nvSpPr>
          <p:spPr bwMode="auto">
            <a:xfrm>
              <a:off x="4422" y="1842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82955" name="Oval 142"/>
            <p:cNvSpPr>
              <a:spLocks noChangeArrowheads="1"/>
            </p:cNvSpPr>
            <p:nvPr/>
          </p:nvSpPr>
          <p:spPr bwMode="auto">
            <a:xfrm>
              <a:off x="1565" y="1616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82956" name="Oval 143"/>
            <p:cNvSpPr>
              <a:spLocks noChangeArrowheads="1"/>
            </p:cNvSpPr>
            <p:nvPr/>
          </p:nvSpPr>
          <p:spPr bwMode="auto">
            <a:xfrm>
              <a:off x="2835" y="2296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82957" name="Oval 144"/>
            <p:cNvSpPr>
              <a:spLocks noChangeArrowheads="1"/>
            </p:cNvSpPr>
            <p:nvPr/>
          </p:nvSpPr>
          <p:spPr bwMode="auto">
            <a:xfrm>
              <a:off x="2835" y="2069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82958" name="Oval 145"/>
            <p:cNvSpPr>
              <a:spLocks noChangeArrowheads="1"/>
            </p:cNvSpPr>
            <p:nvPr/>
          </p:nvSpPr>
          <p:spPr bwMode="auto">
            <a:xfrm>
              <a:off x="1882" y="3657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82959" name="Oval 146"/>
            <p:cNvSpPr>
              <a:spLocks noChangeArrowheads="1"/>
            </p:cNvSpPr>
            <p:nvPr/>
          </p:nvSpPr>
          <p:spPr bwMode="auto">
            <a:xfrm>
              <a:off x="2835" y="2523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82960" name="Oval 147"/>
            <p:cNvSpPr>
              <a:spLocks noChangeArrowheads="1"/>
            </p:cNvSpPr>
            <p:nvPr/>
          </p:nvSpPr>
          <p:spPr bwMode="auto">
            <a:xfrm>
              <a:off x="4422" y="2976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82961" name="Oval 148"/>
            <p:cNvSpPr>
              <a:spLocks noChangeArrowheads="1"/>
            </p:cNvSpPr>
            <p:nvPr/>
          </p:nvSpPr>
          <p:spPr bwMode="auto">
            <a:xfrm>
              <a:off x="4422" y="2749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82962" name="Oval 149"/>
            <p:cNvSpPr>
              <a:spLocks noChangeArrowheads="1"/>
            </p:cNvSpPr>
            <p:nvPr/>
          </p:nvSpPr>
          <p:spPr bwMode="auto">
            <a:xfrm>
              <a:off x="4422" y="3203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82963" name="Oval 150"/>
            <p:cNvSpPr>
              <a:spLocks noChangeArrowheads="1"/>
            </p:cNvSpPr>
            <p:nvPr/>
          </p:nvSpPr>
          <p:spPr bwMode="auto">
            <a:xfrm>
              <a:off x="2835" y="3430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82951" name="Rectangle 151"/>
          <p:cNvSpPr>
            <a:spLocks noChangeArrowheads="1"/>
          </p:cNvSpPr>
          <p:nvPr/>
        </p:nvSpPr>
        <p:spPr bwMode="auto">
          <a:xfrm>
            <a:off x="6948488" y="2565400"/>
            <a:ext cx="503237" cy="3600450"/>
          </a:xfrm>
          <a:prstGeom prst="rect">
            <a:avLst/>
          </a:prstGeom>
          <a:noFill/>
          <a:ln w="19050">
            <a:solidFill>
              <a:srgbClr val="FF3300"/>
            </a:solidFill>
            <a:miter lim="800000"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20664" name="Text Box 152"/>
          <p:cNvSpPr txBox="1">
            <a:spLocks noChangeArrowheads="1"/>
          </p:cNvSpPr>
          <p:nvPr/>
        </p:nvSpPr>
        <p:spPr bwMode="auto">
          <a:xfrm>
            <a:off x="179388" y="3933825"/>
            <a:ext cx="1598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0" lang="en-US" altLang="ko-KR" sz="24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  <a:sym typeface="Symbol" pitchFamily="18" charset="2"/>
              </a:rPr>
              <a:t></a:t>
            </a:r>
            <a:r>
              <a:rPr kumimoji="0" lang="en-US" altLang="ko-KR" sz="24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(11)=10</a:t>
            </a:r>
            <a:endParaRPr kumimoji="0" lang="ko-KR" altLang="en-US" sz="2400" b="1" i="1"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82953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8E5E968F-C559-4272-A4BA-7EDCE5673D26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/>
              <a:t># of Generators</a:t>
            </a:r>
            <a:endParaRPr lang="ko-KR"/>
          </a:p>
        </p:txBody>
      </p:sp>
      <p:sp>
        <p:nvSpPr>
          <p:cNvPr id="32256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 Theorem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ko-KR"/>
              <a:t>If </a:t>
            </a:r>
            <a:r>
              <a:rPr lang="en-US" altLang="ko-KR" i="1">
                <a:latin typeface="Bookman Old Style" pitchFamily="18" charset="0"/>
              </a:rPr>
              <a:t>p</a:t>
            </a:r>
            <a:r>
              <a:rPr lang="en-US" altLang="ko-KR"/>
              <a:t> is prime, then </a:t>
            </a:r>
            <a:r>
              <a:rPr lang="en-US" altLang="ko-KR" sz="3200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ko-KR" sz="3200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            Z</a:t>
            </a:r>
            <a:r>
              <a:rPr lang="en-US" altLang="ko-KR" sz="3200" i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p</a:t>
            </a:r>
            <a:r>
              <a:rPr lang="en-US" altLang="ko-KR" sz="3200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*</a:t>
            </a:r>
            <a:r>
              <a:rPr lang="en-US" altLang="ko-KR"/>
              <a:t> is a cyclic group of order </a:t>
            </a:r>
            <a:r>
              <a:rPr lang="en-US" altLang="ko-KR" i="1">
                <a:latin typeface="Bookman Old Style" pitchFamily="18" charset="0"/>
              </a:rPr>
              <a:t>p</a:t>
            </a:r>
            <a:r>
              <a:rPr lang="en-US" altLang="ko-KR"/>
              <a:t>-1.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ko-KR">
                <a:solidFill>
                  <a:srgbClr val="0000FF"/>
                </a:solidFill>
              </a:rPr>
              <a:t>The number of generators for </a:t>
            </a:r>
            <a:r>
              <a:rPr lang="en-US" altLang="ko-KR" sz="3200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Z</a:t>
            </a:r>
            <a:r>
              <a:rPr lang="en-US" altLang="ko-KR" sz="3200" i="1" baseline="-25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p</a:t>
            </a:r>
            <a:r>
              <a:rPr lang="en-US" altLang="ko-KR" sz="3200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*</a:t>
            </a:r>
            <a:r>
              <a:rPr lang="en-US" altLang="ko-KR">
                <a:solidFill>
                  <a:srgbClr val="0000FF"/>
                </a:solidFill>
              </a:rPr>
              <a:t> is</a:t>
            </a:r>
            <a:r>
              <a:rPr lang="en-US" altLang="ko-KR"/>
              <a:t> </a:t>
            </a:r>
            <a:r>
              <a:rPr lang="en-US" altLang="ko-KR" i="1">
                <a:solidFill>
                  <a:srgbClr val="FF0000"/>
                </a:solidFill>
                <a:latin typeface="Bookman Old Style" pitchFamily="18" charset="0"/>
                <a:ea typeface="HY헤드라인M" pitchFamily="18" charset="-127"/>
                <a:sym typeface="Symbol" pitchFamily="18" charset="2"/>
              </a:rPr>
              <a:t></a:t>
            </a:r>
            <a:r>
              <a:rPr lang="en-US" altLang="ko-KR" i="1">
                <a:solidFill>
                  <a:srgbClr val="FF00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(p-1)</a:t>
            </a:r>
            <a:r>
              <a:rPr lang="en-US" altLang="ko-KR">
                <a:ea typeface="Arial Unicode MS" pitchFamily="50" charset="-127"/>
                <a:cs typeface="Arial Unicode MS" pitchFamily="50" charset="-127"/>
              </a:rPr>
              <a:t>.</a:t>
            </a:r>
            <a:endParaRPr lang="en-US" altLang="ko-KR"/>
          </a:p>
          <a:p>
            <a:pPr>
              <a:defRPr/>
            </a:pPr>
            <a:endParaRPr lang="en-US" altLang="ko-KR" sz="2800"/>
          </a:p>
          <a:p>
            <a:pPr>
              <a:defRPr/>
            </a:pPr>
            <a:r>
              <a:rPr lang="en-US" altLang="ko-KR"/>
              <a:t> Example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ko-KR"/>
              <a:t>In </a:t>
            </a:r>
            <a:r>
              <a:rPr lang="en-US" altLang="ko-KR" i="1">
                <a:latin typeface="Bookman Old Style" pitchFamily="18" charset="0"/>
              </a:rPr>
              <a:t>Z</a:t>
            </a:r>
            <a:r>
              <a:rPr lang="en-US" altLang="ko-KR" i="1" baseline="-25000">
                <a:latin typeface="Bookman Old Style" pitchFamily="18" charset="0"/>
              </a:rPr>
              <a:t>11</a:t>
            </a:r>
            <a:r>
              <a:rPr lang="en-US" altLang="ko-KR" i="1">
                <a:latin typeface="Bookman Old Style" pitchFamily="18" charset="0"/>
              </a:rPr>
              <a:t>*,</a:t>
            </a:r>
            <a:r>
              <a:rPr lang="en-US" altLang="ko-KR" sz="3200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  <a:r>
              <a:rPr lang="en-US" altLang="ko-KR"/>
              <a:t>there are </a:t>
            </a:r>
            <a:r>
              <a:rPr lang="en-US" altLang="ko-KR" i="1">
                <a:latin typeface="Bookman Old Style" pitchFamily="18" charset="0"/>
                <a:ea typeface="HY헤드라인M" pitchFamily="18" charset="-127"/>
                <a:sym typeface="Symbol" pitchFamily="18" charset="2"/>
              </a:rPr>
              <a:t></a:t>
            </a:r>
            <a:r>
              <a:rPr lang="en-US" altLang="ko-KR" i="1"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(11-1)</a:t>
            </a:r>
            <a:r>
              <a:rPr lang="en-US" altLang="ko-KR"/>
              <a:t> = </a:t>
            </a:r>
            <a:r>
              <a:rPr lang="en-US" altLang="ko-KR" i="1">
                <a:latin typeface="Bookman Old Style" pitchFamily="18" charset="0"/>
                <a:ea typeface="HY헤드라인M" pitchFamily="18" charset="-127"/>
                <a:sym typeface="Symbol" pitchFamily="18" charset="2"/>
              </a:rPr>
              <a:t></a:t>
            </a:r>
            <a:r>
              <a:rPr lang="en-US" altLang="ko-KR" i="1"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(10)</a:t>
            </a:r>
            <a:r>
              <a:rPr lang="en-US" altLang="ko-KR"/>
              <a:t> = 4 generators.</a:t>
            </a:r>
          </a:p>
          <a:p>
            <a:pPr lvl="2">
              <a:defRPr/>
            </a:pPr>
            <a:r>
              <a:rPr lang="en-US" altLang="ko-KR"/>
              <a:t>Generators :  2, 6, 7, 8</a:t>
            </a:r>
          </a:p>
        </p:txBody>
      </p:sp>
      <p:sp>
        <p:nvSpPr>
          <p:cNvPr id="84996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19CA096B-99B7-4ADF-922F-60C3AA43A38C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4500563" y="5373688"/>
            <a:ext cx="3455987" cy="274637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ko-KR" sz="1200">
                <a:latin typeface="맑은 고딕" pitchFamily="50" charset="-127"/>
              </a:rPr>
              <a:t>2,6,7,8</a:t>
            </a:r>
            <a:r>
              <a:rPr lang="ko-KR" altLang="en-US" sz="1200">
                <a:latin typeface="맑은 고딕" pitchFamily="50" charset="-127"/>
              </a:rPr>
              <a:t>만이 모든 </a:t>
            </a:r>
            <a:r>
              <a:rPr lang="en-US" altLang="ko-KR" sz="1200">
                <a:latin typeface="맑은 고딕" pitchFamily="50" charset="-127"/>
              </a:rPr>
              <a:t>elements</a:t>
            </a:r>
            <a:r>
              <a:rPr lang="ko-KR" altLang="en-US" sz="1200">
                <a:latin typeface="맑은 고딕" pitchFamily="50" charset="-127"/>
              </a:rPr>
              <a:t>를 </a:t>
            </a:r>
            <a:r>
              <a:rPr lang="en-US" altLang="ko-KR" sz="1200">
                <a:latin typeface="맑은 고딕" pitchFamily="50" charset="-127"/>
              </a:rPr>
              <a:t>generation</a:t>
            </a:r>
            <a:r>
              <a:rPr lang="ko-KR" altLang="en-US" sz="1200">
                <a:latin typeface="맑은 고딕" pitchFamily="50" charset="-127"/>
              </a:rPr>
              <a:t>함</a:t>
            </a:r>
          </a:p>
        </p:txBody>
      </p:sp>
    </p:spTree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042" name="Group 2"/>
          <p:cNvGrpSpPr>
            <a:grpSpLocks/>
          </p:cNvGrpSpPr>
          <p:nvPr/>
        </p:nvGrpSpPr>
        <p:grpSpPr bwMode="auto">
          <a:xfrm>
            <a:off x="1908175" y="2133600"/>
            <a:ext cx="5545138" cy="4032250"/>
            <a:chOff x="1202" y="1344"/>
            <a:chExt cx="3493" cy="2540"/>
          </a:xfrm>
        </p:grpSpPr>
        <p:sp>
          <p:nvSpPr>
            <p:cNvPr id="87060" name="Rectangle 3"/>
            <p:cNvSpPr>
              <a:spLocks noChangeArrowheads="1"/>
            </p:cNvSpPr>
            <p:nvPr/>
          </p:nvSpPr>
          <p:spPr bwMode="auto">
            <a:xfrm>
              <a:off x="1521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061" name="Rectangle 4"/>
            <p:cNvSpPr>
              <a:spLocks noChangeArrowheads="1"/>
            </p:cNvSpPr>
            <p:nvPr/>
          </p:nvSpPr>
          <p:spPr bwMode="auto">
            <a:xfrm>
              <a:off x="1521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009900"/>
                  </a:solidFill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062" name="Rectangle 5"/>
            <p:cNvSpPr>
              <a:spLocks noChangeArrowheads="1"/>
            </p:cNvSpPr>
            <p:nvPr/>
          </p:nvSpPr>
          <p:spPr bwMode="auto">
            <a:xfrm>
              <a:off x="1839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063" name="Rectangle 6"/>
            <p:cNvSpPr>
              <a:spLocks noChangeArrowheads="1"/>
            </p:cNvSpPr>
            <p:nvPr/>
          </p:nvSpPr>
          <p:spPr bwMode="auto">
            <a:xfrm>
              <a:off x="1838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009900"/>
                  </a:solidFill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87064" name="Rectangle 7"/>
            <p:cNvSpPr>
              <a:spLocks noChangeArrowheads="1"/>
            </p:cNvSpPr>
            <p:nvPr/>
          </p:nvSpPr>
          <p:spPr bwMode="auto">
            <a:xfrm>
              <a:off x="2156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065" name="Rectangle 8"/>
            <p:cNvSpPr>
              <a:spLocks noChangeArrowheads="1"/>
            </p:cNvSpPr>
            <p:nvPr/>
          </p:nvSpPr>
          <p:spPr bwMode="auto">
            <a:xfrm>
              <a:off x="2156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7066" name="Rectangle 9"/>
            <p:cNvSpPr>
              <a:spLocks noChangeArrowheads="1"/>
            </p:cNvSpPr>
            <p:nvPr/>
          </p:nvSpPr>
          <p:spPr bwMode="auto">
            <a:xfrm>
              <a:off x="2474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067" name="Rectangle 10"/>
            <p:cNvSpPr>
              <a:spLocks noChangeArrowheads="1"/>
            </p:cNvSpPr>
            <p:nvPr/>
          </p:nvSpPr>
          <p:spPr bwMode="auto">
            <a:xfrm>
              <a:off x="2474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7068" name="Rectangle 11"/>
            <p:cNvSpPr>
              <a:spLocks noChangeArrowheads="1"/>
            </p:cNvSpPr>
            <p:nvPr/>
          </p:nvSpPr>
          <p:spPr bwMode="auto">
            <a:xfrm>
              <a:off x="2791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069" name="Rectangle 12"/>
            <p:cNvSpPr>
              <a:spLocks noChangeArrowheads="1"/>
            </p:cNvSpPr>
            <p:nvPr/>
          </p:nvSpPr>
          <p:spPr bwMode="auto">
            <a:xfrm>
              <a:off x="2791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009900"/>
                  </a:solidFill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7070" name="Rectangle 13"/>
            <p:cNvSpPr>
              <a:spLocks noChangeArrowheads="1"/>
            </p:cNvSpPr>
            <p:nvPr/>
          </p:nvSpPr>
          <p:spPr bwMode="auto">
            <a:xfrm>
              <a:off x="3109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071" name="Rectangle 14"/>
            <p:cNvSpPr>
              <a:spLocks noChangeArrowheads="1"/>
            </p:cNvSpPr>
            <p:nvPr/>
          </p:nvSpPr>
          <p:spPr bwMode="auto">
            <a:xfrm>
              <a:off x="3109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6</a:t>
              </a:r>
            </a:p>
          </p:txBody>
        </p:sp>
        <p:sp>
          <p:nvSpPr>
            <p:cNvPr id="87072" name="Rectangle 15"/>
            <p:cNvSpPr>
              <a:spLocks noChangeArrowheads="1"/>
            </p:cNvSpPr>
            <p:nvPr/>
          </p:nvSpPr>
          <p:spPr bwMode="auto">
            <a:xfrm>
              <a:off x="3426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073" name="Rectangle 16"/>
            <p:cNvSpPr>
              <a:spLocks noChangeArrowheads="1"/>
            </p:cNvSpPr>
            <p:nvPr/>
          </p:nvSpPr>
          <p:spPr bwMode="auto">
            <a:xfrm>
              <a:off x="3426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87074" name="Rectangle 17"/>
            <p:cNvSpPr>
              <a:spLocks noChangeArrowheads="1"/>
            </p:cNvSpPr>
            <p:nvPr/>
          </p:nvSpPr>
          <p:spPr bwMode="auto">
            <a:xfrm>
              <a:off x="3743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075" name="Rectangle 18"/>
            <p:cNvSpPr>
              <a:spLocks noChangeArrowheads="1"/>
            </p:cNvSpPr>
            <p:nvPr/>
          </p:nvSpPr>
          <p:spPr bwMode="auto">
            <a:xfrm>
              <a:off x="3743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87076" name="Rectangle 19"/>
            <p:cNvSpPr>
              <a:spLocks noChangeArrowheads="1"/>
            </p:cNvSpPr>
            <p:nvPr/>
          </p:nvSpPr>
          <p:spPr bwMode="auto">
            <a:xfrm>
              <a:off x="1521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87077" name="Rectangle 20"/>
            <p:cNvSpPr>
              <a:spLocks noChangeArrowheads="1"/>
            </p:cNvSpPr>
            <p:nvPr/>
          </p:nvSpPr>
          <p:spPr bwMode="auto">
            <a:xfrm>
              <a:off x="1839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7078" name="Rectangle 21"/>
            <p:cNvSpPr>
              <a:spLocks noChangeArrowheads="1"/>
            </p:cNvSpPr>
            <p:nvPr/>
          </p:nvSpPr>
          <p:spPr bwMode="auto">
            <a:xfrm>
              <a:off x="2156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87079" name="Rectangle 22"/>
            <p:cNvSpPr>
              <a:spLocks noChangeArrowheads="1"/>
            </p:cNvSpPr>
            <p:nvPr/>
          </p:nvSpPr>
          <p:spPr bwMode="auto">
            <a:xfrm>
              <a:off x="2474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7080" name="Rectangle 23"/>
            <p:cNvSpPr>
              <a:spLocks noChangeArrowheads="1"/>
            </p:cNvSpPr>
            <p:nvPr/>
          </p:nvSpPr>
          <p:spPr bwMode="auto">
            <a:xfrm>
              <a:off x="2791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87081" name="Rectangle 24"/>
            <p:cNvSpPr>
              <a:spLocks noChangeArrowheads="1"/>
            </p:cNvSpPr>
            <p:nvPr/>
          </p:nvSpPr>
          <p:spPr bwMode="auto">
            <a:xfrm>
              <a:off x="3109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7082" name="Rectangle 25"/>
            <p:cNvSpPr>
              <a:spLocks noChangeArrowheads="1"/>
            </p:cNvSpPr>
            <p:nvPr/>
          </p:nvSpPr>
          <p:spPr bwMode="auto">
            <a:xfrm>
              <a:off x="3426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87083" name="Rectangle 26"/>
            <p:cNvSpPr>
              <a:spLocks noChangeArrowheads="1"/>
            </p:cNvSpPr>
            <p:nvPr/>
          </p:nvSpPr>
          <p:spPr bwMode="auto">
            <a:xfrm>
              <a:off x="3743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7084" name="Rectangle 27"/>
            <p:cNvSpPr>
              <a:spLocks noChangeArrowheads="1"/>
            </p:cNvSpPr>
            <p:nvPr/>
          </p:nvSpPr>
          <p:spPr bwMode="auto">
            <a:xfrm>
              <a:off x="1521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7085" name="Rectangle 28"/>
            <p:cNvSpPr>
              <a:spLocks noChangeArrowheads="1"/>
            </p:cNvSpPr>
            <p:nvPr/>
          </p:nvSpPr>
          <p:spPr bwMode="auto">
            <a:xfrm>
              <a:off x="1839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7086" name="Rectangle 29"/>
            <p:cNvSpPr>
              <a:spLocks noChangeArrowheads="1"/>
            </p:cNvSpPr>
            <p:nvPr/>
          </p:nvSpPr>
          <p:spPr bwMode="auto">
            <a:xfrm>
              <a:off x="2156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7087" name="Rectangle 30"/>
            <p:cNvSpPr>
              <a:spLocks noChangeArrowheads="1"/>
            </p:cNvSpPr>
            <p:nvPr/>
          </p:nvSpPr>
          <p:spPr bwMode="auto">
            <a:xfrm>
              <a:off x="2474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7088" name="Rectangle 31"/>
            <p:cNvSpPr>
              <a:spLocks noChangeArrowheads="1"/>
            </p:cNvSpPr>
            <p:nvPr/>
          </p:nvSpPr>
          <p:spPr bwMode="auto">
            <a:xfrm>
              <a:off x="2791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089" name="Rectangle 32"/>
            <p:cNvSpPr>
              <a:spLocks noChangeArrowheads="1"/>
            </p:cNvSpPr>
            <p:nvPr/>
          </p:nvSpPr>
          <p:spPr bwMode="auto">
            <a:xfrm>
              <a:off x="3109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7090" name="Rectangle 33"/>
            <p:cNvSpPr>
              <a:spLocks noChangeArrowheads="1"/>
            </p:cNvSpPr>
            <p:nvPr/>
          </p:nvSpPr>
          <p:spPr bwMode="auto">
            <a:xfrm>
              <a:off x="3426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7091" name="Rectangle 34"/>
            <p:cNvSpPr>
              <a:spLocks noChangeArrowheads="1"/>
            </p:cNvSpPr>
            <p:nvPr/>
          </p:nvSpPr>
          <p:spPr bwMode="auto">
            <a:xfrm>
              <a:off x="3743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7092" name="Rectangle 35"/>
            <p:cNvSpPr>
              <a:spLocks noChangeArrowheads="1"/>
            </p:cNvSpPr>
            <p:nvPr/>
          </p:nvSpPr>
          <p:spPr bwMode="auto">
            <a:xfrm>
              <a:off x="1521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7093" name="Rectangle 36"/>
            <p:cNvSpPr>
              <a:spLocks noChangeArrowheads="1"/>
            </p:cNvSpPr>
            <p:nvPr/>
          </p:nvSpPr>
          <p:spPr bwMode="auto">
            <a:xfrm>
              <a:off x="1839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7094" name="Rectangle 37"/>
            <p:cNvSpPr>
              <a:spLocks noChangeArrowheads="1"/>
            </p:cNvSpPr>
            <p:nvPr/>
          </p:nvSpPr>
          <p:spPr bwMode="auto">
            <a:xfrm>
              <a:off x="2156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7095" name="Rectangle 38"/>
            <p:cNvSpPr>
              <a:spLocks noChangeArrowheads="1"/>
            </p:cNvSpPr>
            <p:nvPr/>
          </p:nvSpPr>
          <p:spPr bwMode="auto">
            <a:xfrm>
              <a:off x="2474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7096" name="Rectangle 39"/>
            <p:cNvSpPr>
              <a:spLocks noChangeArrowheads="1"/>
            </p:cNvSpPr>
            <p:nvPr/>
          </p:nvSpPr>
          <p:spPr bwMode="auto">
            <a:xfrm>
              <a:off x="2791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097" name="Rectangle 40"/>
            <p:cNvSpPr>
              <a:spLocks noChangeArrowheads="1"/>
            </p:cNvSpPr>
            <p:nvPr/>
          </p:nvSpPr>
          <p:spPr bwMode="auto">
            <a:xfrm>
              <a:off x="3109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7098" name="Rectangle 41"/>
            <p:cNvSpPr>
              <a:spLocks noChangeArrowheads="1"/>
            </p:cNvSpPr>
            <p:nvPr/>
          </p:nvSpPr>
          <p:spPr bwMode="auto">
            <a:xfrm>
              <a:off x="3426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7099" name="Rectangle 42"/>
            <p:cNvSpPr>
              <a:spLocks noChangeArrowheads="1"/>
            </p:cNvSpPr>
            <p:nvPr/>
          </p:nvSpPr>
          <p:spPr bwMode="auto">
            <a:xfrm>
              <a:off x="3743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7100" name="Rectangle 43"/>
            <p:cNvSpPr>
              <a:spLocks noChangeArrowheads="1"/>
            </p:cNvSpPr>
            <p:nvPr/>
          </p:nvSpPr>
          <p:spPr bwMode="auto">
            <a:xfrm>
              <a:off x="1521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7101" name="Rectangle 44"/>
            <p:cNvSpPr>
              <a:spLocks noChangeArrowheads="1"/>
            </p:cNvSpPr>
            <p:nvPr/>
          </p:nvSpPr>
          <p:spPr bwMode="auto">
            <a:xfrm>
              <a:off x="1839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7102" name="Rectangle 45"/>
            <p:cNvSpPr>
              <a:spLocks noChangeArrowheads="1"/>
            </p:cNvSpPr>
            <p:nvPr/>
          </p:nvSpPr>
          <p:spPr bwMode="auto">
            <a:xfrm>
              <a:off x="2156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7103" name="Rectangle 46"/>
            <p:cNvSpPr>
              <a:spLocks noChangeArrowheads="1"/>
            </p:cNvSpPr>
            <p:nvPr/>
          </p:nvSpPr>
          <p:spPr bwMode="auto">
            <a:xfrm>
              <a:off x="2474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7104" name="Rectangle 47"/>
            <p:cNvSpPr>
              <a:spLocks noChangeArrowheads="1"/>
            </p:cNvSpPr>
            <p:nvPr/>
          </p:nvSpPr>
          <p:spPr bwMode="auto">
            <a:xfrm>
              <a:off x="2791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105" name="Rectangle 48"/>
            <p:cNvSpPr>
              <a:spLocks noChangeArrowheads="1"/>
            </p:cNvSpPr>
            <p:nvPr/>
          </p:nvSpPr>
          <p:spPr bwMode="auto">
            <a:xfrm>
              <a:off x="3109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7106" name="Rectangle 49"/>
            <p:cNvSpPr>
              <a:spLocks noChangeArrowheads="1"/>
            </p:cNvSpPr>
            <p:nvPr/>
          </p:nvSpPr>
          <p:spPr bwMode="auto">
            <a:xfrm>
              <a:off x="3426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7107" name="Rectangle 50"/>
            <p:cNvSpPr>
              <a:spLocks noChangeArrowheads="1"/>
            </p:cNvSpPr>
            <p:nvPr/>
          </p:nvSpPr>
          <p:spPr bwMode="auto">
            <a:xfrm>
              <a:off x="3743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7108" name="Rectangle 51"/>
            <p:cNvSpPr>
              <a:spLocks noChangeArrowheads="1"/>
            </p:cNvSpPr>
            <p:nvPr/>
          </p:nvSpPr>
          <p:spPr bwMode="auto">
            <a:xfrm>
              <a:off x="1521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6</a:t>
              </a:r>
            </a:p>
          </p:txBody>
        </p:sp>
        <p:sp>
          <p:nvSpPr>
            <p:cNvPr id="87109" name="Rectangle 52"/>
            <p:cNvSpPr>
              <a:spLocks noChangeArrowheads="1"/>
            </p:cNvSpPr>
            <p:nvPr/>
          </p:nvSpPr>
          <p:spPr bwMode="auto">
            <a:xfrm>
              <a:off x="1839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7110" name="Rectangle 53"/>
            <p:cNvSpPr>
              <a:spLocks noChangeArrowheads="1"/>
            </p:cNvSpPr>
            <p:nvPr/>
          </p:nvSpPr>
          <p:spPr bwMode="auto">
            <a:xfrm>
              <a:off x="2156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87111" name="Rectangle 54"/>
            <p:cNvSpPr>
              <a:spLocks noChangeArrowheads="1"/>
            </p:cNvSpPr>
            <p:nvPr/>
          </p:nvSpPr>
          <p:spPr bwMode="auto">
            <a:xfrm>
              <a:off x="2474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7112" name="Rectangle 55"/>
            <p:cNvSpPr>
              <a:spLocks noChangeArrowheads="1"/>
            </p:cNvSpPr>
            <p:nvPr/>
          </p:nvSpPr>
          <p:spPr bwMode="auto">
            <a:xfrm>
              <a:off x="2791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87113" name="Rectangle 56"/>
            <p:cNvSpPr>
              <a:spLocks noChangeArrowheads="1"/>
            </p:cNvSpPr>
            <p:nvPr/>
          </p:nvSpPr>
          <p:spPr bwMode="auto">
            <a:xfrm>
              <a:off x="3109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7114" name="Rectangle 57"/>
            <p:cNvSpPr>
              <a:spLocks noChangeArrowheads="1"/>
            </p:cNvSpPr>
            <p:nvPr/>
          </p:nvSpPr>
          <p:spPr bwMode="auto">
            <a:xfrm>
              <a:off x="3426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87115" name="Rectangle 58"/>
            <p:cNvSpPr>
              <a:spLocks noChangeArrowheads="1"/>
            </p:cNvSpPr>
            <p:nvPr/>
          </p:nvSpPr>
          <p:spPr bwMode="auto">
            <a:xfrm>
              <a:off x="3743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7116" name="Rectangle 59"/>
            <p:cNvSpPr>
              <a:spLocks noChangeArrowheads="1"/>
            </p:cNvSpPr>
            <p:nvPr/>
          </p:nvSpPr>
          <p:spPr bwMode="auto">
            <a:xfrm>
              <a:off x="1521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87117" name="Rectangle 60"/>
            <p:cNvSpPr>
              <a:spLocks noChangeArrowheads="1"/>
            </p:cNvSpPr>
            <p:nvPr/>
          </p:nvSpPr>
          <p:spPr bwMode="auto">
            <a:xfrm>
              <a:off x="1839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7118" name="Rectangle 61"/>
            <p:cNvSpPr>
              <a:spLocks noChangeArrowheads="1"/>
            </p:cNvSpPr>
            <p:nvPr/>
          </p:nvSpPr>
          <p:spPr bwMode="auto">
            <a:xfrm>
              <a:off x="2156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87119" name="Rectangle 62"/>
            <p:cNvSpPr>
              <a:spLocks noChangeArrowheads="1"/>
            </p:cNvSpPr>
            <p:nvPr/>
          </p:nvSpPr>
          <p:spPr bwMode="auto">
            <a:xfrm>
              <a:off x="2474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7120" name="Rectangle 63"/>
            <p:cNvSpPr>
              <a:spLocks noChangeArrowheads="1"/>
            </p:cNvSpPr>
            <p:nvPr/>
          </p:nvSpPr>
          <p:spPr bwMode="auto">
            <a:xfrm>
              <a:off x="2791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87121" name="Rectangle 64"/>
            <p:cNvSpPr>
              <a:spLocks noChangeArrowheads="1"/>
            </p:cNvSpPr>
            <p:nvPr/>
          </p:nvSpPr>
          <p:spPr bwMode="auto">
            <a:xfrm>
              <a:off x="3109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7122" name="Rectangle 65"/>
            <p:cNvSpPr>
              <a:spLocks noChangeArrowheads="1"/>
            </p:cNvSpPr>
            <p:nvPr/>
          </p:nvSpPr>
          <p:spPr bwMode="auto">
            <a:xfrm>
              <a:off x="3426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6</a:t>
              </a:r>
            </a:p>
          </p:txBody>
        </p:sp>
        <p:sp>
          <p:nvSpPr>
            <p:cNvPr id="87123" name="Rectangle 66"/>
            <p:cNvSpPr>
              <a:spLocks noChangeArrowheads="1"/>
            </p:cNvSpPr>
            <p:nvPr/>
          </p:nvSpPr>
          <p:spPr bwMode="auto">
            <a:xfrm>
              <a:off x="3743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7124" name="Rectangle 67"/>
            <p:cNvSpPr>
              <a:spLocks noChangeArrowheads="1"/>
            </p:cNvSpPr>
            <p:nvPr/>
          </p:nvSpPr>
          <p:spPr bwMode="auto">
            <a:xfrm>
              <a:off x="1521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87125" name="Rectangle 68"/>
            <p:cNvSpPr>
              <a:spLocks noChangeArrowheads="1"/>
            </p:cNvSpPr>
            <p:nvPr/>
          </p:nvSpPr>
          <p:spPr bwMode="auto">
            <a:xfrm>
              <a:off x="1839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7126" name="Rectangle 69"/>
            <p:cNvSpPr>
              <a:spLocks noChangeArrowheads="1"/>
            </p:cNvSpPr>
            <p:nvPr/>
          </p:nvSpPr>
          <p:spPr bwMode="auto">
            <a:xfrm>
              <a:off x="2156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6</a:t>
              </a:r>
            </a:p>
          </p:txBody>
        </p:sp>
        <p:sp>
          <p:nvSpPr>
            <p:cNvPr id="87127" name="Rectangle 70"/>
            <p:cNvSpPr>
              <a:spLocks noChangeArrowheads="1"/>
            </p:cNvSpPr>
            <p:nvPr/>
          </p:nvSpPr>
          <p:spPr bwMode="auto">
            <a:xfrm>
              <a:off x="2474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7128" name="Rectangle 71"/>
            <p:cNvSpPr>
              <a:spLocks noChangeArrowheads="1"/>
            </p:cNvSpPr>
            <p:nvPr/>
          </p:nvSpPr>
          <p:spPr bwMode="auto">
            <a:xfrm>
              <a:off x="2791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87129" name="Rectangle 72"/>
            <p:cNvSpPr>
              <a:spLocks noChangeArrowheads="1"/>
            </p:cNvSpPr>
            <p:nvPr/>
          </p:nvSpPr>
          <p:spPr bwMode="auto">
            <a:xfrm>
              <a:off x="3109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7130" name="Rectangle 73"/>
            <p:cNvSpPr>
              <a:spLocks noChangeArrowheads="1"/>
            </p:cNvSpPr>
            <p:nvPr/>
          </p:nvSpPr>
          <p:spPr bwMode="auto">
            <a:xfrm>
              <a:off x="3426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87131" name="Rectangle 74"/>
            <p:cNvSpPr>
              <a:spLocks noChangeArrowheads="1"/>
            </p:cNvSpPr>
            <p:nvPr/>
          </p:nvSpPr>
          <p:spPr bwMode="auto">
            <a:xfrm>
              <a:off x="3743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7132" name="Rectangle 75"/>
            <p:cNvSpPr>
              <a:spLocks noChangeArrowheads="1"/>
            </p:cNvSpPr>
            <p:nvPr/>
          </p:nvSpPr>
          <p:spPr bwMode="auto">
            <a:xfrm>
              <a:off x="1203" y="1616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133" name="Rectangle 76"/>
            <p:cNvSpPr>
              <a:spLocks noChangeArrowheads="1"/>
            </p:cNvSpPr>
            <p:nvPr/>
          </p:nvSpPr>
          <p:spPr bwMode="auto">
            <a:xfrm>
              <a:off x="1203" y="1843"/>
              <a:ext cx="317" cy="227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solidFill>
                    <a:schemeClr val="bg1"/>
                  </a:solidFill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87134" name="Rectangle 77"/>
            <p:cNvSpPr>
              <a:spLocks noChangeArrowheads="1"/>
            </p:cNvSpPr>
            <p:nvPr/>
          </p:nvSpPr>
          <p:spPr bwMode="auto">
            <a:xfrm>
              <a:off x="1203" y="2070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7135" name="Rectangle 78"/>
            <p:cNvSpPr>
              <a:spLocks noChangeArrowheads="1"/>
            </p:cNvSpPr>
            <p:nvPr/>
          </p:nvSpPr>
          <p:spPr bwMode="auto">
            <a:xfrm>
              <a:off x="1203" y="2297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7136" name="Rectangle 79"/>
            <p:cNvSpPr>
              <a:spLocks noChangeArrowheads="1"/>
            </p:cNvSpPr>
            <p:nvPr/>
          </p:nvSpPr>
          <p:spPr bwMode="auto">
            <a:xfrm>
              <a:off x="1203" y="2524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7137" name="Rectangle 80"/>
            <p:cNvSpPr>
              <a:spLocks noChangeArrowheads="1"/>
            </p:cNvSpPr>
            <p:nvPr/>
          </p:nvSpPr>
          <p:spPr bwMode="auto">
            <a:xfrm>
              <a:off x="1203" y="1344"/>
              <a:ext cx="317" cy="27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lnSpc>
                  <a:spcPct val="6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  k</a:t>
              </a:r>
            </a:p>
            <a:p>
              <a:pPr latinLnBrk="0">
                <a:lnSpc>
                  <a:spcPct val="6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a</a:t>
              </a:r>
            </a:p>
          </p:txBody>
        </p:sp>
        <p:sp>
          <p:nvSpPr>
            <p:cNvPr id="87138" name="Rectangle 81"/>
            <p:cNvSpPr>
              <a:spLocks noChangeArrowheads="1"/>
            </p:cNvSpPr>
            <p:nvPr/>
          </p:nvSpPr>
          <p:spPr bwMode="auto">
            <a:xfrm>
              <a:off x="1203" y="2750"/>
              <a:ext cx="317" cy="227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chemeClr val="bg1"/>
                  </a:solidFill>
                  <a:latin typeface="Comic Sans MS" pitchFamily="66" charset="0"/>
                  <a:ea typeface="굴림" pitchFamily="50" charset="-127"/>
                </a:rPr>
                <a:t>6</a:t>
              </a:r>
            </a:p>
          </p:txBody>
        </p:sp>
        <p:sp>
          <p:nvSpPr>
            <p:cNvPr id="87139" name="Rectangle 82"/>
            <p:cNvSpPr>
              <a:spLocks noChangeArrowheads="1"/>
            </p:cNvSpPr>
            <p:nvPr/>
          </p:nvSpPr>
          <p:spPr bwMode="auto">
            <a:xfrm>
              <a:off x="1203" y="2977"/>
              <a:ext cx="317" cy="227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chemeClr val="bg1"/>
                  </a:solidFill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87140" name="Rectangle 83"/>
            <p:cNvSpPr>
              <a:spLocks noChangeArrowheads="1"/>
            </p:cNvSpPr>
            <p:nvPr/>
          </p:nvSpPr>
          <p:spPr bwMode="auto">
            <a:xfrm>
              <a:off x="1203" y="3204"/>
              <a:ext cx="317" cy="227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chemeClr val="bg1"/>
                  </a:solidFill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87141" name="Line 84"/>
            <p:cNvSpPr>
              <a:spLocks noChangeShapeType="1"/>
            </p:cNvSpPr>
            <p:nvPr/>
          </p:nvSpPr>
          <p:spPr bwMode="auto">
            <a:xfrm>
              <a:off x="1202" y="1344"/>
              <a:ext cx="318" cy="272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87142" name="Rectangle 85"/>
            <p:cNvSpPr>
              <a:spLocks noChangeArrowheads="1"/>
            </p:cNvSpPr>
            <p:nvPr/>
          </p:nvSpPr>
          <p:spPr bwMode="auto">
            <a:xfrm>
              <a:off x="1521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7143" name="Rectangle 86"/>
            <p:cNvSpPr>
              <a:spLocks noChangeArrowheads="1"/>
            </p:cNvSpPr>
            <p:nvPr/>
          </p:nvSpPr>
          <p:spPr bwMode="auto">
            <a:xfrm>
              <a:off x="1839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7144" name="Rectangle 87"/>
            <p:cNvSpPr>
              <a:spLocks noChangeArrowheads="1"/>
            </p:cNvSpPr>
            <p:nvPr/>
          </p:nvSpPr>
          <p:spPr bwMode="auto">
            <a:xfrm>
              <a:off x="2156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7145" name="Rectangle 88"/>
            <p:cNvSpPr>
              <a:spLocks noChangeArrowheads="1"/>
            </p:cNvSpPr>
            <p:nvPr/>
          </p:nvSpPr>
          <p:spPr bwMode="auto">
            <a:xfrm>
              <a:off x="2474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7146" name="Rectangle 89"/>
            <p:cNvSpPr>
              <a:spLocks noChangeArrowheads="1"/>
            </p:cNvSpPr>
            <p:nvPr/>
          </p:nvSpPr>
          <p:spPr bwMode="auto">
            <a:xfrm>
              <a:off x="2791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147" name="Rectangle 90"/>
            <p:cNvSpPr>
              <a:spLocks noChangeArrowheads="1"/>
            </p:cNvSpPr>
            <p:nvPr/>
          </p:nvSpPr>
          <p:spPr bwMode="auto">
            <a:xfrm>
              <a:off x="3109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7148" name="Rectangle 91"/>
            <p:cNvSpPr>
              <a:spLocks noChangeArrowheads="1"/>
            </p:cNvSpPr>
            <p:nvPr/>
          </p:nvSpPr>
          <p:spPr bwMode="auto">
            <a:xfrm>
              <a:off x="3426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7149" name="Rectangle 92"/>
            <p:cNvSpPr>
              <a:spLocks noChangeArrowheads="1"/>
            </p:cNvSpPr>
            <p:nvPr/>
          </p:nvSpPr>
          <p:spPr bwMode="auto">
            <a:xfrm>
              <a:off x="3743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7150" name="Rectangle 93"/>
            <p:cNvSpPr>
              <a:spLocks noChangeArrowheads="1"/>
            </p:cNvSpPr>
            <p:nvPr/>
          </p:nvSpPr>
          <p:spPr bwMode="auto">
            <a:xfrm>
              <a:off x="1521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87151" name="Rectangle 94"/>
            <p:cNvSpPr>
              <a:spLocks noChangeArrowheads="1"/>
            </p:cNvSpPr>
            <p:nvPr/>
          </p:nvSpPr>
          <p:spPr bwMode="auto">
            <a:xfrm>
              <a:off x="1839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152" name="Rectangle 95"/>
            <p:cNvSpPr>
              <a:spLocks noChangeArrowheads="1"/>
            </p:cNvSpPr>
            <p:nvPr/>
          </p:nvSpPr>
          <p:spPr bwMode="auto">
            <a:xfrm>
              <a:off x="2156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87153" name="Rectangle 96"/>
            <p:cNvSpPr>
              <a:spLocks noChangeArrowheads="1"/>
            </p:cNvSpPr>
            <p:nvPr/>
          </p:nvSpPr>
          <p:spPr bwMode="auto">
            <a:xfrm>
              <a:off x="2474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154" name="Rectangle 97"/>
            <p:cNvSpPr>
              <a:spLocks noChangeArrowheads="1"/>
            </p:cNvSpPr>
            <p:nvPr/>
          </p:nvSpPr>
          <p:spPr bwMode="auto">
            <a:xfrm>
              <a:off x="2791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87155" name="Rectangle 98"/>
            <p:cNvSpPr>
              <a:spLocks noChangeArrowheads="1"/>
            </p:cNvSpPr>
            <p:nvPr/>
          </p:nvSpPr>
          <p:spPr bwMode="auto">
            <a:xfrm>
              <a:off x="3109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156" name="Rectangle 99"/>
            <p:cNvSpPr>
              <a:spLocks noChangeArrowheads="1"/>
            </p:cNvSpPr>
            <p:nvPr/>
          </p:nvSpPr>
          <p:spPr bwMode="auto">
            <a:xfrm>
              <a:off x="3426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87157" name="Rectangle 100"/>
            <p:cNvSpPr>
              <a:spLocks noChangeArrowheads="1"/>
            </p:cNvSpPr>
            <p:nvPr/>
          </p:nvSpPr>
          <p:spPr bwMode="auto">
            <a:xfrm>
              <a:off x="3743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158" name="Rectangle 101"/>
            <p:cNvSpPr>
              <a:spLocks noChangeArrowheads="1"/>
            </p:cNvSpPr>
            <p:nvPr/>
          </p:nvSpPr>
          <p:spPr bwMode="auto">
            <a:xfrm>
              <a:off x="1203" y="3430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7159" name="Rectangle 102"/>
            <p:cNvSpPr>
              <a:spLocks noChangeArrowheads="1"/>
            </p:cNvSpPr>
            <p:nvPr/>
          </p:nvSpPr>
          <p:spPr bwMode="auto">
            <a:xfrm>
              <a:off x="1203" y="3657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87160" name="Rectangle 103"/>
            <p:cNvSpPr>
              <a:spLocks noChangeArrowheads="1"/>
            </p:cNvSpPr>
            <p:nvPr/>
          </p:nvSpPr>
          <p:spPr bwMode="auto">
            <a:xfrm>
              <a:off x="4060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161" name="Rectangle 104"/>
            <p:cNvSpPr>
              <a:spLocks noChangeArrowheads="1"/>
            </p:cNvSpPr>
            <p:nvPr/>
          </p:nvSpPr>
          <p:spPr bwMode="auto">
            <a:xfrm>
              <a:off x="4377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162" name="Rectangle 105"/>
            <p:cNvSpPr>
              <a:spLocks noChangeArrowheads="1"/>
            </p:cNvSpPr>
            <p:nvPr/>
          </p:nvSpPr>
          <p:spPr bwMode="auto">
            <a:xfrm>
              <a:off x="4060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6</a:t>
              </a:r>
            </a:p>
          </p:txBody>
        </p:sp>
        <p:sp>
          <p:nvSpPr>
            <p:cNvPr id="87163" name="Rectangle 106"/>
            <p:cNvSpPr>
              <a:spLocks noChangeArrowheads="1"/>
            </p:cNvSpPr>
            <p:nvPr/>
          </p:nvSpPr>
          <p:spPr bwMode="auto">
            <a:xfrm>
              <a:off x="4377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164" name="Rectangle 107"/>
            <p:cNvSpPr>
              <a:spLocks noChangeArrowheads="1"/>
            </p:cNvSpPr>
            <p:nvPr/>
          </p:nvSpPr>
          <p:spPr bwMode="auto">
            <a:xfrm>
              <a:off x="4060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87165" name="Rectangle 108"/>
            <p:cNvSpPr>
              <a:spLocks noChangeArrowheads="1"/>
            </p:cNvSpPr>
            <p:nvPr/>
          </p:nvSpPr>
          <p:spPr bwMode="auto">
            <a:xfrm>
              <a:off x="4377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166" name="Rectangle 109"/>
            <p:cNvSpPr>
              <a:spLocks noChangeArrowheads="1"/>
            </p:cNvSpPr>
            <p:nvPr/>
          </p:nvSpPr>
          <p:spPr bwMode="auto">
            <a:xfrm>
              <a:off x="4060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87167" name="Rectangle 110"/>
            <p:cNvSpPr>
              <a:spLocks noChangeArrowheads="1"/>
            </p:cNvSpPr>
            <p:nvPr/>
          </p:nvSpPr>
          <p:spPr bwMode="auto">
            <a:xfrm>
              <a:off x="4377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168" name="Rectangle 111"/>
            <p:cNvSpPr>
              <a:spLocks noChangeArrowheads="1"/>
            </p:cNvSpPr>
            <p:nvPr/>
          </p:nvSpPr>
          <p:spPr bwMode="auto">
            <a:xfrm>
              <a:off x="4060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7169" name="Rectangle 112"/>
            <p:cNvSpPr>
              <a:spLocks noChangeArrowheads="1"/>
            </p:cNvSpPr>
            <p:nvPr/>
          </p:nvSpPr>
          <p:spPr bwMode="auto">
            <a:xfrm>
              <a:off x="4377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170" name="Rectangle 113"/>
            <p:cNvSpPr>
              <a:spLocks noChangeArrowheads="1"/>
            </p:cNvSpPr>
            <p:nvPr/>
          </p:nvSpPr>
          <p:spPr bwMode="auto">
            <a:xfrm>
              <a:off x="4060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87171" name="Rectangle 114"/>
            <p:cNvSpPr>
              <a:spLocks noChangeArrowheads="1"/>
            </p:cNvSpPr>
            <p:nvPr/>
          </p:nvSpPr>
          <p:spPr bwMode="auto">
            <a:xfrm>
              <a:off x="4377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172" name="Rectangle 115"/>
            <p:cNvSpPr>
              <a:spLocks noChangeArrowheads="1"/>
            </p:cNvSpPr>
            <p:nvPr/>
          </p:nvSpPr>
          <p:spPr bwMode="auto">
            <a:xfrm>
              <a:off x="4060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87173" name="Rectangle 116"/>
            <p:cNvSpPr>
              <a:spLocks noChangeArrowheads="1"/>
            </p:cNvSpPr>
            <p:nvPr/>
          </p:nvSpPr>
          <p:spPr bwMode="auto">
            <a:xfrm>
              <a:off x="4377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174" name="Rectangle 117"/>
            <p:cNvSpPr>
              <a:spLocks noChangeArrowheads="1"/>
            </p:cNvSpPr>
            <p:nvPr/>
          </p:nvSpPr>
          <p:spPr bwMode="auto">
            <a:xfrm>
              <a:off x="4060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87175" name="Rectangle 118"/>
            <p:cNvSpPr>
              <a:spLocks noChangeArrowheads="1"/>
            </p:cNvSpPr>
            <p:nvPr/>
          </p:nvSpPr>
          <p:spPr bwMode="auto">
            <a:xfrm>
              <a:off x="4377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176" name="Rectangle 119"/>
            <p:cNvSpPr>
              <a:spLocks noChangeArrowheads="1"/>
            </p:cNvSpPr>
            <p:nvPr/>
          </p:nvSpPr>
          <p:spPr bwMode="auto">
            <a:xfrm>
              <a:off x="4060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87177" name="Rectangle 120"/>
            <p:cNvSpPr>
              <a:spLocks noChangeArrowheads="1"/>
            </p:cNvSpPr>
            <p:nvPr/>
          </p:nvSpPr>
          <p:spPr bwMode="auto">
            <a:xfrm>
              <a:off x="4377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178" name="Rectangle 121"/>
            <p:cNvSpPr>
              <a:spLocks noChangeArrowheads="1"/>
            </p:cNvSpPr>
            <p:nvPr/>
          </p:nvSpPr>
          <p:spPr bwMode="auto">
            <a:xfrm>
              <a:off x="4060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87179" name="Rectangle 122"/>
            <p:cNvSpPr>
              <a:spLocks noChangeArrowheads="1"/>
            </p:cNvSpPr>
            <p:nvPr/>
          </p:nvSpPr>
          <p:spPr bwMode="auto">
            <a:xfrm>
              <a:off x="4377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87180" name="Rectangle 123"/>
            <p:cNvSpPr>
              <a:spLocks noChangeArrowheads="1"/>
            </p:cNvSpPr>
            <p:nvPr/>
          </p:nvSpPr>
          <p:spPr bwMode="auto">
            <a:xfrm>
              <a:off x="4061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87181" name="Rectangle 124"/>
            <p:cNvSpPr>
              <a:spLocks noChangeArrowheads="1"/>
            </p:cNvSpPr>
            <p:nvPr/>
          </p:nvSpPr>
          <p:spPr bwMode="auto">
            <a:xfrm>
              <a:off x="4378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009900"/>
                  </a:solidFill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87182" name="Rectangle 125"/>
            <p:cNvSpPr>
              <a:spLocks noChangeArrowheads="1"/>
            </p:cNvSpPr>
            <p:nvPr/>
          </p:nvSpPr>
          <p:spPr bwMode="auto">
            <a:xfrm>
              <a:off x="1520" y="1616"/>
              <a:ext cx="3174" cy="2268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87043" name="Rectangle 126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 sz="2800"/>
              <a:t>Example</a:t>
            </a:r>
            <a:endParaRPr lang="ko-KR" sz="2800"/>
          </a:p>
        </p:txBody>
      </p:sp>
      <p:sp>
        <p:nvSpPr>
          <p:cNvPr id="87044" name="Rectangle 127"/>
          <p:cNvSpPr>
            <a:spLocks noGrp="1"/>
          </p:cNvSpPr>
          <p:nvPr>
            <p:ph type="body" idx="4294967295"/>
          </p:nvPr>
        </p:nvSpPr>
        <p:spPr>
          <a:xfrm>
            <a:off x="323850" y="1268413"/>
            <a:ext cx="8640763" cy="622300"/>
          </a:xfrm>
        </p:spPr>
        <p:txBody>
          <a:bodyPr/>
          <a:lstStyle/>
          <a:p>
            <a:r>
              <a:rPr lang="en-US" altLang="ko-KR"/>
              <a:t> In </a:t>
            </a:r>
            <a:r>
              <a:rPr lang="en-US" altLang="ko-KR">
                <a:latin typeface="Bookman Old Style" pitchFamily="18" charset="0"/>
              </a:rPr>
              <a:t>&lt;</a:t>
            </a:r>
            <a:r>
              <a:rPr lang="en-US" altLang="ko-KR" i="1">
                <a:latin typeface="Bookman Old Style" pitchFamily="18" charset="0"/>
              </a:rPr>
              <a:t>Z</a:t>
            </a:r>
            <a:r>
              <a:rPr lang="en-US" altLang="ko-KR" sz="2800" i="1" baseline="-25000">
                <a:latin typeface="Bookman Old Style" pitchFamily="18" charset="0"/>
              </a:rPr>
              <a:t>11</a:t>
            </a:r>
            <a:r>
              <a:rPr lang="en-US" altLang="ko-KR" i="1">
                <a:latin typeface="Bookman Old Style" pitchFamily="18" charset="0"/>
              </a:rPr>
              <a:t>*</a:t>
            </a:r>
            <a:r>
              <a:rPr lang="en-US" altLang="ko-KR"/>
              <a:t>,</a:t>
            </a:r>
            <a:r>
              <a:rPr lang="en-US" altLang="ko-KR">
                <a:sym typeface="Symbol" pitchFamily="18" charset="2"/>
              </a:rPr>
              <a:t></a:t>
            </a:r>
            <a:r>
              <a:rPr lang="en-US" altLang="ko-KR">
                <a:latin typeface="Bookman Old Style" pitchFamily="18" charset="0"/>
                <a:sym typeface="Symbol" pitchFamily="18" charset="2"/>
              </a:rPr>
              <a:t>&gt;</a:t>
            </a:r>
            <a:r>
              <a:rPr lang="en-US" altLang="ko-KR"/>
              <a:t>, </a:t>
            </a:r>
            <a:r>
              <a:rPr lang="en-US" altLang="ko-KR" i="1">
                <a:latin typeface="Bookman Old Style" pitchFamily="18" charset="0"/>
                <a:sym typeface="Symbol" pitchFamily="18" charset="2"/>
              </a:rPr>
              <a:t></a:t>
            </a:r>
            <a:r>
              <a:rPr lang="en-US" altLang="ko-KR" i="1">
                <a:latin typeface="Bookman Old Style" pitchFamily="18" charset="0"/>
              </a:rPr>
              <a:t>(p-1) = 4</a:t>
            </a:r>
            <a:r>
              <a:rPr lang="en-US" altLang="ko-KR"/>
              <a:t>.</a:t>
            </a:r>
            <a:endParaRPr lang="ko-KR" altLang="en-US"/>
          </a:p>
        </p:txBody>
      </p:sp>
      <p:sp>
        <p:nvSpPr>
          <p:cNvPr id="87045" name="Text Box 128"/>
          <p:cNvSpPr txBox="1">
            <a:spLocks noChangeArrowheads="1"/>
          </p:cNvSpPr>
          <p:nvPr/>
        </p:nvSpPr>
        <p:spPr bwMode="auto">
          <a:xfrm>
            <a:off x="2339975" y="6237288"/>
            <a:ext cx="4537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>
                <a:latin typeface="Comic Sans MS" pitchFamily="66" charset="0"/>
                <a:ea typeface="굴림" pitchFamily="50" charset="-127"/>
              </a:rPr>
              <a:t>Table of Powers, a</a:t>
            </a:r>
            <a:r>
              <a:rPr kumimoji="0" lang="en-US" altLang="ko-KR" sz="2400" baseline="30000">
                <a:latin typeface="Comic Sans MS" pitchFamily="66" charset="0"/>
                <a:ea typeface="굴림" pitchFamily="50" charset="-127"/>
              </a:rPr>
              <a:t>k</a:t>
            </a:r>
            <a:r>
              <a:rPr kumimoji="0" lang="en-US" altLang="ko-KR" sz="2400">
                <a:latin typeface="Comic Sans MS" pitchFamily="66" charset="0"/>
                <a:ea typeface="굴림" pitchFamily="50" charset="-127"/>
              </a:rPr>
              <a:t> </a:t>
            </a:r>
          </a:p>
        </p:txBody>
      </p:sp>
      <p:grpSp>
        <p:nvGrpSpPr>
          <p:cNvPr id="87046" name="Group 129"/>
          <p:cNvGrpSpPr>
            <a:grpSpLocks/>
          </p:cNvGrpSpPr>
          <p:nvPr/>
        </p:nvGrpSpPr>
        <p:grpSpPr bwMode="auto">
          <a:xfrm>
            <a:off x="2484438" y="2565400"/>
            <a:ext cx="4895850" cy="3600450"/>
            <a:chOff x="1565" y="1616"/>
            <a:chExt cx="3084" cy="2268"/>
          </a:xfrm>
        </p:grpSpPr>
        <p:sp>
          <p:nvSpPr>
            <p:cNvPr id="87050" name="Oval 130"/>
            <p:cNvSpPr>
              <a:spLocks noChangeArrowheads="1"/>
            </p:cNvSpPr>
            <p:nvPr/>
          </p:nvSpPr>
          <p:spPr bwMode="auto">
            <a:xfrm>
              <a:off x="4422" y="1842"/>
              <a:ext cx="227" cy="227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87051" name="Oval 131"/>
            <p:cNvSpPr>
              <a:spLocks noChangeArrowheads="1"/>
            </p:cNvSpPr>
            <p:nvPr/>
          </p:nvSpPr>
          <p:spPr bwMode="auto">
            <a:xfrm>
              <a:off x="1565" y="1616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87052" name="Oval 132"/>
            <p:cNvSpPr>
              <a:spLocks noChangeArrowheads="1"/>
            </p:cNvSpPr>
            <p:nvPr/>
          </p:nvSpPr>
          <p:spPr bwMode="auto">
            <a:xfrm>
              <a:off x="2835" y="2296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87053" name="Oval 133"/>
            <p:cNvSpPr>
              <a:spLocks noChangeArrowheads="1"/>
            </p:cNvSpPr>
            <p:nvPr/>
          </p:nvSpPr>
          <p:spPr bwMode="auto">
            <a:xfrm>
              <a:off x="2835" y="2069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87054" name="Oval 134"/>
            <p:cNvSpPr>
              <a:spLocks noChangeArrowheads="1"/>
            </p:cNvSpPr>
            <p:nvPr/>
          </p:nvSpPr>
          <p:spPr bwMode="auto">
            <a:xfrm>
              <a:off x="1882" y="3657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87055" name="Oval 135"/>
            <p:cNvSpPr>
              <a:spLocks noChangeArrowheads="1"/>
            </p:cNvSpPr>
            <p:nvPr/>
          </p:nvSpPr>
          <p:spPr bwMode="auto">
            <a:xfrm>
              <a:off x="2835" y="2523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87056" name="Oval 136"/>
            <p:cNvSpPr>
              <a:spLocks noChangeArrowheads="1"/>
            </p:cNvSpPr>
            <p:nvPr/>
          </p:nvSpPr>
          <p:spPr bwMode="auto">
            <a:xfrm>
              <a:off x="4422" y="2976"/>
              <a:ext cx="227" cy="227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87057" name="Oval 137"/>
            <p:cNvSpPr>
              <a:spLocks noChangeArrowheads="1"/>
            </p:cNvSpPr>
            <p:nvPr/>
          </p:nvSpPr>
          <p:spPr bwMode="auto">
            <a:xfrm>
              <a:off x="4422" y="2749"/>
              <a:ext cx="227" cy="227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87058" name="Oval 138"/>
            <p:cNvSpPr>
              <a:spLocks noChangeArrowheads="1"/>
            </p:cNvSpPr>
            <p:nvPr/>
          </p:nvSpPr>
          <p:spPr bwMode="auto">
            <a:xfrm>
              <a:off x="4422" y="3203"/>
              <a:ext cx="227" cy="227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87059" name="Oval 139"/>
            <p:cNvSpPr>
              <a:spLocks noChangeArrowheads="1"/>
            </p:cNvSpPr>
            <p:nvPr/>
          </p:nvSpPr>
          <p:spPr bwMode="auto">
            <a:xfrm>
              <a:off x="2835" y="3430"/>
              <a:ext cx="227" cy="227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87047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BEEE2299-AD10-4318-A08E-B7D75E809167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sp>
        <p:nvSpPr>
          <p:cNvPr id="87048" name="Text Box 141"/>
          <p:cNvSpPr txBox="1">
            <a:spLocks noChangeArrowheads="1"/>
          </p:cNvSpPr>
          <p:nvPr/>
        </p:nvSpPr>
        <p:spPr bwMode="auto">
          <a:xfrm>
            <a:off x="250825" y="4076700"/>
            <a:ext cx="1449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>
                <a:solidFill>
                  <a:srgbClr val="0000FF"/>
                </a:solidFill>
                <a:latin typeface="Arial Narrow" pitchFamily="34" charset="0"/>
                <a:ea typeface="굴림" pitchFamily="50" charset="-127"/>
              </a:rPr>
              <a:t># of generators</a:t>
            </a:r>
          </a:p>
        </p:txBody>
      </p:sp>
      <p:sp>
        <p:nvSpPr>
          <p:cNvPr id="87049" name="Text Box 142"/>
          <p:cNvSpPr txBox="1">
            <a:spLocks noChangeArrowheads="1"/>
          </p:cNvSpPr>
          <p:nvPr/>
        </p:nvSpPr>
        <p:spPr bwMode="auto">
          <a:xfrm>
            <a:off x="7559675" y="3716338"/>
            <a:ext cx="1584325" cy="639762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ko-KR" sz="1200">
                <a:latin typeface="맑은 고딕" pitchFamily="50" charset="-127"/>
              </a:rPr>
              <a:t>2,6,7,8</a:t>
            </a:r>
            <a:r>
              <a:rPr lang="ko-KR" altLang="en-US" sz="1200">
                <a:latin typeface="맑은 고딕" pitchFamily="50" charset="-127"/>
              </a:rPr>
              <a:t>만이 모든 </a:t>
            </a:r>
            <a:r>
              <a:rPr lang="en-US" altLang="ko-KR" sz="1200">
                <a:latin typeface="맑은 고딕" pitchFamily="50" charset="-127"/>
              </a:rPr>
              <a:t>elements</a:t>
            </a:r>
            <a:r>
              <a:rPr lang="ko-KR" altLang="en-US" sz="1200">
                <a:latin typeface="맑은 고딕" pitchFamily="50" charset="-127"/>
              </a:rPr>
              <a:t>를 </a:t>
            </a:r>
            <a:r>
              <a:rPr lang="en-US" altLang="ko-KR" sz="1200">
                <a:latin typeface="맑은 고딕" pitchFamily="50" charset="-127"/>
              </a:rPr>
              <a:t>generation</a:t>
            </a:r>
            <a:r>
              <a:rPr lang="ko-KR" altLang="en-US" sz="1200">
                <a:latin typeface="맑은 고딕" pitchFamily="50" charset="-127"/>
              </a:rPr>
              <a:t>함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/>
              <a:t>Discrete Logarithm</a:t>
            </a:r>
            <a:endParaRPr lang="ko-KR"/>
          </a:p>
        </p:txBody>
      </p:sp>
      <p:sp>
        <p:nvSpPr>
          <p:cNvPr id="326659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3586163"/>
          </a:xfrm>
        </p:spPr>
        <p:txBody>
          <a:bodyPr/>
          <a:lstStyle/>
          <a:p>
            <a:pPr>
              <a:defRPr/>
            </a:pPr>
            <a:r>
              <a:rPr lang="ko-KR" altLang="en-US"/>
              <a:t> </a:t>
            </a:r>
            <a:r>
              <a:rPr lang="en-US" altLang="ko-KR"/>
              <a:t>Definition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ko-KR"/>
              <a:t>Let </a:t>
            </a:r>
            <a:r>
              <a:rPr lang="en-US" altLang="ko-KR" i="1">
                <a:latin typeface="Bookman Old Style" pitchFamily="18" charset="0"/>
              </a:rPr>
              <a:t>g</a:t>
            </a:r>
            <a:r>
              <a:rPr lang="en-US" altLang="ko-KR"/>
              <a:t> be a fixed generator for </a:t>
            </a:r>
            <a:r>
              <a:rPr lang="en-US" altLang="ko-KR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Z</a:t>
            </a:r>
            <a:r>
              <a:rPr lang="en-US" altLang="ko-KR" i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p</a:t>
            </a:r>
            <a:r>
              <a:rPr lang="en-US" altLang="ko-KR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*</a:t>
            </a:r>
            <a:r>
              <a:rPr lang="en-US" altLang="ko-KR" i="1">
                <a:ea typeface="MS PMincho" pitchFamily="18" charset="-128"/>
              </a:rPr>
              <a:t>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ko-KR">
                <a:ea typeface="MS PMincho" pitchFamily="18" charset="-128"/>
              </a:rPr>
              <a:t>Each </a:t>
            </a:r>
            <a:r>
              <a:rPr lang="en-US" altLang="ko-KR" i="1">
                <a:latin typeface="Bookman Old Style" pitchFamily="18" charset="0"/>
                <a:ea typeface="MS PMincho" pitchFamily="18" charset="-128"/>
              </a:rPr>
              <a:t>a </a:t>
            </a:r>
            <a:r>
              <a:rPr lang="en-US" altLang="ko-KR"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>
                <a:latin typeface="Bookman Old Style" pitchFamily="18" charset="0"/>
                <a:ea typeface="MS PMincho" pitchFamily="18" charset="-128"/>
              </a:rPr>
              <a:t> </a:t>
            </a:r>
            <a:r>
              <a:rPr lang="en-US" altLang="ko-KR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Z</a:t>
            </a:r>
            <a:r>
              <a:rPr lang="en-US" altLang="ko-KR" i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p</a:t>
            </a:r>
            <a:r>
              <a:rPr lang="en-US" altLang="ko-KR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*</a:t>
            </a:r>
            <a:r>
              <a:rPr lang="en-US" altLang="ko-KR">
                <a:ea typeface="MS PMincho" pitchFamily="18" charset="-128"/>
              </a:rPr>
              <a:t> has associated with it a unique integer </a:t>
            </a:r>
            <a:r>
              <a:rPr lang="en-US" altLang="ko-KR" i="1">
                <a:latin typeface="Bookman Old Style" pitchFamily="18" charset="0"/>
                <a:ea typeface="MS PMincho" pitchFamily="18" charset="-128"/>
              </a:rPr>
              <a:t>r </a:t>
            </a:r>
            <a:r>
              <a:rPr lang="en-US" altLang="ko-KR"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>
                <a:latin typeface="Bookman Old Style" pitchFamily="18" charset="0"/>
                <a:ea typeface="MS PMincho" pitchFamily="18" charset="-128"/>
              </a:rPr>
              <a:t> {0,1, … , p-2}</a:t>
            </a:r>
            <a:r>
              <a:rPr lang="en-US" altLang="ko-KR">
                <a:ea typeface="MS PMincho" pitchFamily="18" charset="-128"/>
              </a:rPr>
              <a:t> such that</a:t>
            </a:r>
            <a:endParaRPr i="1">
              <a:ea typeface="MS PMincho" pitchFamily="18" charset="-128"/>
            </a:endParaRPr>
          </a:p>
          <a:p>
            <a:pPr lvl="1" algn="ctr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altLang="ko-KR" i="1">
                <a:solidFill>
                  <a:srgbClr val="009900"/>
                </a:solidFill>
                <a:latin typeface="Bookman Old Style" pitchFamily="18" charset="0"/>
                <a:ea typeface="MS PMincho" pitchFamily="18" charset="-128"/>
              </a:rPr>
              <a:t>a </a:t>
            </a:r>
            <a:r>
              <a:rPr lang="en-US" altLang="ko-KR">
                <a:solidFill>
                  <a:srgbClr val="0099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≡</a:t>
            </a:r>
            <a:r>
              <a:rPr lang="en-US" altLang="ko-KR" i="1">
                <a:solidFill>
                  <a:srgbClr val="0099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 g</a:t>
            </a:r>
            <a:r>
              <a:rPr lang="en-US" altLang="ko-KR" sz="3200" i="1" baseline="30000">
                <a:solidFill>
                  <a:srgbClr val="0099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r</a:t>
            </a:r>
            <a:r>
              <a:rPr lang="en-US" altLang="ko-KR" i="1" baseline="30000">
                <a:solidFill>
                  <a:srgbClr val="0099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 </a:t>
            </a:r>
            <a:r>
              <a:rPr lang="en-US" altLang="ko-KR" i="1">
                <a:solidFill>
                  <a:srgbClr val="0099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(mod p)</a:t>
            </a:r>
            <a:endParaRPr i="1">
              <a:ea typeface="MS PMincho" pitchFamily="18" charset="-128"/>
            </a:endParaRPr>
          </a:p>
          <a:p>
            <a:pPr lvl="1">
              <a:lnSpc>
                <a:spcPct val="20000"/>
              </a:lnSpc>
              <a:buFont typeface="Wingdings" pitchFamily="2" charset="2"/>
              <a:buNone/>
              <a:defRPr/>
            </a:pPr>
            <a:endParaRPr lang="en-US" altLang="ko-KR">
              <a:ea typeface="Arial Unicode MS" pitchFamily="50" charset="-127"/>
              <a:cs typeface="Arial Unicode MS" pitchFamily="50" charset="-127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altLang="ko-KR">
                <a:ea typeface="Arial Unicode MS" pitchFamily="50" charset="-127"/>
                <a:cs typeface="Arial Unicode MS" pitchFamily="50" charset="-127"/>
              </a:rPr>
              <a:t>This </a:t>
            </a:r>
            <a:r>
              <a:rPr lang="en-US" altLang="ko-KR" i="1">
                <a:solidFill>
                  <a:srgbClr val="0099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r</a:t>
            </a:r>
            <a:r>
              <a:rPr lang="en-US" altLang="ko-KR">
                <a:ea typeface="Arial Unicode MS" pitchFamily="50" charset="-127"/>
                <a:cs typeface="Arial Unicode MS" pitchFamily="50" charset="-127"/>
              </a:rPr>
              <a:t> is denoted by </a:t>
            </a:r>
            <a:r>
              <a:rPr lang="en-US" altLang="ko-KR" i="1">
                <a:solidFill>
                  <a:srgbClr val="FF00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ind</a:t>
            </a:r>
            <a:r>
              <a:rPr lang="en-US" altLang="ko-KR" i="1" baseline="-25000">
                <a:solidFill>
                  <a:srgbClr val="FF00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p</a:t>
            </a:r>
            <a:r>
              <a:rPr i="1" baseline="-25000">
                <a:solidFill>
                  <a:srgbClr val="FF00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,</a:t>
            </a:r>
            <a:r>
              <a:rPr lang="en-US" altLang="ko-KR" i="1" baseline="-25000">
                <a:solidFill>
                  <a:srgbClr val="FF00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g</a:t>
            </a:r>
            <a:r>
              <a:rPr lang="en-US" altLang="ko-KR" i="1">
                <a:solidFill>
                  <a:srgbClr val="FF00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(a)</a:t>
            </a:r>
            <a:r>
              <a:rPr lang="en-US" altLang="ko-KR">
                <a:ea typeface="Arial Unicode MS" pitchFamily="50" charset="-127"/>
                <a:cs typeface="Arial Unicode MS" pitchFamily="50" charset="-127"/>
              </a:rPr>
              <a:t> and is called the </a:t>
            </a:r>
            <a:r>
              <a:rPr lang="en-US" altLang="ko-KR">
                <a:solidFill>
                  <a:srgbClr val="009900"/>
                </a:solidFill>
                <a:ea typeface="Arial Unicode MS" pitchFamily="50" charset="-127"/>
                <a:cs typeface="Arial Unicode MS" pitchFamily="50" charset="-127"/>
              </a:rPr>
              <a:t>index of </a:t>
            </a:r>
            <a:r>
              <a:rPr lang="en-US" altLang="ko-KR" i="1">
                <a:solidFill>
                  <a:srgbClr val="0099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a</a:t>
            </a:r>
            <a:r>
              <a:rPr lang="en-US" altLang="ko-KR">
                <a:ea typeface="Arial Unicode MS" pitchFamily="50" charset="-127"/>
                <a:cs typeface="Arial Unicode MS" pitchFamily="50" charset="-127"/>
              </a:rPr>
              <a:t> with respect to </a:t>
            </a:r>
            <a:r>
              <a:rPr lang="en-US" altLang="ko-KR" i="1"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p</a:t>
            </a:r>
            <a:r>
              <a:rPr lang="en-US" altLang="ko-KR"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,</a:t>
            </a:r>
            <a:r>
              <a:rPr lang="en-US" altLang="ko-KR" i="1"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g</a:t>
            </a:r>
            <a:r>
              <a:rPr lang="en-US" altLang="ko-KR">
                <a:ea typeface="Arial Unicode MS" pitchFamily="50" charset="-127"/>
                <a:cs typeface="Arial Unicode MS" pitchFamily="50" charset="-127"/>
              </a:rPr>
              <a:t>.</a:t>
            </a:r>
            <a:endParaRPr i="1">
              <a:ea typeface="MS PMincho" pitchFamily="18" charset="-128"/>
            </a:endParaRPr>
          </a:p>
        </p:txBody>
      </p:sp>
      <p:sp>
        <p:nvSpPr>
          <p:cNvPr id="89092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6351EB1F-C6C2-4E54-9C5F-98337FD53E7B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43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38" name="Group 2"/>
          <p:cNvGrpSpPr>
            <a:grpSpLocks/>
          </p:cNvGrpSpPr>
          <p:nvPr/>
        </p:nvGrpSpPr>
        <p:grpSpPr bwMode="auto">
          <a:xfrm>
            <a:off x="3130550" y="1989138"/>
            <a:ext cx="5545138" cy="4032250"/>
            <a:chOff x="1202" y="1344"/>
            <a:chExt cx="3493" cy="2540"/>
          </a:xfrm>
        </p:grpSpPr>
        <p:sp>
          <p:nvSpPr>
            <p:cNvPr id="91152" name="Rectangle 3"/>
            <p:cNvSpPr>
              <a:spLocks noChangeArrowheads="1"/>
            </p:cNvSpPr>
            <p:nvPr/>
          </p:nvSpPr>
          <p:spPr bwMode="auto">
            <a:xfrm>
              <a:off x="1521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153" name="Rectangle 4"/>
            <p:cNvSpPr>
              <a:spLocks noChangeArrowheads="1"/>
            </p:cNvSpPr>
            <p:nvPr/>
          </p:nvSpPr>
          <p:spPr bwMode="auto">
            <a:xfrm>
              <a:off x="1521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154" name="Rectangle 5"/>
            <p:cNvSpPr>
              <a:spLocks noChangeArrowheads="1"/>
            </p:cNvSpPr>
            <p:nvPr/>
          </p:nvSpPr>
          <p:spPr bwMode="auto">
            <a:xfrm>
              <a:off x="1839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155" name="Rectangle 6"/>
            <p:cNvSpPr>
              <a:spLocks noChangeArrowheads="1"/>
            </p:cNvSpPr>
            <p:nvPr/>
          </p:nvSpPr>
          <p:spPr bwMode="auto">
            <a:xfrm>
              <a:off x="1838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91156" name="Rectangle 7"/>
            <p:cNvSpPr>
              <a:spLocks noChangeArrowheads="1"/>
            </p:cNvSpPr>
            <p:nvPr/>
          </p:nvSpPr>
          <p:spPr bwMode="auto">
            <a:xfrm>
              <a:off x="2156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157" name="Rectangle 8"/>
            <p:cNvSpPr>
              <a:spLocks noChangeArrowheads="1"/>
            </p:cNvSpPr>
            <p:nvPr/>
          </p:nvSpPr>
          <p:spPr bwMode="auto">
            <a:xfrm>
              <a:off x="2156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FF0000"/>
                  </a:solidFill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91158" name="Rectangle 9"/>
            <p:cNvSpPr>
              <a:spLocks noChangeArrowheads="1"/>
            </p:cNvSpPr>
            <p:nvPr/>
          </p:nvSpPr>
          <p:spPr bwMode="auto">
            <a:xfrm>
              <a:off x="2474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159" name="Rectangle 10"/>
            <p:cNvSpPr>
              <a:spLocks noChangeArrowheads="1"/>
            </p:cNvSpPr>
            <p:nvPr/>
          </p:nvSpPr>
          <p:spPr bwMode="auto">
            <a:xfrm>
              <a:off x="2474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91160" name="Rectangle 11"/>
            <p:cNvSpPr>
              <a:spLocks noChangeArrowheads="1"/>
            </p:cNvSpPr>
            <p:nvPr/>
          </p:nvSpPr>
          <p:spPr bwMode="auto">
            <a:xfrm>
              <a:off x="2791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161" name="Rectangle 12"/>
            <p:cNvSpPr>
              <a:spLocks noChangeArrowheads="1"/>
            </p:cNvSpPr>
            <p:nvPr/>
          </p:nvSpPr>
          <p:spPr bwMode="auto">
            <a:xfrm>
              <a:off x="2791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solidFill>
                    <a:srgbClr val="FF0000"/>
                  </a:solidFill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91162" name="Rectangle 13"/>
            <p:cNvSpPr>
              <a:spLocks noChangeArrowheads="1"/>
            </p:cNvSpPr>
            <p:nvPr/>
          </p:nvSpPr>
          <p:spPr bwMode="auto">
            <a:xfrm>
              <a:off x="3109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163" name="Rectangle 14"/>
            <p:cNvSpPr>
              <a:spLocks noChangeArrowheads="1"/>
            </p:cNvSpPr>
            <p:nvPr/>
          </p:nvSpPr>
          <p:spPr bwMode="auto">
            <a:xfrm>
              <a:off x="3109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6</a:t>
              </a:r>
            </a:p>
          </p:txBody>
        </p:sp>
        <p:sp>
          <p:nvSpPr>
            <p:cNvPr id="91164" name="Rectangle 15"/>
            <p:cNvSpPr>
              <a:spLocks noChangeArrowheads="1"/>
            </p:cNvSpPr>
            <p:nvPr/>
          </p:nvSpPr>
          <p:spPr bwMode="auto">
            <a:xfrm>
              <a:off x="3426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165" name="Rectangle 16"/>
            <p:cNvSpPr>
              <a:spLocks noChangeArrowheads="1"/>
            </p:cNvSpPr>
            <p:nvPr/>
          </p:nvSpPr>
          <p:spPr bwMode="auto">
            <a:xfrm>
              <a:off x="3426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91166" name="Rectangle 17"/>
            <p:cNvSpPr>
              <a:spLocks noChangeArrowheads="1"/>
            </p:cNvSpPr>
            <p:nvPr/>
          </p:nvSpPr>
          <p:spPr bwMode="auto">
            <a:xfrm>
              <a:off x="3743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167" name="Rectangle 18"/>
            <p:cNvSpPr>
              <a:spLocks noChangeArrowheads="1"/>
            </p:cNvSpPr>
            <p:nvPr/>
          </p:nvSpPr>
          <p:spPr bwMode="auto">
            <a:xfrm>
              <a:off x="3743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91168" name="Rectangle 19"/>
            <p:cNvSpPr>
              <a:spLocks noChangeArrowheads="1"/>
            </p:cNvSpPr>
            <p:nvPr/>
          </p:nvSpPr>
          <p:spPr bwMode="auto">
            <a:xfrm>
              <a:off x="1521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91169" name="Rectangle 20"/>
            <p:cNvSpPr>
              <a:spLocks noChangeArrowheads="1"/>
            </p:cNvSpPr>
            <p:nvPr/>
          </p:nvSpPr>
          <p:spPr bwMode="auto">
            <a:xfrm>
              <a:off x="1839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91170" name="Rectangle 21"/>
            <p:cNvSpPr>
              <a:spLocks noChangeArrowheads="1"/>
            </p:cNvSpPr>
            <p:nvPr/>
          </p:nvSpPr>
          <p:spPr bwMode="auto">
            <a:xfrm>
              <a:off x="2156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91171" name="Rectangle 22"/>
            <p:cNvSpPr>
              <a:spLocks noChangeArrowheads="1"/>
            </p:cNvSpPr>
            <p:nvPr/>
          </p:nvSpPr>
          <p:spPr bwMode="auto">
            <a:xfrm>
              <a:off x="2474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91172" name="Rectangle 23"/>
            <p:cNvSpPr>
              <a:spLocks noChangeArrowheads="1"/>
            </p:cNvSpPr>
            <p:nvPr/>
          </p:nvSpPr>
          <p:spPr bwMode="auto">
            <a:xfrm>
              <a:off x="2791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91173" name="Rectangle 24"/>
            <p:cNvSpPr>
              <a:spLocks noChangeArrowheads="1"/>
            </p:cNvSpPr>
            <p:nvPr/>
          </p:nvSpPr>
          <p:spPr bwMode="auto">
            <a:xfrm>
              <a:off x="3109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91174" name="Rectangle 25"/>
            <p:cNvSpPr>
              <a:spLocks noChangeArrowheads="1"/>
            </p:cNvSpPr>
            <p:nvPr/>
          </p:nvSpPr>
          <p:spPr bwMode="auto">
            <a:xfrm>
              <a:off x="3426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91175" name="Rectangle 26"/>
            <p:cNvSpPr>
              <a:spLocks noChangeArrowheads="1"/>
            </p:cNvSpPr>
            <p:nvPr/>
          </p:nvSpPr>
          <p:spPr bwMode="auto">
            <a:xfrm>
              <a:off x="3743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91176" name="Rectangle 27"/>
            <p:cNvSpPr>
              <a:spLocks noChangeArrowheads="1"/>
            </p:cNvSpPr>
            <p:nvPr/>
          </p:nvSpPr>
          <p:spPr bwMode="auto">
            <a:xfrm>
              <a:off x="1521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91177" name="Rectangle 28"/>
            <p:cNvSpPr>
              <a:spLocks noChangeArrowheads="1"/>
            </p:cNvSpPr>
            <p:nvPr/>
          </p:nvSpPr>
          <p:spPr bwMode="auto">
            <a:xfrm>
              <a:off x="1839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91178" name="Rectangle 29"/>
            <p:cNvSpPr>
              <a:spLocks noChangeArrowheads="1"/>
            </p:cNvSpPr>
            <p:nvPr/>
          </p:nvSpPr>
          <p:spPr bwMode="auto">
            <a:xfrm>
              <a:off x="2156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91179" name="Rectangle 30"/>
            <p:cNvSpPr>
              <a:spLocks noChangeArrowheads="1"/>
            </p:cNvSpPr>
            <p:nvPr/>
          </p:nvSpPr>
          <p:spPr bwMode="auto">
            <a:xfrm>
              <a:off x="2474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91180" name="Rectangle 31"/>
            <p:cNvSpPr>
              <a:spLocks noChangeArrowheads="1"/>
            </p:cNvSpPr>
            <p:nvPr/>
          </p:nvSpPr>
          <p:spPr bwMode="auto">
            <a:xfrm>
              <a:off x="2791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181" name="Rectangle 32"/>
            <p:cNvSpPr>
              <a:spLocks noChangeArrowheads="1"/>
            </p:cNvSpPr>
            <p:nvPr/>
          </p:nvSpPr>
          <p:spPr bwMode="auto">
            <a:xfrm>
              <a:off x="3109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91182" name="Rectangle 33"/>
            <p:cNvSpPr>
              <a:spLocks noChangeArrowheads="1"/>
            </p:cNvSpPr>
            <p:nvPr/>
          </p:nvSpPr>
          <p:spPr bwMode="auto">
            <a:xfrm>
              <a:off x="3426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91183" name="Rectangle 34"/>
            <p:cNvSpPr>
              <a:spLocks noChangeArrowheads="1"/>
            </p:cNvSpPr>
            <p:nvPr/>
          </p:nvSpPr>
          <p:spPr bwMode="auto">
            <a:xfrm>
              <a:off x="3743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91184" name="Rectangle 35"/>
            <p:cNvSpPr>
              <a:spLocks noChangeArrowheads="1"/>
            </p:cNvSpPr>
            <p:nvPr/>
          </p:nvSpPr>
          <p:spPr bwMode="auto">
            <a:xfrm>
              <a:off x="1521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91185" name="Rectangle 36"/>
            <p:cNvSpPr>
              <a:spLocks noChangeArrowheads="1"/>
            </p:cNvSpPr>
            <p:nvPr/>
          </p:nvSpPr>
          <p:spPr bwMode="auto">
            <a:xfrm>
              <a:off x="1839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91186" name="Rectangle 37"/>
            <p:cNvSpPr>
              <a:spLocks noChangeArrowheads="1"/>
            </p:cNvSpPr>
            <p:nvPr/>
          </p:nvSpPr>
          <p:spPr bwMode="auto">
            <a:xfrm>
              <a:off x="2156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91187" name="Rectangle 38"/>
            <p:cNvSpPr>
              <a:spLocks noChangeArrowheads="1"/>
            </p:cNvSpPr>
            <p:nvPr/>
          </p:nvSpPr>
          <p:spPr bwMode="auto">
            <a:xfrm>
              <a:off x="2474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91188" name="Rectangle 39"/>
            <p:cNvSpPr>
              <a:spLocks noChangeArrowheads="1"/>
            </p:cNvSpPr>
            <p:nvPr/>
          </p:nvSpPr>
          <p:spPr bwMode="auto">
            <a:xfrm>
              <a:off x="2791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189" name="Rectangle 40"/>
            <p:cNvSpPr>
              <a:spLocks noChangeArrowheads="1"/>
            </p:cNvSpPr>
            <p:nvPr/>
          </p:nvSpPr>
          <p:spPr bwMode="auto">
            <a:xfrm>
              <a:off x="3109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91190" name="Rectangle 41"/>
            <p:cNvSpPr>
              <a:spLocks noChangeArrowheads="1"/>
            </p:cNvSpPr>
            <p:nvPr/>
          </p:nvSpPr>
          <p:spPr bwMode="auto">
            <a:xfrm>
              <a:off x="3426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91191" name="Rectangle 42"/>
            <p:cNvSpPr>
              <a:spLocks noChangeArrowheads="1"/>
            </p:cNvSpPr>
            <p:nvPr/>
          </p:nvSpPr>
          <p:spPr bwMode="auto">
            <a:xfrm>
              <a:off x="3743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91192" name="Rectangle 43"/>
            <p:cNvSpPr>
              <a:spLocks noChangeArrowheads="1"/>
            </p:cNvSpPr>
            <p:nvPr/>
          </p:nvSpPr>
          <p:spPr bwMode="auto">
            <a:xfrm>
              <a:off x="1521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91193" name="Rectangle 44"/>
            <p:cNvSpPr>
              <a:spLocks noChangeArrowheads="1"/>
            </p:cNvSpPr>
            <p:nvPr/>
          </p:nvSpPr>
          <p:spPr bwMode="auto">
            <a:xfrm>
              <a:off x="1839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91194" name="Rectangle 45"/>
            <p:cNvSpPr>
              <a:spLocks noChangeArrowheads="1"/>
            </p:cNvSpPr>
            <p:nvPr/>
          </p:nvSpPr>
          <p:spPr bwMode="auto">
            <a:xfrm>
              <a:off x="2156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91195" name="Rectangle 46"/>
            <p:cNvSpPr>
              <a:spLocks noChangeArrowheads="1"/>
            </p:cNvSpPr>
            <p:nvPr/>
          </p:nvSpPr>
          <p:spPr bwMode="auto">
            <a:xfrm>
              <a:off x="2474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91196" name="Rectangle 47"/>
            <p:cNvSpPr>
              <a:spLocks noChangeArrowheads="1"/>
            </p:cNvSpPr>
            <p:nvPr/>
          </p:nvSpPr>
          <p:spPr bwMode="auto">
            <a:xfrm>
              <a:off x="2791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197" name="Rectangle 48"/>
            <p:cNvSpPr>
              <a:spLocks noChangeArrowheads="1"/>
            </p:cNvSpPr>
            <p:nvPr/>
          </p:nvSpPr>
          <p:spPr bwMode="auto">
            <a:xfrm>
              <a:off x="3109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91198" name="Rectangle 49"/>
            <p:cNvSpPr>
              <a:spLocks noChangeArrowheads="1"/>
            </p:cNvSpPr>
            <p:nvPr/>
          </p:nvSpPr>
          <p:spPr bwMode="auto">
            <a:xfrm>
              <a:off x="3426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91199" name="Rectangle 50"/>
            <p:cNvSpPr>
              <a:spLocks noChangeArrowheads="1"/>
            </p:cNvSpPr>
            <p:nvPr/>
          </p:nvSpPr>
          <p:spPr bwMode="auto">
            <a:xfrm>
              <a:off x="3743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91200" name="Rectangle 51"/>
            <p:cNvSpPr>
              <a:spLocks noChangeArrowheads="1"/>
            </p:cNvSpPr>
            <p:nvPr/>
          </p:nvSpPr>
          <p:spPr bwMode="auto">
            <a:xfrm>
              <a:off x="1521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6</a:t>
              </a:r>
            </a:p>
          </p:txBody>
        </p:sp>
        <p:sp>
          <p:nvSpPr>
            <p:cNvPr id="91201" name="Rectangle 52"/>
            <p:cNvSpPr>
              <a:spLocks noChangeArrowheads="1"/>
            </p:cNvSpPr>
            <p:nvPr/>
          </p:nvSpPr>
          <p:spPr bwMode="auto">
            <a:xfrm>
              <a:off x="1839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91202" name="Rectangle 53"/>
            <p:cNvSpPr>
              <a:spLocks noChangeArrowheads="1"/>
            </p:cNvSpPr>
            <p:nvPr/>
          </p:nvSpPr>
          <p:spPr bwMode="auto">
            <a:xfrm>
              <a:off x="2156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91203" name="Rectangle 54"/>
            <p:cNvSpPr>
              <a:spLocks noChangeArrowheads="1"/>
            </p:cNvSpPr>
            <p:nvPr/>
          </p:nvSpPr>
          <p:spPr bwMode="auto">
            <a:xfrm>
              <a:off x="2474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91204" name="Rectangle 55"/>
            <p:cNvSpPr>
              <a:spLocks noChangeArrowheads="1"/>
            </p:cNvSpPr>
            <p:nvPr/>
          </p:nvSpPr>
          <p:spPr bwMode="auto">
            <a:xfrm>
              <a:off x="2791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91205" name="Rectangle 56"/>
            <p:cNvSpPr>
              <a:spLocks noChangeArrowheads="1"/>
            </p:cNvSpPr>
            <p:nvPr/>
          </p:nvSpPr>
          <p:spPr bwMode="auto">
            <a:xfrm>
              <a:off x="3109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91206" name="Rectangle 57"/>
            <p:cNvSpPr>
              <a:spLocks noChangeArrowheads="1"/>
            </p:cNvSpPr>
            <p:nvPr/>
          </p:nvSpPr>
          <p:spPr bwMode="auto">
            <a:xfrm>
              <a:off x="3426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91207" name="Rectangle 58"/>
            <p:cNvSpPr>
              <a:spLocks noChangeArrowheads="1"/>
            </p:cNvSpPr>
            <p:nvPr/>
          </p:nvSpPr>
          <p:spPr bwMode="auto">
            <a:xfrm>
              <a:off x="3743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91208" name="Rectangle 59"/>
            <p:cNvSpPr>
              <a:spLocks noChangeArrowheads="1"/>
            </p:cNvSpPr>
            <p:nvPr/>
          </p:nvSpPr>
          <p:spPr bwMode="auto">
            <a:xfrm>
              <a:off x="1521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91209" name="Rectangle 60"/>
            <p:cNvSpPr>
              <a:spLocks noChangeArrowheads="1"/>
            </p:cNvSpPr>
            <p:nvPr/>
          </p:nvSpPr>
          <p:spPr bwMode="auto">
            <a:xfrm>
              <a:off x="1839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91210" name="Rectangle 61"/>
            <p:cNvSpPr>
              <a:spLocks noChangeArrowheads="1"/>
            </p:cNvSpPr>
            <p:nvPr/>
          </p:nvSpPr>
          <p:spPr bwMode="auto">
            <a:xfrm>
              <a:off x="2156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91211" name="Rectangle 62"/>
            <p:cNvSpPr>
              <a:spLocks noChangeArrowheads="1"/>
            </p:cNvSpPr>
            <p:nvPr/>
          </p:nvSpPr>
          <p:spPr bwMode="auto">
            <a:xfrm>
              <a:off x="2474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91212" name="Rectangle 63"/>
            <p:cNvSpPr>
              <a:spLocks noChangeArrowheads="1"/>
            </p:cNvSpPr>
            <p:nvPr/>
          </p:nvSpPr>
          <p:spPr bwMode="auto">
            <a:xfrm>
              <a:off x="2791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91213" name="Rectangle 64"/>
            <p:cNvSpPr>
              <a:spLocks noChangeArrowheads="1"/>
            </p:cNvSpPr>
            <p:nvPr/>
          </p:nvSpPr>
          <p:spPr bwMode="auto">
            <a:xfrm>
              <a:off x="3109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91214" name="Rectangle 65"/>
            <p:cNvSpPr>
              <a:spLocks noChangeArrowheads="1"/>
            </p:cNvSpPr>
            <p:nvPr/>
          </p:nvSpPr>
          <p:spPr bwMode="auto">
            <a:xfrm>
              <a:off x="3426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6</a:t>
              </a:r>
            </a:p>
          </p:txBody>
        </p:sp>
        <p:sp>
          <p:nvSpPr>
            <p:cNvPr id="91215" name="Rectangle 66"/>
            <p:cNvSpPr>
              <a:spLocks noChangeArrowheads="1"/>
            </p:cNvSpPr>
            <p:nvPr/>
          </p:nvSpPr>
          <p:spPr bwMode="auto">
            <a:xfrm>
              <a:off x="3743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91216" name="Rectangle 67"/>
            <p:cNvSpPr>
              <a:spLocks noChangeArrowheads="1"/>
            </p:cNvSpPr>
            <p:nvPr/>
          </p:nvSpPr>
          <p:spPr bwMode="auto">
            <a:xfrm>
              <a:off x="1521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91217" name="Rectangle 68"/>
            <p:cNvSpPr>
              <a:spLocks noChangeArrowheads="1"/>
            </p:cNvSpPr>
            <p:nvPr/>
          </p:nvSpPr>
          <p:spPr bwMode="auto">
            <a:xfrm>
              <a:off x="1839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91218" name="Rectangle 69"/>
            <p:cNvSpPr>
              <a:spLocks noChangeArrowheads="1"/>
            </p:cNvSpPr>
            <p:nvPr/>
          </p:nvSpPr>
          <p:spPr bwMode="auto">
            <a:xfrm>
              <a:off x="2156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6</a:t>
              </a:r>
            </a:p>
          </p:txBody>
        </p:sp>
        <p:sp>
          <p:nvSpPr>
            <p:cNvPr id="91219" name="Rectangle 70"/>
            <p:cNvSpPr>
              <a:spLocks noChangeArrowheads="1"/>
            </p:cNvSpPr>
            <p:nvPr/>
          </p:nvSpPr>
          <p:spPr bwMode="auto">
            <a:xfrm>
              <a:off x="2474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91220" name="Rectangle 71"/>
            <p:cNvSpPr>
              <a:spLocks noChangeArrowheads="1"/>
            </p:cNvSpPr>
            <p:nvPr/>
          </p:nvSpPr>
          <p:spPr bwMode="auto">
            <a:xfrm>
              <a:off x="2791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91221" name="Rectangle 72"/>
            <p:cNvSpPr>
              <a:spLocks noChangeArrowheads="1"/>
            </p:cNvSpPr>
            <p:nvPr/>
          </p:nvSpPr>
          <p:spPr bwMode="auto">
            <a:xfrm>
              <a:off x="3109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91222" name="Rectangle 73"/>
            <p:cNvSpPr>
              <a:spLocks noChangeArrowheads="1"/>
            </p:cNvSpPr>
            <p:nvPr/>
          </p:nvSpPr>
          <p:spPr bwMode="auto">
            <a:xfrm>
              <a:off x="3426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91223" name="Rectangle 74"/>
            <p:cNvSpPr>
              <a:spLocks noChangeArrowheads="1"/>
            </p:cNvSpPr>
            <p:nvPr/>
          </p:nvSpPr>
          <p:spPr bwMode="auto">
            <a:xfrm>
              <a:off x="3743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91224" name="Rectangle 75"/>
            <p:cNvSpPr>
              <a:spLocks noChangeArrowheads="1"/>
            </p:cNvSpPr>
            <p:nvPr/>
          </p:nvSpPr>
          <p:spPr bwMode="auto">
            <a:xfrm>
              <a:off x="1203" y="1616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225" name="Rectangle 76"/>
            <p:cNvSpPr>
              <a:spLocks noChangeArrowheads="1"/>
            </p:cNvSpPr>
            <p:nvPr/>
          </p:nvSpPr>
          <p:spPr bwMode="auto">
            <a:xfrm>
              <a:off x="1203" y="1843"/>
              <a:ext cx="317" cy="227"/>
            </a:xfrm>
            <a:prstGeom prst="rect">
              <a:avLst/>
            </a:prstGeom>
            <a:solidFill>
              <a:srgbClr val="CCFF33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91226" name="Rectangle 77"/>
            <p:cNvSpPr>
              <a:spLocks noChangeArrowheads="1"/>
            </p:cNvSpPr>
            <p:nvPr/>
          </p:nvSpPr>
          <p:spPr bwMode="auto">
            <a:xfrm>
              <a:off x="1203" y="2070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91227" name="Rectangle 78"/>
            <p:cNvSpPr>
              <a:spLocks noChangeArrowheads="1"/>
            </p:cNvSpPr>
            <p:nvPr/>
          </p:nvSpPr>
          <p:spPr bwMode="auto">
            <a:xfrm>
              <a:off x="1203" y="2297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91228" name="Rectangle 79"/>
            <p:cNvSpPr>
              <a:spLocks noChangeArrowheads="1"/>
            </p:cNvSpPr>
            <p:nvPr/>
          </p:nvSpPr>
          <p:spPr bwMode="auto">
            <a:xfrm>
              <a:off x="1203" y="2524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91229" name="Rectangle 80"/>
            <p:cNvSpPr>
              <a:spLocks noChangeArrowheads="1"/>
            </p:cNvSpPr>
            <p:nvPr/>
          </p:nvSpPr>
          <p:spPr bwMode="auto">
            <a:xfrm>
              <a:off x="1203" y="1344"/>
              <a:ext cx="317" cy="27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lnSpc>
                  <a:spcPct val="6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  r</a:t>
              </a:r>
              <a:endParaRPr kumimoji="0" lang="ko-KR" altLang="en-US" sz="2000">
                <a:latin typeface="Comic Sans MS" pitchFamily="66" charset="0"/>
                <a:ea typeface="굴림" pitchFamily="50" charset="-127"/>
              </a:endParaRPr>
            </a:p>
            <a:p>
              <a:pPr latinLnBrk="0">
                <a:lnSpc>
                  <a:spcPct val="6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a</a:t>
              </a:r>
            </a:p>
          </p:txBody>
        </p:sp>
        <p:sp>
          <p:nvSpPr>
            <p:cNvPr id="91230" name="Rectangle 81"/>
            <p:cNvSpPr>
              <a:spLocks noChangeArrowheads="1"/>
            </p:cNvSpPr>
            <p:nvPr/>
          </p:nvSpPr>
          <p:spPr bwMode="auto">
            <a:xfrm>
              <a:off x="1203" y="2750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6</a:t>
              </a:r>
            </a:p>
          </p:txBody>
        </p:sp>
        <p:sp>
          <p:nvSpPr>
            <p:cNvPr id="91231" name="Rectangle 82"/>
            <p:cNvSpPr>
              <a:spLocks noChangeArrowheads="1"/>
            </p:cNvSpPr>
            <p:nvPr/>
          </p:nvSpPr>
          <p:spPr bwMode="auto">
            <a:xfrm>
              <a:off x="1203" y="2977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91232" name="Rectangle 83"/>
            <p:cNvSpPr>
              <a:spLocks noChangeArrowheads="1"/>
            </p:cNvSpPr>
            <p:nvPr/>
          </p:nvSpPr>
          <p:spPr bwMode="auto">
            <a:xfrm>
              <a:off x="1203" y="3204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91233" name="Line 84"/>
            <p:cNvSpPr>
              <a:spLocks noChangeShapeType="1"/>
            </p:cNvSpPr>
            <p:nvPr/>
          </p:nvSpPr>
          <p:spPr bwMode="auto">
            <a:xfrm>
              <a:off x="1202" y="1344"/>
              <a:ext cx="318" cy="272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91234" name="Rectangle 85"/>
            <p:cNvSpPr>
              <a:spLocks noChangeArrowheads="1"/>
            </p:cNvSpPr>
            <p:nvPr/>
          </p:nvSpPr>
          <p:spPr bwMode="auto">
            <a:xfrm>
              <a:off x="1521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91235" name="Rectangle 86"/>
            <p:cNvSpPr>
              <a:spLocks noChangeArrowheads="1"/>
            </p:cNvSpPr>
            <p:nvPr/>
          </p:nvSpPr>
          <p:spPr bwMode="auto">
            <a:xfrm>
              <a:off x="1839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91236" name="Rectangle 87"/>
            <p:cNvSpPr>
              <a:spLocks noChangeArrowheads="1"/>
            </p:cNvSpPr>
            <p:nvPr/>
          </p:nvSpPr>
          <p:spPr bwMode="auto">
            <a:xfrm>
              <a:off x="2156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91237" name="Rectangle 88"/>
            <p:cNvSpPr>
              <a:spLocks noChangeArrowheads="1"/>
            </p:cNvSpPr>
            <p:nvPr/>
          </p:nvSpPr>
          <p:spPr bwMode="auto">
            <a:xfrm>
              <a:off x="2474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91238" name="Rectangle 89"/>
            <p:cNvSpPr>
              <a:spLocks noChangeArrowheads="1"/>
            </p:cNvSpPr>
            <p:nvPr/>
          </p:nvSpPr>
          <p:spPr bwMode="auto">
            <a:xfrm>
              <a:off x="2791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239" name="Rectangle 90"/>
            <p:cNvSpPr>
              <a:spLocks noChangeArrowheads="1"/>
            </p:cNvSpPr>
            <p:nvPr/>
          </p:nvSpPr>
          <p:spPr bwMode="auto">
            <a:xfrm>
              <a:off x="3109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91240" name="Rectangle 91"/>
            <p:cNvSpPr>
              <a:spLocks noChangeArrowheads="1"/>
            </p:cNvSpPr>
            <p:nvPr/>
          </p:nvSpPr>
          <p:spPr bwMode="auto">
            <a:xfrm>
              <a:off x="3426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91241" name="Rectangle 92"/>
            <p:cNvSpPr>
              <a:spLocks noChangeArrowheads="1"/>
            </p:cNvSpPr>
            <p:nvPr/>
          </p:nvSpPr>
          <p:spPr bwMode="auto">
            <a:xfrm>
              <a:off x="3743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91242" name="Rectangle 93"/>
            <p:cNvSpPr>
              <a:spLocks noChangeArrowheads="1"/>
            </p:cNvSpPr>
            <p:nvPr/>
          </p:nvSpPr>
          <p:spPr bwMode="auto">
            <a:xfrm>
              <a:off x="1521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91243" name="Rectangle 94"/>
            <p:cNvSpPr>
              <a:spLocks noChangeArrowheads="1"/>
            </p:cNvSpPr>
            <p:nvPr/>
          </p:nvSpPr>
          <p:spPr bwMode="auto">
            <a:xfrm>
              <a:off x="1839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244" name="Rectangle 95"/>
            <p:cNvSpPr>
              <a:spLocks noChangeArrowheads="1"/>
            </p:cNvSpPr>
            <p:nvPr/>
          </p:nvSpPr>
          <p:spPr bwMode="auto">
            <a:xfrm>
              <a:off x="2156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91245" name="Rectangle 96"/>
            <p:cNvSpPr>
              <a:spLocks noChangeArrowheads="1"/>
            </p:cNvSpPr>
            <p:nvPr/>
          </p:nvSpPr>
          <p:spPr bwMode="auto">
            <a:xfrm>
              <a:off x="2474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246" name="Rectangle 97"/>
            <p:cNvSpPr>
              <a:spLocks noChangeArrowheads="1"/>
            </p:cNvSpPr>
            <p:nvPr/>
          </p:nvSpPr>
          <p:spPr bwMode="auto">
            <a:xfrm>
              <a:off x="2791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91247" name="Rectangle 98"/>
            <p:cNvSpPr>
              <a:spLocks noChangeArrowheads="1"/>
            </p:cNvSpPr>
            <p:nvPr/>
          </p:nvSpPr>
          <p:spPr bwMode="auto">
            <a:xfrm>
              <a:off x="3109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248" name="Rectangle 99"/>
            <p:cNvSpPr>
              <a:spLocks noChangeArrowheads="1"/>
            </p:cNvSpPr>
            <p:nvPr/>
          </p:nvSpPr>
          <p:spPr bwMode="auto">
            <a:xfrm>
              <a:off x="3426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91249" name="Rectangle 100"/>
            <p:cNvSpPr>
              <a:spLocks noChangeArrowheads="1"/>
            </p:cNvSpPr>
            <p:nvPr/>
          </p:nvSpPr>
          <p:spPr bwMode="auto">
            <a:xfrm>
              <a:off x="3743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250" name="Rectangle 101"/>
            <p:cNvSpPr>
              <a:spLocks noChangeArrowheads="1"/>
            </p:cNvSpPr>
            <p:nvPr/>
          </p:nvSpPr>
          <p:spPr bwMode="auto">
            <a:xfrm>
              <a:off x="1203" y="3430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91251" name="Rectangle 102"/>
            <p:cNvSpPr>
              <a:spLocks noChangeArrowheads="1"/>
            </p:cNvSpPr>
            <p:nvPr/>
          </p:nvSpPr>
          <p:spPr bwMode="auto">
            <a:xfrm>
              <a:off x="1203" y="3657"/>
              <a:ext cx="317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91252" name="Rectangle 103"/>
            <p:cNvSpPr>
              <a:spLocks noChangeArrowheads="1"/>
            </p:cNvSpPr>
            <p:nvPr/>
          </p:nvSpPr>
          <p:spPr bwMode="auto">
            <a:xfrm>
              <a:off x="4060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253" name="Rectangle 104"/>
            <p:cNvSpPr>
              <a:spLocks noChangeArrowheads="1"/>
            </p:cNvSpPr>
            <p:nvPr/>
          </p:nvSpPr>
          <p:spPr bwMode="auto">
            <a:xfrm>
              <a:off x="4377" y="1616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254" name="Rectangle 105"/>
            <p:cNvSpPr>
              <a:spLocks noChangeArrowheads="1"/>
            </p:cNvSpPr>
            <p:nvPr/>
          </p:nvSpPr>
          <p:spPr bwMode="auto">
            <a:xfrm>
              <a:off x="4060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6</a:t>
              </a:r>
            </a:p>
          </p:txBody>
        </p:sp>
        <p:sp>
          <p:nvSpPr>
            <p:cNvPr id="91255" name="Rectangle 106"/>
            <p:cNvSpPr>
              <a:spLocks noChangeArrowheads="1"/>
            </p:cNvSpPr>
            <p:nvPr/>
          </p:nvSpPr>
          <p:spPr bwMode="auto">
            <a:xfrm>
              <a:off x="4377" y="1844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256" name="Rectangle 107"/>
            <p:cNvSpPr>
              <a:spLocks noChangeArrowheads="1"/>
            </p:cNvSpPr>
            <p:nvPr/>
          </p:nvSpPr>
          <p:spPr bwMode="auto">
            <a:xfrm>
              <a:off x="4060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91257" name="Rectangle 108"/>
            <p:cNvSpPr>
              <a:spLocks noChangeArrowheads="1"/>
            </p:cNvSpPr>
            <p:nvPr/>
          </p:nvSpPr>
          <p:spPr bwMode="auto">
            <a:xfrm>
              <a:off x="4377" y="207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258" name="Rectangle 109"/>
            <p:cNvSpPr>
              <a:spLocks noChangeArrowheads="1"/>
            </p:cNvSpPr>
            <p:nvPr/>
          </p:nvSpPr>
          <p:spPr bwMode="auto">
            <a:xfrm>
              <a:off x="4060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91259" name="Rectangle 110"/>
            <p:cNvSpPr>
              <a:spLocks noChangeArrowheads="1"/>
            </p:cNvSpPr>
            <p:nvPr/>
          </p:nvSpPr>
          <p:spPr bwMode="auto">
            <a:xfrm>
              <a:off x="4377" y="229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260" name="Rectangle 111"/>
            <p:cNvSpPr>
              <a:spLocks noChangeArrowheads="1"/>
            </p:cNvSpPr>
            <p:nvPr/>
          </p:nvSpPr>
          <p:spPr bwMode="auto">
            <a:xfrm>
              <a:off x="4060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91261" name="Rectangle 112"/>
            <p:cNvSpPr>
              <a:spLocks noChangeArrowheads="1"/>
            </p:cNvSpPr>
            <p:nvPr/>
          </p:nvSpPr>
          <p:spPr bwMode="auto">
            <a:xfrm>
              <a:off x="4377" y="2523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262" name="Rectangle 113"/>
            <p:cNvSpPr>
              <a:spLocks noChangeArrowheads="1"/>
            </p:cNvSpPr>
            <p:nvPr/>
          </p:nvSpPr>
          <p:spPr bwMode="auto">
            <a:xfrm>
              <a:off x="4060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91263" name="Rectangle 114"/>
            <p:cNvSpPr>
              <a:spLocks noChangeArrowheads="1"/>
            </p:cNvSpPr>
            <p:nvPr/>
          </p:nvSpPr>
          <p:spPr bwMode="auto">
            <a:xfrm>
              <a:off x="4377" y="2751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264" name="Rectangle 115"/>
            <p:cNvSpPr>
              <a:spLocks noChangeArrowheads="1"/>
            </p:cNvSpPr>
            <p:nvPr/>
          </p:nvSpPr>
          <p:spPr bwMode="auto">
            <a:xfrm>
              <a:off x="4060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91265" name="Rectangle 116"/>
            <p:cNvSpPr>
              <a:spLocks noChangeArrowheads="1"/>
            </p:cNvSpPr>
            <p:nvPr/>
          </p:nvSpPr>
          <p:spPr bwMode="auto">
            <a:xfrm>
              <a:off x="4377" y="2977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266" name="Rectangle 117"/>
            <p:cNvSpPr>
              <a:spLocks noChangeArrowheads="1"/>
            </p:cNvSpPr>
            <p:nvPr/>
          </p:nvSpPr>
          <p:spPr bwMode="auto">
            <a:xfrm>
              <a:off x="4060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91267" name="Rectangle 118"/>
            <p:cNvSpPr>
              <a:spLocks noChangeArrowheads="1"/>
            </p:cNvSpPr>
            <p:nvPr/>
          </p:nvSpPr>
          <p:spPr bwMode="auto">
            <a:xfrm>
              <a:off x="4377" y="3205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268" name="Rectangle 119"/>
            <p:cNvSpPr>
              <a:spLocks noChangeArrowheads="1"/>
            </p:cNvSpPr>
            <p:nvPr/>
          </p:nvSpPr>
          <p:spPr bwMode="auto">
            <a:xfrm>
              <a:off x="4060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91269" name="Rectangle 120"/>
            <p:cNvSpPr>
              <a:spLocks noChangeArrowheads="1"/>
            </p:cNvSpPr>
            <p:nvPr/>
          </p:nvSpPr>
          <p:spPr bwMode="auto">
            <a:xfrm>
              <a:off x="4377" y="3430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270" name="Rectangle 121"/>
            <p:cNvSpPr>
              <a:spLocks noChangeArrowheads="1"/>
            </p:cNvSpPr>
            <p:nvPr/>
          </p:nvSpPr>
          <p:spPr bwMode="auto">
            <a:xfrm>
              <a:off x="4060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91271" name="Rectangle 122"/>
            <p:cNvSpPr>
              <a:spLocks noChangeArrowheads="1"/>
            </p:cNvSpPr>
            <p:nvPr/>
          </p:nvSpPr>
          <p:spPr bwMode="auto">
            <a:xfrm>
              <a:off x="4377" y="3658"/>
              <a:ext cx="31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91272" name="Rectangle 123"/>
            <p:cNvSpPr>
              <a:spLocks noChangeArrowheads="1"/>
            </p:cNvSpPr>
            <p:nvPr/>
          </p:nvSpPr>
          <p:spPr bwMode="auto">
            <a:xfrm>
              <a:off x="4061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91273" name="Rectangle 124"/>
            <p:cNvSpPr>
              <a:spLocks noChangeArrowheads="1"/>
            </p:cNvSpPr>
            <p:nvPr/>
          </p:nvSpPr>
          <p:spPr bwMode="auto">
            <a:xfrm>
              <a:off x="4378" y="1344"/>
              <a:ext cx="317" cy="27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>
                  <a:latin typeface="Comic Sans MS" pitchFamily="66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91274" name="Rectangle 125"/>
            <p:cNvSpPr>
              <a:spLocks noChangeArrowheads="1"/>
            </p:cNvSpPr>
            <p:nvPr/>
          </p:nvSpPr>
          <p:spPr bwMode="auto">
            <a:xfrm>
              <a:off x="1520" y="1616"/>
              <a:ext cx="3174" cy="2268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91139" name="Rectangle 126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 sz="2800"/>
              <a:t>Example</a:t>
            </a:r>
            <a:endParaRPr lang="ko-KR" sz="2800"/>
          </a:p>
        </p:txBody>
      </p:sp>
      <p:sp>
        <p:nvSpPr>
          <p:cNvPr id="91140" name="Rectangle 127"/>
          <p:cNvSpPr>
            <a:spLocks noGrp="1"/>
          </p:cNvSpPr>
          <p:nvPr>
            <p:ph type="body" idx="4294967295"/>
          </p:nvPr>
        </p:nvSpPr>
        <p:spPr>
          <a:xfrm>
            <a:off x="323850" y="1268413"/>
            <a:ext cx="8640763" cy="622300"/>
          </a:xfrm>
        </p:spPr>
        <p:txBody>
          <a:bodyPr/>
          <a:lstStyle/>
          <a:p>
            <a:r>
              <a:rPr lang="en-US" altLang="ko-KR"/>
              <a:t> For </a:t>
            </a:r>
            <a:r>
              <a:rPr lang="en-US" altLang="ko-KR" i="1">
                <a:latin typeface="Bookman Old Style" pitchFamily="18" charset="0"/>
              </a:rPr>
              <a:t>g</a:t>
            </a:r>
            <a:r>
              <a:rPr lang="en-US" altLang="ko-KR"/>
              <a:t> = 2 in </a:t>
            </a:r>
            <a:r>
              <a:rPr lang="en-US" altLang="ko-KR">
                <a:latin typeface="Bookman Old Style" pitchFamily="18" charset="0"/>
              </a:rPr>
              <a:t>&lt;</a:t>
            </a:r>
            <a:r>
              <a:rPr lang="en-US" altLang="ko-KR" i="1">
                <a:latin typeface="Bookman Old Style" pitchFamily="18" charset="0"/>
              </a:rPr>
              <a:t>Z</a:t>
            </a:r>
            <a:r>
              <a:rPr lang="en-US" altLang="ko-KR" sz="2800" i="1" baseline="-25000">
                <a:latin typeface="Bookman Old Style" pitchFamily="18" charset="0"/>
              </a:rPr>
              <a:t>11</a:t>
            </a:r>
            <a:r>
              <a:rPr lang="en-US" altLang="ko-KR" i="1">
                <a:latin typeface="Bookman Old Style" pitchFamily="18" charset="0"/>
              </a:rPr>
              <a:t>*</a:t>
            </a:r>
            <a:r>
              <a:rPr lang="en-US" altLang="ko-KR"/>
              <a:t>,</a:t>
            </a:r>
            <a:r>
              <a:rPr lang="en-US" altLang="ko-KR">
                <a:sym typeface="Symbol" pitchFamily="18" charset="2"/>
              </a:rPr>
              <a:t></a:t>
            </a:r>
            <a:r>
              <a:rPr lang="en-US" altLang="ko-KR">
                <a:latin typeface="Bookman Old Style" pitchFamily="18" charset="0"/>
                <a:sym typeface="Symbol" pitchFamily="18" charset="2"/>
              </a:rPr>
              <a:t>&gt;</a:t>
            </a:r>
            <a:r>
              <a:rPr lang="en-US" altLang="ko-KR"/>
              <a:t>,</a:t>
            </a:r>
            <a:endParaRPr lang="ko-KR" altLang="en-US"/>
          </a:p>
        </p:txBody>
      </p:sp>
      <p:sp>
        <p:nvSpPr>
          <p:cNvPr id="91141" name="Text Box 128"/>
          <p:cNvSpPr txBox="1">
            <a:spLocks noChangeArrowheads="1"/>
          </p:cNvSpPr>
          <p:nvPr/>
        </p:nvSpPr>
        <p:spPr bwMode="auto">
          <a:xfrm>
            <a:off x="3562350" y="6092825"/>
            <a:ext cx="4537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>
                <a:latin typeface="Comic Sans MS" pitchFamily="66" charset="0"/>
                <a:ea typeface="굴림" pitchFamily="50" charset="-127"/>
              </a:rPr>
              <a:t>Table of Powers, a</a:t>
            </a:r>
            <a:r>
              <a:rPr kumimoji="0" lang="en-US" altLang="ko-KR" sz="2400" baseline="30000">
                <a:latin typeface="Comic Sans MS" pitchFamily="66" charset="0"/>
                <a:ea typeface="굴림" pitchFamily="50" charset="-127"/>
              </a:rPr>
              <a:t>r</a:t>
            </a:r>
            <a:r>
              <a:rPr kumimoji="0" lang="en-US" altLang="ko-KR" sz="2400">
                <a:latin typeface="Comic Sans MS" pitchFamily="66" charset="0"/>
                <a:ea typeface="굴림" pitchFamily="50" charset="-127"/>
              </a:rPr>
              <a:t> </a:t>
            </a:r>
          </a:p>
        </p:txBody>
      </p:sp>
      <p:sp>
        <p:nvSpPr>
          <p:cNvPr id="91142" name="Rectangle 129"/>
          <p:cNvSpPr>
            <a:spLocks noChangeArrowheads="1"/>
          </p:cNvSpPr>
          <p:nvPr/>
        </p:nvSpPr>
        <p:spPr bwMode="auto">
          <a:xfrm>
            <a:off x="3130550" y="2779713"/>
            <a:ext cx="5543550" cy="360362"/>
          </a:xfrm>
          <a:prstGeom prst="rect">
            <a:avLst/>
          </a:prstGeom>
          <a:noFill/>
          <a:ln w="19050">
            <a:solidFill>
              <a:srgbClr val="009900"/>
            </a:solidFill>
            <a:miter lim="800000"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grpSp>
        <p:nvGrpSpPr>
          <p:cNvPr id="91143" name="Group 130"/>
          <p:cNvGrpSpPr>
            <a:grpSpLocks/>
          </p:cNvGrpSpPr>
          <p:nvPr/>
        </p:nvGrpSpPr>
        <p:grpSpPr bwMode="auto">
          <a:xfrm>
            <a:off x="4714875" y="1989138"/>
            <a:ext cx="1368425" cy="1150937"/>
            <a:chOff x="2200" y="1344"/>
            <a:chExt cx="862" cy="725"/>
          </a:xfrm>
        </p:grpSpPr>
        <p:sp>
          <p:nvSpPr>
            <p:cNvPr id="91148" name="Oval 131"/>
            <p:cNvSpPr>
              <a:spLocks noChangeArrowheads="1"/>
            </p:cNvSpPr>
            <p:nvPr/>
          </p:nvSpPr>
          <p:spPr bwMode="auto">
            <a:xfrm>
              <a:off x="2200" y="1842"/>
              <a:ext cx="227" cy="227"/>
            </a:xfrm>
            <a:prstGeom prst="ellips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91149" name="Oval 132"/>
            <p:cNvSpPr>
              <a:spLocks noChangeArrowheads="1"/>
            </p:cNvSpPr>
            <p:nvPr/>
          </p:nvSpPr>
          <p:spPr bwMode="auto">
            <a:xfrm>
              <a:off x="2835" y="1842"/>
              <a:ext cx="227" cy="227"/>
            </a:xfrm>
            <a:prstGeom prst="ellips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91150" name="Oval 133"/>
            <p:cNvSpPr>
              <a:spLocks noChangeArrowheads="1"/>
            </p:cNvSpPr>
            <p:nvPr/>
          </p:nvSpPr>
          <p:spPr bwMode="auto">
            <a:xfrm>
              <a:off x="2835" y="1344"/>
              <a:ext cx="227" cy="227"/>
            </a:xfrm>
            <a:prstGeom prst="ellips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91151" name="Oval 134"/>
            <p:cNvSpPr>
              <a:spLocks noChangeArrowheads="1"/>
            </p:cNvSpPr>
            <p:nvPr/>
          </p:nvSpPr>
          <p:spPr bwMode="auto">
            <a:xfrm>
              <a:off x="2200" y="1344"/>
              <a:ext cx="227" cy="227"/>
            </a:xfrm>
            <a:prstGeom prst="ellips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91144" name="Text Box 135"/>
          <p:cNvSpPr txBox="1">
            <a:spLocks noChangeArrowheads="1"/>
          </p:cNvSpPr>
          <p:nvPr/>
        </p:nvSpPr>
        <p:spPr bwMode="auto">
          <a:xfrm>
            <a:off x="179388" y="2352675"/>
            <a:ext cx="287972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FF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 i="1">
                <a:solidFill>
                  <a:srgbClr val="003399"/>
                </a:solidFill>
                <a:latin typeface="Bookman Old Style" pitchFamily="18" charset="0"/>
                <a:ea typeface="굴림" pitchFamily="50" charset="-127"/>
              </a:rPr>
              <a:t>2</a:t>
            </a:r>
            <a:r>
              <a:rPr kumimoji="0" lang="en-US" altLang="ko-KR" sz="2400" b="1" i="1" baseline="30000">
                <a:solidFill>
                  <a:srgbClr val="003399"/>
                </a:solidFill>
                <a:latin typeface="Bookman Old Style" pitchFamily="18" charset="0"/>
                <a:ea typeface="굴림" pitchFamily="50" charset="-127"/>
              </a:rPr>
              <a:t>3</a:t>
            </a:r>
            <a:r>
              <a:rPr kumimoji="0" lang="en-US" altLang="ko-KR" sz="2400" b="1" i="1">
                <a:solidFill>
                  <a:srgbClr val="003399"/>
                </a:solidFill>
                <a:latin typeface="Bookman Old Style" pitchFamily="18" charset="0"/>
                <a:ea typeface="굴림" pitchFamily="50" charset="-127"/>
              </a:rPr>
              <a:t> (mod 11) = 8</a:t>
            </a:r>
          </a:p>
          <a:p>
            <a:pPr latinLnBrk="0">
              <a:lnSpc>
                <a:spcPct val="7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 i="1">
                <a:solidFill>
                  <a:srgbClr val="003399"/>
                </a:solidFill>
                <a:latin typeface="Bookman Old Style" pitchFamily="18" charset="0"/>
                <a:ea typeface="굴림" pitchFamily="50" charset="-127"/>
              </a:rPr>
              <a:t>ind</a:t>
            </a:r>
            <a:r>
              <a:rPr kumimoji="0" lang="en-US" altLang="ko-KR" sz="2400" b="1" i="1" baseline="-25000">
                <a:solidFill>
                  <a:srgbClr val="003399"/>
                </a:solidFill>
                <a:latin typeface="Bookman Old Style" pitchFamily="18" charset="0"/>
                <a:ea typeface="굴림" pitchFamily="50" charset="-127"/>
              </a:rPr>
              <a:t>11,2</a:t>
            </a:r>
            <a:r>
              <a:rPr kumimoji="0" lang="en-US" altLang="ko-KR" sz="2400" b="1" i="1">
                <a:solidFill>
                  <a:srgbClr val="003399"/>
                </a:solidFill>
                <a:latin typeface="Bookman Old Style" pitchFamily="18" charset="0"/>
                <a:ea typeface="굴림" pitchFamily="50" charset="-127"/>
              </a:rPr>
              <a:t>(</a:t>
            </a:r>
            <a:r>
              <a:rPr kumimoji="0" lang="en-US" altLang="ko-KR" sz="2400" b="1" i="1">
                <a:solidFill>
                  <a:srgbClr val="0000FF"/>
                </a:solidFill>
                <a:latin typeface="Bookman Old Style" pitchFamily="18" charset="0"/>
                <a:ea typeface="굴림" pitchFamily="50" charset="-127"/>
              </a:rPr>
              <a:t>8</a:t>
            </a:r>
            <a:r>
              <a:rPr kumimoji="0" lang="en-US" altLang="ko-KR" sz="2400" b="1" i="1">
                <a:solidFill>
                  <a:srgbClr val="003399"/>
                </a:solidFill>
                <a:latin typeface="Bookman Old Style" pitchFamily="18" charset="0"/>
                <a:ea typeface="굴림" pitchFamily="50" charset="-127"/>
              </a:rPr>
              <a:t>) = </a:t>
            </a:r>
            <a:r>
              <a:rPr kumimoji="0" lang="en-US" altLang="ko-KR" sz="2400" b="1" i="1">
                <a:solidFill>
                  <a:srgbClr val="FF0000"/>
                </a:solidFill>
                <a:latin typeface="Bookman Old Style" pitchFamily="18" charset="0"/>
                <a:ea typeface="굴림" pitchFamily="50" charset="-127"/>
              </a:rPr>
              <a:t>3</a:t>
            </a:r>
          </a:p>
        </p:txBody>
      </p:sp>
      <p:sp>
        <p:nvSpPr>
          <p:cNvPr id="91145" name="Text Box 136"/>
          <p:cNvSpPr txBox="1">
            <a:spLocks noChangeArrowheads="1"/>
          </p:cNvSpPr>
          <p:nvPr/>
        </p:nvSpPr>
        <p:spPr bwMode="auto">
          <a:xfrm>
            <a:off x="179388" y="3573463"/>
            <a:ext cx="287972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 i="1">
                <a:solidFill>
                  <a:srgbClr val="003399"/>
                </a:solidFill>
                <a:latin typeface="Bookman Old Style" pitchFamily="18" charset="0"/>
                <a:ea typeface="굴림" pitchFamily="50" charset="-127"/>
              </a:rPr>
              <a:t>2</a:t>
            </a:r>
            <a:r>
              <a:rPr kumimoji="0" lang="en-US" altLang="ko-KR" sz="2400" b="1" i="1" baseline="30000">
                <a:solidFill>
                  <a:srgbClr val="003399"/>
                </a:solidFill>
                <a:latin typeface="Bookman Old Style" pitchFamily="18" charset="0"/>
                <a:ea typeface="굴림" pitchFamily="50" charset="-127"/>
              </a:rPr>
              <a:t>5</a:t>
            </a:r>
            <a:r>
              <a:rPr kumimoji="0" lang="en-US" altLang="ko-KR" sz="2400" b="1" i="1">
                <a:solidFill>
                  <a:srgbClr val="003399"/>
                </a:solidFill>
                <a:latin typeface="Bookman Old Style" pitchFamily="18" charset="0"/>
                <a:ea typeface="굴림" pitchFamily="50" charset="-127"/>
              </a:rPr>
              <a:t> (mod 11) = 10</a:t>
            </a:r>
          </a:p>
          <a:p>
            <a:pPr latinLnBrk="0">
              <a:lnSpc>
                <a:spcPct val="7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 i="1">
                <a:solidFill>
                  <a:srgbClr val="003399"/>
                </a:solidFill>
                <a:latin typeface="Bookman Old Style" pitchFamily="18" charset="0"/>
                <a:ea typeface="굴림" pitchFamily="50" charset="-127"/>
              </a:rPr>
              <a:t>ind</a:t>
            </a:r>
            <a:r>
              <a:rPr kumimoji="0" lang="en-US" altLang="ko-KR" sz="2400" b="1" i="1" baseline="-25000">
                <a:solidFill>
                  <a:srgbClr val="003399"/>
                </a:solidFill>
                <a:latin typeface="Bookman Old Style" pitchFamily="18" charset="0"/>
                <a:ea typeface="굴림" pitchFamily="50" charset="-127"/>
              </a:rPr>
              <a:t>11,2</a:t>
            </a:r>
            <a:r>
              <a:rPr kumimoji="0" lang="en-US" altLang="ko-KR" sz="2400" b="1" i="1">
                <a:solidFill>
                  <a:srgbClr val="003399"/>
                </a:solidFill>
                <a:latin typeface="Bookman Old Style" pitchFamily="18" charset="0"/>
                <a:ea typeface="굴림" pitchFamily="50" charset="-127"/>
              </a:rPr>
              <a:t>(</a:t>
            </a:r>
            <a:r>
              <a:rPr kumimoji="0" lang="en-US" altLang="ko-KR" sz="2400" b="1" i="1">
                <a:solidFill>
                  <a:srgbClr val="0000FF"/>
                </a:solidFill>
                <a:latin typeface="Bookman Old Style" pitchFamily="18" charset="0"/>
                <a:ea typeface="굴림" pitchFamily="50" charset="-127"/>
              </a:rPr>
              <a:t>10</a:t>
            </a:r>
            <a:r>
              <a:rPr kumimoji="0" lang="en-US" altLang="ko-KR" sz="2400" b="1" i="1">
                <a:solidFill>
                  <a:srgbClr val="003399"/>
                </a:solidFill>
                <a:latin typeface="Bookman Old Style" pitchFamily="18" charset="0"/>
                <a:ea typeface="굴림" pitchFamily="50" charset="-127"/>
              </a:rPr>
              <a:t>) = </a:t>
            </a:r>
            <a:r>
              <a:rPr kumimoji="0" lang="en-US" altLang="ko-KR" sz="2400" b="1" i="1">
                <a:solidFill>
                  <a:srgbClr val="FF0000"/>
                </a:solidFill>
                <a:latin typeface="Bookman Old Style" pitchFamily="18" charset="0"/>
                <a:ea typeface="굴림" pitchFamily="50" charset="-127"/>
              </a:rPr>
              <a:t>5</a:t>
            </a:r>
          </a:p>
        </p:txBody>
      </p:sp>
      <p:sp>
        <p:nvSpPr>
          <p:cNvPr id="91146" name="Text Box 137"/>
          <p:cNvSpPr txBox="1">
            <a:spLocks noChangeArrowheads="1"/>
          </p:cNvSpPr>
          <p:nvPr/>
        </p:nvSpPr>
        <p:spPr bwMode="auto">
          <a:xfrm>
            <a:off x="179388" y="4797425"/>
            <a:ext cx="2808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>
                <a:latin typeface="Comic Sans MS" pitchFamily="66" charset="0"/>
                <a:ea typeface="굴림" pitchFamily="50" charset="-127"/>
              </a:rPr>
              <a:t>Unique index</a:t>
            </a:r>
          </a:p>
        </p:txBody>
      </p:sp>
      <p:sp>
        <p:nvSpPr>
          <p:cNvPr id="91147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E801A949-3989-4601-9D68-9AD72298A4FB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44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/>
          </p:cNvSpPr>
          <p:nvPr>
            <p:ph type="title" idx="4294967295"/>
          </p:nvPr>
        </p:nvSpPr>
        <p:spPr>
          <a:xfrm>
            <a:off x="755650" y="152400"/>
            <a:ext cx="7931150" cy="828675"/>
          </a:xfrm>
        </p:spPr>
        <p:txBody>
          <a:bodyPr/>
          <a:lstStyle/>
          <a:p>
            <a:r>
              <a:rPr altLang="ko-KR"/>
              <a:t>Discrete Log Problem</a:t>
            </a:r>
          </a:p>
        </p:txBody>
      </p:sp>
      <p:sp>
        <p:nvSpPr>
          <p:cNvPr id="93187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246188"/>
            <a:ext cx="8280400" cy="4703762"/>
          </a:xfrm>
        </p:spPr>
        <p:txBody>
          <a:bodyPr/>
          <a:lstStyle/>
          <a:p>
            <a:r>
              <a:rPr lang="en-US" altLang="ko-KR" dirty="0"/>
              <a:t> Definition</a:t>
            </a:r>
          </a:p>
          <a:p>
            <a:pPr lvl="1">
              <a:buFont typeface="Wingdings" pitchFamily="2" charset="2"/>
              <a:buNone/>
            </a:pPr>
            <a:r>
              <a:rPr lang="en-US" altLang="ko-KR" dirty="0"/>
              <a:t>Given </a:t>
            </a:r>
            <a:r>
              <a:rPr lang="en-US" altLang="ko-KR" i="1" dirty="0">
                <a:latin typeface="Bookman Old Style" pitchFamily="18" charset="0"/>
              </a:rPr>
              <a:t>p, g, a</a:t>
            </a:r>
            <a:r>
              <a:rPr lang="en-US" altLang="ko-KR" dirty="0"/>
              <a:t>, computing </a:t>
            </a:r>
            <a:r>
              <a:rPr lang="en-US" altLang="ko-KR" i="1" dirty="0" err="1">
                <a:solidFill>
                  <a:srgbClr val="0099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ind</a:t>
            </a:r>
            <a:r>
              <a:rPr lang="en-US" altLang="ko-KR" i="1" baseline="-25000" dirty="0" err="1">
                <a:solidFill>
                  <a:srgbClr val="0099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p</a:t>
            </a:r>
            <a:r>
              <a:rPr i="1" baseline="-25000" dirty="0">
                <a:solidFill>
                  <a:srgbClr val="0099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,</a:t>
            </a:r>
            <a:r>
              <a:rPr lang="en-US" altLang="ko-KR" i="1" baseline="-25000" dirty="0">
                <a:solidFill>
                  <a:srgbClr val="0099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g</a:t>
            </a:r>
            <a:r>
              <a:rPr lang="en-US" altLang="ko-KR" i="1" dirty="0">
                <a:solidFill>
                  <a:srgbClr val="00990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(a)</a:t>
            </a:r>
            <a:r>
              <a:rPr lang="en-US" altLang="ko-KR" dirty="0">
                <a:ea typeface="Arial Unicode MS" pitchFamily="50" charset="-127"/>
                <a:cs typeface="Arial Unicode MS" pitchFamily="50" charset="-127"/>
              </a:rPr>
              <a:t>  is called the </a:t>
            </a:r>
            <a:r>
              <a:rPr lang="en-US" altLang="ko-KR" i="1" dirty="0">
                <a:solidFill>
                  <a:srgbClr val="FF0000"/>
                </a:solidFill>
                <a:ea typeface="Arial Unicode MS" pitchFamily="50" charset="-127"/>
                <a:cs typeface="Arial Unicode MS" pitchFamily="50" charset="-127"/>
              </a:rPr>
              <a:t>discrete log problem</a:t>
            </a:r>
            <a:r>
              <a:rPr lang="en-US" altLang="ko-KR" dirty="0">
                <a:ea typeface="Arial Unicode MS" pitchFamily="50" charset="-127"/>
                <a:cs typeface="Arial Unicode MS" pitchFamily="50" charset="-127"/>
              </a:rPr>
              <a:t>.</a:t>
            </a:r>
          </a:p>
          <a:p>
            <a:pPr>
              <a:lnSpc>
                <a:spcPct val="60000"/>
              </a:lnSpc>
              <a:buFontTx/>
              <a:buNone/>
            </a:pPr>
            <a:endParaRPr lang="en-US" altLang="ko-KR" dirty="0">
              <a:ea typeface="Arial Unicode MS" pitchFamily="50" charset="-127"/>
              <a:cs typeface="Arial Unicode MS" pitchFamily="50" charset="-127"/>
            </a:endParaRPr>
          </a:p>
          <a:p>
            <a:pPr lvl="1">
              <a:buFont typeface="Wingdings" pitchFamily="2" charset="2"/>
              <a:buNone/>
            </a:pPr>
            <a:r>
              <a:rPr lang="en-US" altLang="ko-KR" dirty="0">
                <a:ea typeface="Arial Unicode MS" pitchFamily="50" charset="-127"/>
                <a:cs typeface="Arial Unicode MS" pitchFamily="50" charset="-127"/>
              </a:rPr>
              <a:t>It is an open problem </a:t>
            </a:r>
          </a:p>
          <a:p>
            <a:pPr lvl="1">
              <a:buFont typeface="Wingdings" pitchFamily="2" charset="2"/>
              <a:buNone/>
            </a:pPr>
            <a:r>
              <a:rPr lang="en-US" altLang="ko-KR" dirty="0">
                <a:ea typeface="Arial Unicode MS" pitchFamily="50" charset="-127"/>
                <a:cs typeface="Arial Unicode MS" pitchFamily="50" charset="-127"/>
              </a:rPr>
              <a:t>  whether the discrete log problem can be solved in deterministic polynomial time.</a:t>
            </a:r>
          </a:p>
        </p:txBody>
      </p:sp>
      <p:graphicFrame>
        <p:nvGraphicFramePr>
          <p:cNvPr id="93188" name="Object 4"/>
          <p:cNvGraphicFramePr>
            <a:graphicFrameLocks noChangeAspect="1"/>
          </p:cNvGraphicFramePr>
          <p:nvPr/>
        </p:nvGraphicFramePr>
        <p:xfrm>
          <a:off x="2195513" y="4508500"/>
          <a:ext cx="4303712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35" name="Equation" r:id="rId4" imgW="1548728" imgH="431613" progId="Equation.3">
                  <p:embed/>
                </p:oleObj>
              </mc:Choice>
              <mc:Fallback>
                <p:oleObj name="Equation" r:id="rId4" imgW="1548728" imgH="43161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4508500"/>
                        <a:ext cx="4303712" cy="120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189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6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85272A83-4950-4D61-BBD0-E743F4DEEF9B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45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/>
          </p:cNvSpPr>
          <p:nvPr>
            <p:ph type="title" idx="4294967295"/>
          </p:nvPr>
        </p:nvSpPr>
        <p:spPr>
          <a:xfrm>
            <a:off x="900113" y="152400"/>
            <a:ext cx="7786687" cy="828675"/>
          </a:xfrm>
        </p:spPr>
        <p:txBody>
          <a:bodyPr/>
          <a:lstStyle/>
          <a:p>
            <a:r>
              <a:rPr altLang="ko-KR"/>
              <a:t>? ? ?</a:t>
            </a:r>
          </a:p>
        </p:txBody>
      </p:sp>
      <p:grpSp>
        <p:nvGrpSpPr>
          <p:cNvPr id="95235" name="Group 3"/>
          <p:cNvGrpSpPr>
            <a:grpSpLocks/>
          </p:cNvGrpSpPr>
          <p:nvPr/>
        </p:nvGrpSpPr>
        <p:grpSpPr bwMode="auto">
          <a:xfrm>
            <a:off x="468313" y="1412875"/>
            <a:ext cx="2232025" cy="5040313"/>
            <a:chOff x="295" y="890"/>
            <a:chExt cx="1406" cy="3175"/>
          </a:xfrm>
        </p:grpSpPr>
        <p:sp>
          <p:nvSpPr>
            <p:cNvPr id="332804" name="Rectangle 4"/>
            <p:cNvSpPr>
              <a:spLocks noChangeArrowheads="1"/>
            </p:cNvSpPr>
            <p:nvPr/>
          </p:nvSpPr>
          <p:spPr bwMode="auto">
            <a:xfrm>
              <a:off x="295" y="890"/>
              <a:ext cx="1134" cy="36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spcBef>
                  <a:spcPct val="50000"/>
                </a:spcBef>
                <a:defRPr/>
              </a:pPr>
              <a:r>
                <a:rPr kumimoji="0" lang="en-US" altLang="ko-KR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Group</a:t>
              </a:r>
            </a:p>
          </p:txBody>
        </p:sp>
        <p:sp>
          <p:nvSpPr>
            <p:cNvPr id="95262" name="Rectangle 5"/>
            <p:cNvSpPr>
              <a:spLocks noChangeArrowheads="1"/>
            </p:cNvSpPr>
            <p:nvPr/>
          </p:nvSpPr>
          <p:spPr bwMode="auto">
            <a:xfrm>
              <a:off x="522" y="3067"/>
              <a:ext cx="680" cy="35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1800" b="1">
                  <a:solidFill>
                    <a:schemeClr val="bg2"/>
                  </a:solidFill>
                  <a:latin typeface="Comic Sans MS" pitchFamily="66" charset="0"/>
                  <a:ea typeface="굴림" pitchFamily="50" charset="-127"/>
                </a:rPr>
                <a:t>Powers</a:t>
              </a:r>
            </a:p>
          </p:txBody>
        </p:sp>
        <p:sp>
          <p:nvSpPr>
            <p:cNvPr id="95263" name="Freeform 6"/>
            <p:cNvSpPr>
              <a:spLocks/>
            </p:cNvSpPr>
            <p:nvPr/>
          </p:nvSpPr>
          <p:spPr bwMode="auto">
            <a:xfrm>
              <a:off x="341" y="2750"/>
              <a:ext cx="181" cy="499"/>
            </a:xfrm>
            <a:custGeom>
              <a:avLst/>
              <a:gdLst>
                <a:gd name="T0" fmla="*/ 0 w 181"/>
                <a:gd name="T1" fmla="*/ 0 h 499"/>
                <a:gd name="T2" fmla="*/ 0 w 181"/>
                <a:gd name="T3" fmla="*/ 499 h 499"/>
                <a:gd name="T4" fmla="*/ 181 w 181"/>
                <a:gd name="T5" fmla="*/ 499 h 4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1" h="499">
                  <a:moveTo>
                    <a:pt x="0" y="0"/>
                  </a:moveTo>
                  <a:lnTo>
                    <a:pt x="0" y="499"/>
                  </a:lnTo>
                  <a:lnTo>
                    <a:pt x="181" y="499"/>
                  </a:lnTo>
                </a:path>
              </a:pathLst>
            </a:custGeom>
            <a:noFill/>
            <a:ln w="15875" cap="flat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95264" name="Rectangle 7"/>
            <p:cNvSpPr>
              <a:spLocks noChangeArrowheads="1"/>
            </p:cNvSpPr>
            <p:nvPr/>
          </p:nvSpPr>
          <p:spPr bwMode="auto">
            <a:xfrm>
              <a:off x="522" y="1434"/>
              <a:ext cx="817" cy="35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1800" b="1">
                  <a:solidFill>
                    <a:schemeClr val="bg2"/>
                  </a:solidFill>
                  <a:latin typeface="Comic Sans MS" pitchFamily="66" charset="0"/>
                  <a:ea typeface="굴림" pitchFamily="50" charset="-127"/>
                </a:rPr>
                <a:t>Properties</a:t>
              </a:r>
            </a:p>
          </p:txBody>
        </p:sp>
        <p:sp>
          <p:nvSpPr>
            <p:cNvPr id="95265" name="Freeform 8"/>
            <p:cNvSpPr>
              <a:spLocks/>
            </p:cNvSpPr>
            <p:nvPr/>
          </p:nvSpPr>
          <p:spPr bwMode="auto">
            <a:xfrm>
              <a:off x="340" y="1253"/>
              <a:ext cx="181" cy="363"/>
            </a:xfrm>
            <a:custGeom>
              <a:avLst/>
              <a:gdLst>
                <a:gd name="T0" fmla="*/ 0 w 181"/>
                <a:gd name="T1" fmla="*/ 0 h 363"/>
                <a:gd name="T2" fmla="*/ 0 w 181"/>
                <a:gd name="T3" fmla="*/ 363 h 363"/>
                <a:gd name="T4" fmla="*/ 181 w 181"/>
                <a:gd name="T5" fmla="*/ 363 h 3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1" h="363">
                  <a:moveTo>
                    <a:pt x="0" y="0"/>
                  </a:moveTo>
                  <a:lnTo>
                    <a:pt x="0" y="363"/>
                  </a:lnTo>
                  <a:lnTo>
                    <a:pt x="181" y="363"/>
                  </a:lnTo>
                </a:path>
              </a:pathLst>
            </a:custGeom>
            <a:noFill/>
            <a:ln w="15875" cap="flat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95266" name="Rectangle 9"/>
            <p:cNvSpPr>
              <a:spLocks noChangeArrowheads="1"/>
            </p:cNvSpPr>
            <p:nvPr/>
          </p:nvSpPr>
          <p:spPr bwMode="auto">
            <a:xfrm>
              <a:off x="522" y="2024"/>
              <a:ext cx="817" cy="35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1800" b="1">
                  <a:solidFill>
                    <a:schemeClr val="bg2"/>
                  </a:solidFill>
                  <a:latin typeface="Comic Sans MS" pitchFamily="66" charset="0"/>
                  <a:ea typeface="굴림" pitchFamily="50" charset="-127"/>
                </a:rPr>
                <a:t>Subgroup</a:t>
              </a:r>
            </a:p>
          </p:txBody>
        </p:sp>
        <p:sp>
          <p:nvSpPr>
            <p:cNvPr id="95267" name="Freeform 10"/>
            <p:cNvSpPr>
              <a:spLocks/>
            </p:cNvSpPr>
            <p:nvPr/>
          </p:nvSpPr>
          <p:spPr bwMode="auto">
            <a:xfrm>
              <a:off x="341" y="1616"/>
              <a:ext cx="181" cy="589"/>
            </a:xfrm>
            <a:custGeom>
              <a:avLst/>
              <a:gdLst>
                <a:gd name="T0" fmla="*/ 0 w 181"/>
                <a:gd name="T1" fmla="*/ 0 h 544"/>
                <a:gd name="T2" fmla="*/ 0 w 181"/>
                <a:gd name="T3" fmla="*/ 748 h 544"/>
                <a:gd name="T4" fmla="*/ 181 w 181"/>
                <a:gd name="T5" fmla="*/ 748 h 54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1" h="544">
                  <a:moveTo>
                    <a:pt x="0" y="0"/>
                  </a:moveTo>
                  <a:lnTo>
                    <a:pt x="0" y="544"/>
                  </a:lnTo>
                  <a:lnTo>
                    <a:pt x="181" y="544"/>
                  </a:lnTo>
                </a:path>
              </a:pathLst>
            </a:custGeom>
            <a:noFill/>
            <a:ln w="15875" cap="flat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95268" name="Rectangle 11"/>
            <p:cNvSpPr>
              <a:spLocks noChangeArrowheads="1"/>
            </p:cNvSpPr>
            <p:nvPr/>
          </p:nvSpPr>
          <p:spPr bwMode="auto">
            <a:xfrm>
              <a:off x="522" y="2568"/>
              <a:ext cx="1179" cy="35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1800" b="1">
                  <a:solidFill>
                    <a:schemeClr val="bg2"/>
                  </a:solidFill>
                  <a:latin typeface="Comic Sans MS" pitchFamily="66" charset="0"/>
                  <a:ea typeface="굴림" pitchFamily="50" charset="-127"/>
                </a:rPr>
                <a:t>Direct product</a:t>
              </a:r>
            </a:p>
          </p:txBody>
        </p:sp>
        <p:sp>
          <p:nvSpPr>
            <p:cNvPr id="95269" name="Freeform 12"/>
            <p:cNvSpPr>
              <a:spLocks/>
            </p:cNvSpPr>
            <p:nvPr/>
          </p:nvSpPr>
          <p:spPr bwMode="auto">
            <a:xfrm>
              <a:off x="341" y="2205"/>
              <a:ext cx="181" cy="545"/>
            </a:xfrm>
            <a:custGeom>
              <a:avLst/>
              <a:gdLst>
                <a:gd name="T0" fmla="*/ 0 w 181"/>
                <a:gd name="T1" fmla="*/ 0 h 499"/>
                <a:gd name="T2" fmla="*/ 0 w 181"/>
                <a:gd name="T3" fmla="*/ 710 h 499"/>
                <a:gd name="T4" fmla="*/ 181 w 181"/>
                <a:gd name="T5" fmla="*/ 710 h 4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1" h="499">
                  <a:moveTo>
                    <a:pt x="0" y="0"/>
                  </a:moveTo>
                  <a:lnTo>
                    <a:pt x="0" y="499"/>
                  </a:lnTo>
                  <a:lnTo>
                    <a:pt x="181" y="499"/>
                  </a:lnTo>
                </a:path>
              </a:pathLst>
            </a:custGeom>
            <a:noFill/>
            <a:ln w="15875" cap="flat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95270" name="Rectangle 13"/>
            <p:cNvSpPr>
              <a:spLocks noChangeArrowheads="1"/>
            </p:cNvSpPr>
            <p:nvPr/>
          </p:nvSpPr>
          <p:spPr bwMode="auto">
            <a:xfrm>
              <a:off x="522" y="3566"/>
              <a:ext cx="1134" cy="499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kumimoji="0" lang="en-US" altLang="ko-KR" sz="1800" b="1">
                  <a:solidFill>
                    <a:schemeClr val="bg2"/>
                  </a:solidFill>
                  <a:latin typeface="Comic Sans MS" pitchFamily="66" charset="0"/>
                  <a:ea typeface="굴림" pitchFamily="50" charset="-127"/>
                </a:rPr>
                <a:t>Homomorphism</a:t>
              </a:r>
            </a:p>
            <a:p>
              <a:pPr latinLnBrk="0"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kumimoji="0" lang="en-US" altLang="ko-KR" sz="1800" b="1">
                  <a:solidFill>
                    <a:schemeClr val="bg2"/>
                  </a:solidFill>
                  <a:latin typeface="Comic Sans MS" pitchFamily="66" charset="0"/>
                  <a:ea typeface="굴림" pitchFamily="50" charset="-127"/>
                </a:rPr>
                <a:t>Isomorphism</a:t>
              </a:r>
            </a:p>
          </p:txBody>
        </p:sp>
        <p:sp>
          <p:nvSpPr>
            <p:cNvPr id="95271" name="Freeform 14"/>
            <p:cNvSpPr>
              <a:spLocks/>
            </p:cNvSpPr>
            <p:nvPr/>
          </p:nvSpPr>
          <p:spPr bwMode="auto">
            <a:xfrm>
              <a:off x="341" y="3249"/>
              <a:ext cx="181" cy="499"/>
            </a:xfrm>
            <a:custGeom>
              <a:avLst/>
              <a:gdLst>
                <a:gd name="T0" fmla="*/ 0 w 181"/>
                <a:gd name="T1" fmla="*/ 0 h 499"/>
                <a:gd name="T2" fmla="*/ 0 w 181"/>
                <a:gd name="T3" fmla="*/ 499 h 499"/>
                <a:gd name="T4" fmla="*/ 181 w 181"/>
                <a:gd name="T5" fmla="*/ 499 h 4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1" h="499">
                  <a:moveTo>
                    <a:pt x="0" y="0"/>
                  </a:moveTo>
                  <a:lnTo>
                    <a:pt x="0" y="499"/>
                  </a:lnTo>
                  <a:lnTo>
                    <a:pt x="181" y="499"/>
                  </a:lnTo>
                </a:path>
              </a:pathLst>
            </a:custGeom>
            <a:noFill/>
            <a:ln w="15875" cap="flat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</p:grpSp>
      <p:grpSp>
        <p:nvGrpSpPr>
          <p:cNvPr id="95236" name="Group 15"/>
          <p:cNvGrpSpPr>
            <a:grpSpLocks/>
          </p:cNvGrpSpPr>
          <p:nvPr/>
        </p:nvGrpSpPr>
        <p:grpSpPr bwMode="auto">
          <a:xfrm>
            <a:off x="2268538" y="1412875"/>
            <a:ext cx="5616575" cy="1295400"/>
            <a:chOff x="1429" y="890"/>
            <a:chExt cx="3538" cy="816"/>
          </a:xfrm>
        </p:grpSpPr>
        <p:sp>
          <p:nvSpPr>
            <p:cNvPr id="95253" name="Text Box 16"/>
            <p:cNvSpPr txBox="1">
              <a:spLocks noChangeArrowheads="1"/>
            </p:cNvSpPr>
            <p:nvPr/>
          </p:nvSpPr>
          <p:spPr bwMode="auto">
            <a:xfrm>
              <a:off x="3198" y="935"/>
              <a:ext cx="997" cy="231"/>
            </a:xfrm>
            <a:prstGeom prst="rect">
              <a:avLst/>
            </a:prstGeom>
            <a:solidFill>
              <a:srgbClr val="B2B2B2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99CC00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kumimoji="0" lang="en-US" altLang="ko-KR" sz="1800" b="1" i="1">
                  <a:solidFill>
                    <a:schemeClr val="bg2"/>
                  </a:solidFill>
                  <a:latin typeface="Bookman Old Style" pitchFamily="18" charset="0"/>
                  <a:ea typeface="굴림" pitchFamily="50" charset="-127"/>
                </a:rPr>
                <a:t>a</a:t>
              </a:r>
              <a:r>
                <a:rPr kumimoji="0" lang="en-US" altLang="ko-KR" sz="1800" b="1" i="1" baseline="30000">
                  <a:solidFill>
                    <a:schemeClr val="bg2"/>
                  </a:solidFill>
                  <a:latin typeface="Bookman Old Style" pitchFamily="18" charset="0"/>
                  <a:ea typeface="굴림" pitchFamily="50" charset="-127"/>
                </a:rPr>
                <a:t>k </a:t>
              </a:r>
              <a:r>
                <a:rPr kumimoji="0" lang="en-US" altLang="ko-KR" sz="1800" b="1" baseline="30000">
                  <a:solidFill>
                    <a:schemeClr val="bg2"/>
                  </a:solidFill>
                  <a:latin typeface="Comic Sans MS" pitchFamily="66" charset="0"/>
                  <a:ea typeface="굴림" pitchFamily="50" charset="-127"/>
                </a:rPr>
                <a:t>ord(</a:t>
              </a:r>
              <a:r>
                <a:rPr kumimoji="0" lang="en-US" altLang="ko-KR" sz="1800" b="1" i="1" baseline="30000">
                  <a:solidFill>
                    <a:schemeClr val="bg2"/>
                  </a:solidFill>
                  <a:latin typeface="Bookman Old Style" pitchFamily="18" charset="0"/>
                  <a:ea typeface="굴림" pitchFamily="50" charset="-127"/>
                </a:rPr>
                <a:t>a</a:t>
              </a:r>
              <a:r>
                <a:rPr kumimoji="0" lang="en-US" altLang="ko-KR" sz="1800" b="1" baseline="30000">
                  <a:solidFill>
                    <a:schemeClr val="bg2"/>
                  </a:solidFill>
                  <a:latin typeface="Comic Sans MS" pitchFamily="66" charset="0"/>
                  <a:ea typeface="굴림" pitchFamily="50" charset="-127"/>
                </a:rPr>
                <a:t>)</a:t>
              </a:r>
              <a:r>
                <a:rPr kumimoji="0" lang="en-US" altLang="ko-KR" sz="1800" b="1">
                  <a:solidFill>
                    <a:schemeClr val="bg2"/>
                  </a:solidFill>
                  <a:latin typeface="Comic Sans MS" pitchFamily="66" charset="0"/>
                  <a:ea typeface="굴림" pitchFamily="50" charset="-127"/>
                </a:rPr>
                <a:t> = e</a:t>
              </a:r>
            </a:p>
          </p:txBody>
        </p:sp>
        <p:sp>
          <p:nvSpPr>
            <p:cNvPr id="95254" name="Line 17"/>
            <p:cNvSpPr>
              <a:spLocks noChangeShapeType="1"/>
            </p:cNvSpPr>
            <p:nvPr/>
          </p:nvSpPr>
          <p:spPr bwMode="auto">
            <a:xfrm>
              <a:off x="3016" y="1071"/>
              <a:ext cx="182" cy="0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95255" name="Rectangle 18"/>
            <p:cNvSpPr>
              <a:spLocks noChangeArrowheads="1"/>
            </p:cNvSpPr>
            <p:nvPr/>
          </p:nvSpPr>
          <p:spPr bwMode="auto">
            <a:xfrm>
              <a:off x="2018" y="890"/>
              <a:ext cx="998" cy="35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1800" b="1">
                  <a:solidFill>
                    <a:schemeClr val="bg2"/>
                  </a:solidFill>
                  <a:latin typeface="Comic Sans MS" pitchFamily="66" charset="0"/>
                  <a:ea typeface="굴림" pitchFamily="50" charset="-127"/>
                </a:rPr>
                <a:t>Cyclic group</a:t>
              </a:r>
            </a:p>
          </p:txBody>
        </p:sp>
        <p:sp>
          <p:nvSpPr>
            <p:cNvPr id="95256" name="Line 19"/>
            <p:cNvSpPr>
              <a:spLocks noChangeShapeType="1"/>
            </p:cNvSpPr>
            <p:nvPr/>
          </p:nvSpPr>
          <p:spPr bwMode="auto">
            <a:xfrm>
              <a:off x="1429" y="1071"/>
              <a:ext cx="589" cy="0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95257" name="Text Box 20"/>
            <p:cNvSpPr txBox="1">
              <a:spLocks noChangeArrowheads="1"/>
            </p:cNvSpPr>
            <p:nvPr/>
          </p:nvSpPr>
          <p:spPr bwMode="auto">
            <a:xfrm>
              <a:off x="3198" y="1389"/>
              <a:ext cx="1769" cy="231"/>
            </a:xfrm>
            <a:prstGeom prst="rect">
              <a:avLst/>
            </a:prstGeom>
            <a:solidFill>
              <a:srgbClr val="B2B2B2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99CC00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kumimoji="0" lang="en-US" altLang="ko-KR" sz="1800" b="1">
                  <a:solidFill>
                    <a:schemeClr val="bg2"/>
                  </a:solidFill>
                  <a:latin typeface="Comic Sans MS" pitchFamily="66" charset="0"/>
                  <a:ea typeface="굴림" pitchFamily="50" charset="-127"/>
                </a:rPr>
                <a:t>Ord(subgroup) | ord(</a:t>
              </a:r>
              <a:r>
                <a:rPr kumimoji="0" lang="en-US" altLang="ko-KR" sz="1800" b="1" i="1">
                  <a:solidFill>
                    <a:schemeClr val="bg2"/>
                  </a:solidFill>
                  <a:latin typeface="Bookman Old Style" pitchFamily="18" charset="0"/>
                  <a:ea typeface="굴림" pitchFamily="50" charset="-127"/>
                </a:rPr>
                <a:t>G</a:t>
              </a:r>
              <a:r>
                <a:rPr kumimoji="0" lang="en-US" altLang="ko-KR" sz="1800" b="1">
                  <a:solidFill>
                    <a:schemeClr val="bg2"/>
                  </a:solidFill>
                  <a:latin typeface="Comic Sans MS" pitchFamily="66" charset="0"/>
                  <a:ea typeface="굴림" pitchFamily="50" charset="-127"/>
                </a:rPr>
                <a:t>)</a:t>
              </a:r>
            </a:p>
          </p:txBody>
        </p:sp>
        <p:sp>
          <p:nvSpPr>
            <p:cNvPr id="95258" name="Line 21"/>
            <p:cNvSpPr>
              <a:spLocks noChangeShapeType="1"/>
            </p:cNvSpPr>
            <p:nvPr/>
          </p:nvSpPr>
          <p:spPr bwMode="auto">
            <a:xfrm>
              <a:off x="3016" y="1525"/>
              <a:ext cx="182" cy="0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95259" name="Rectangle 22"/>
            <p:cNvSpPr>
              <a:spLocks noChangeArrowheads="1"/>
            </p:cNvSpPr>
            <p:nvPr/>
          </p:nvSpPr>
          <p:spPr bwMode="auto">
            <a:xfrm>
              <a:off x="2018" y="1356"/>
              <a:ext cx="998" cy="35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1800" b="1">
                  <a:solidFill>
                    <a:schemeClr val="bg2"/>
                  </a:solidFill>
                  <a:latin typeface="Comic Sans MS" pitchFamily="66" charset="0"/>
                  <a:ea typeface="굴림" pitchFamily="50" charset="-127"/>
                </a:rPr>
                <a:t>Lagrange Th</a:t>
              </a:r>
            </a:p>
          </p:txBody>
        </p:sp>
        <p:sp>
          <p:nvSpPr>
            <p:cNvPr id="95260" name="Freeform 23"/>
            <p:cNvSpPr>
              <a:spLocks/>
            </p:cNvSpPr>
            <p:nvPr/>
          </p:nvSpPr>
          <p:spPr bwMode="auto">
            <a:xfrm>
              <a:off x="1882" y="1071"/>
              <a:ext cx="136" cy="454"/>
            </a:xfrm>
            <a:custGeom>
              <a:avLst/>
              <a:gdLst>
                <a:gd name="T0" fmla="*/ 0 w 227"/>
                <a:gd name="T1" fmla="*/ 0 h 862"/>
                <a:gd name="T2" fmla="*/ 0 w 227"/>
                <a:gd name="T3" fmla="*/ 66 h 862"/>
                <a:gd name="T4" fmla="*/ 29 w 227"/>
                <a:gd name="T5" fmla="*/ 66 h 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7" h="862">
                  <a:moveTo>
                    <a:pt x="0" y="0"/>
                  </a:moveTo>
                  <a:lnTo>
                    <a:pt x="0" y="862"/>
                  </a:lnTo>
                  <a:lnTo>
                    <a:pt x="227" y="862"/>
                  </a:lnTo>
                </a:path>
              </a:pathLst>
            </a:custGeom>
            <a:noFill/>
            <a:ln w="15875" cap="flat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</p:grpSp>
      <p:grpSp>
        <p:nvGrpSpPr>
          <p:cNvPr id="332824" name="Group 24"/>
          <p:cNvGrpSpPr>
            <a:grpSpLocks/>
          </p:cNvGrpSpPr>
          <p:nvPr/>
        </p:nvGrpSpPr>
        <p:grpSpPr bwMode="auto">
          <a:xfrm>
            <a:off x="2987675" y="2420938"/>
            <a:ext cx="5111750" cy="1206500"/>
            <a:chOff x="1882" y="1525"/>
            <a:chExt cx="3220" cy="760"/>
          </a:xfrm>
        </p:grpSpPr>
        <p:sp>
          <p:nvSpPr>
            <p:cNvPr id="95249" name="Text Box 25"/>
            <p:cNvSpPr txBox="1">
              <a:spLocks noChangeArrowheads="1"/>
            </p:cNvSpPr>
            <p:nvPr/>
          </p:nvSpPr>
          <p:spPr bwMode="auto">
            <a:xfrm>
              <a:off x="3379" y="1797"/>
              <a:ext cx="1723" cy="488"/>
            </a:xfrm>
            <a:prstGeom prst="rect">
              <a:avLst/>
            </a:prstGeom>
            <a:solidFill>
              <a:srgbClr val="CCFF99">
                <a:alpha val="50195"/>
              </a:srgbClr>
            </a:solidFill>
            <a:ln w="12700">
              <a:solidFill>
                <a:srgbClr val="99CC00"/>
              </a:solidFill>
              <a:miter lim="800000"/>
              <a:headEnd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ko-KR" sz="2400" b="1" i="1">
                  <a:solidFill>
                    <a:srgbClr val="FF0000"/>
                  </a:solidFill>
                  <a:latin typeface="Bookman Old Style" pitchFamily="18" charset="0"/>
                  <a:ea typeface="굴림" pitchFamily="50" charset="-127"/>
                </a:rPr>
                <a:t>a</a:t>
              </a:r>
              <a:r>
                <a:rPr kumimoji="0" lang="en-US" altLang="ko-KR" sz="2400" b="1" i="1" baseline="30000">
                  <a:solidFill>
                    <a:srgbClr val="FF0000"/>
                  </a:solidFill>
                  <a:latin typeface="Bookman Old Style" pitchFamily="18" charset="0"/>
                  <a:ea typeface="HY헤드라인M" pitchFamily="18" charset="-127"/>
                  <a:sym typeface="Symbol" pitchFamily="18" charset="2"/>
                </a:rPr>
                <a:t></a:t>
              </a:r>
              <a:r>
                <a:rPr kumimoji="0" lang="en-US" altLang="ko-KR" sz="2400" b="1" i="1" baseline="30000">
                  <a:solidFill>
                    <a:srgbClr val="FF0000"/>
                  </a:solidFill>
                  <a:latin typeface="Bookman Old Style" pitchFamily="18" charset="0"/>
                  <a:ea typeface="Arial Unicode MS" pitchFamily="50" charset="-127"/>
                  <a:cs typeface="Arial Unicode MS" pitchFamily="50" charset="-127"/>
                </a:rPr>
                <a:t>(n)</a:t>
              </a:r>
              <a:r>
                <a:rPr kumimoji="0" lang="en-US" altLang="ko-KR" sz="2400" b="1" i="1">
                  <a:solidFill>
                    <a:srgbClr val="FF0000"/>
                  </a:solidFill>
                  <a:latin typeface="Bookman Old Style" pitchFamily="18" charset="0"/>
                  <a:ea typeface="Arial Unicode MS" pitchFamily="50" charset="-127"/>
                  <a:cs typeface="Arial Unicode MS" pitchFamily="50" charset="-127"/>
                </a:rPr>
                <a:t> </a:t>
              </a:r>
              <a:r>
                <a:rPr kumimoji="0" lang="en-US" altLang="ko-KR" sz="2400" b="1">
                  <a:solidFill>
                    <a:srgbClr val="FF0000"/>
                  </a:solidFill>
                  <a:latin typeface="Bookman Old Style" pitchFamily="18" charset="0"/>
                  <a:ea typeface="Arial Unicode MS" pitchFamily="50" charset="-127"/>
                  <a:cs typeface="Arial Unicode MS" pitchFamily="50" charset="-127"/>
                  <a:sym typeface="Symbol" pitchFamily="18" charset="2"/>
                </a:rPr>
                <a:t></a:t>
              </a:r>
              <a:r>
                <a:rPr kumimoji="0" lang="en-US" altLang="ko-KR" sz="2400" b="1" i="1">
                  <a:solidFill>
                    <a:srgbClr val="FF0000"/>
                  </a:solidFill>
                  <a:latin typeface="Bookman Old Style" pitchFamily="18" charset="0"/>
                  <a:ea typeface="Arial Unicode MS" pitchFamily="50" charset="-127"/>
                  <a:cs typeface="Arial Unicode MS" pitchFamily="50" charset="-127"/>
                  <a:sym typeface="Symbol" pitchFamily="18" charset="2"/>
                </a:rPr>
                <a:t> </a:t>
              </a:r>
              <a:r>
                <a:rPr kumimoji="0" lang="en-US" altLang="ko-KR" sz="2400" b="1">
                  <a:solidFill>
                    <a:srgbClr val="FF0000"/>
                  </a:solidFill>
                  <a:latin typeface="Comic Sans MS" pitchFamily="66" charset="0"/>
                  <a:ea typeface="Arial Unicode MS" pitchFamily="50" charset="-127"/>
                  <a:cs typeface="Arial Unicode MS" pitchFamily="50" charset="-127"/>
                  <a:sym typeface="Symbol" pitchFamily="18" charset="2"/>
                </a:rPr>
                <a:t>1</a:t>
              </a:r>
              <a:r>
                <a:rPr lang="en-US" altLang="ko-KR" sz="2400" b="1" i="1">
                  <a:solidFill>
                    <a:srgbClr val="FF0000"/>
                  </a:solidFill>
                  <a:latin typeface="Bookman Old Style" pitchFamily="18" charset="0"/>
                  <a:ea typeface="굴림" pitchFamily="50" charset="-127"/>
                </a:rPr>
                <a:t> </a:t>
              </a:r>
              <a:r>
                <a:rPr lang="en-US" altLang="ko-KR" sz="2400" b="1">
                  <a:solidFill>
                    <a:srgbClr val="FF0000"/>
                  </a:solidFill>
                  <a:latin typeface="Comic Sans MS" pitchFamily="66" charset="0"/>
                  <a:ea typeface="굴림" pitchFamily="50" charset="-127"/>
                </a:rPr>
                <a:t>(mod</a:t>
              </a:r>
              <a:r>
                <a:rPr lang="en-US" altLang="ko-KR" sz="2400" b="1" i="1">
                  <a:solidFill>
                    <a:srgbClr val="FF0000"/>
                  </a:solidFill>
                  <a:latin typeface="Bookman Old Style" pitchFamily="18" charset="0"/>
                  <a:ea typeface="굴림" pitchFamily="50" charset="-127"/>
                </a:rPr>
                <a:t> n</a:t>
              </a:r>
              <a:r>
                <a:rPr lang="en-US" altLang="ko-KR" sz="2400" b="1">
                  <a:solidFill>
                    <a:srgbClr val="FF0000"/>
                  </a:solidFill>
                  <a:latin typeface="Comic Sans MS" pitchFamily="66" charset="0"/>
                  <a:ea typeface="굴림" pitchFamily="50" charset="-127"/>
                </a:rPr>
                <a:t>)</a:t>
              </a:r>
              <a:r>
                <a:rPr lang="en-US" altLang="ko-KR" sz="2400" b="1">
                  <a:solidFill>
                    <a:srgbClr val="333333"/>
                  </a:solidFill>
                  <a:latin typeface="Comic Sans MS" pitchFamily="66" charset="0"/>
                  <a:ea typeface="굴림" pitchFamily="50" charset="-127"/>
                </a:rPr>
                <a:t>  </a:t>
              </a:r>
              <a:r>
                <a:rPr lang="en-US" altLang="ko-KR" sz="2000" b="1">
                  <a:solidFill>
                    <a:srgbClr val="333333"/>
                  </a:solidFill>
                  <a:latin typeface="Comic Sans MS" pitchFamily="66" charset="0"/>
                  <a:ea typeface="굴림" pitchFamily="50" charset="-127"/>
                </a:rPr>
                <a:t>for all </a:t>
              </a:r>
              <a:r>
                <a:rPr lang="en-US" altLang="ko-KR" sz="2000" b="1" i="1">
                  <a:solidFill>
                    <a:srgbClr val="333333"/>
                  </a:solidFill>
                  <a:latin typeface="Bookman Old Style" pitchFamily="18" charset="0"/>
                  <a:ea typeface="굴림" pitchFamily="50" charset="-127"/>
                </a:rPr>
                <a:t>a </a:t>
              </a:r>
              <a:r>
                <a:rPr kumimoji="0" lang="en-US" altLang="ko-KR" sz="2000" b="1">
                  <a:solidFill>
                    <a:srgbClr val="333333"/>
                  </a:solidFill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</a:t>
              </a:r>
              <a:r>
                <a:rPr lang="en-US" altLang="ko-KR" sz="2000" b="1" i="1">
                  <a:solidFill>
                    <a:srgbClr val="333333"/>
                  </a:solidFill>
                  <a:latin typeface="Bookman Old Style" pitchFamily="18" charset="0"/>
                  <a:ea typeface="MS PMincho" pitchFamily="18" charset="-128"/>
                </a:rPr>
                <a:t> </a:t>
              </a:r>
              <a:r>
                <a:rPr lang="en-US" altLang="ko-KR" sz="2000" b="1" i="1">
                  <a:solidFill>
                    <a:srgbClr val="333333"/>
                  </a:solidFill>
                  <a:latin typeface="Bookman Old Style" pitchFamily="18" charset="0"/>
                  <a:ea typeface="HY엽서L" pitchFamily="18" charset="-127"/>
                </a:rPr>
                <a:t>Z</a:t>
              </a:r>
              <a:r>
                <a:rPr lang="en-US" altLang="ko-KR" sz="2000" b="1" i="1" baseline="-25000">
                  <a:solidFill>
                    <a:srgbClr val="333333"/>
                  </a:solidFill>
                  <a:latin typeface="Bookman Old Style" pitchFamily="18" charset="0"/>
                  <a:ea typeface="HY엽서L" pitchFamily="18" charset="-127"/>
                </a:rPr>
                <a:t>n</a:t>
              </a:r>
              <a:r>
                <a:rPr lang="en-US" altLang="ko-KR" sz="2000" b="1" i="1">
                  <a:solidFill>
                    <a:srgbClr val="333333"/>
                  </a:solidFill>
                  <a:latin typeface="Bookman Old Style" pitchFamily="18" charset="0"/>
                  <a:ea typeface="HY엽서L" pitchFamily="18" charset="-127"/>
                </a:rPr>
                <a:t>*</a:t>
              </a:r>
            </a:p>
          </p:txBody>
        </p:sp>
        <p:sp>
          <p:nvSpPr>
            <p:cNvPr id="95250" name="Line 26"/>
            <p:cNvSpPr>
              <a:spLocks noChangeShapeType="1"/>
            </p:cNvSpPr>
            <p:nvPr/>
          </p:nvSpPr>
          <p:spPr bwMode="auto">
            <a:xfrm>
              <a:off x="3197" y="2024"/>
              <a:ext cx="182" cy="0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95251" name="Rectangle 27"/>
            <p:cNvSpPr>
              <a:spLocks noChangeArrowheads="1"/>
            </p:cNvSpPr>
            <p:nvPr/>
          </p:nvSpPr>
          <p:spPr bwMode="auto">
            <a:xfrm>
              <a:off x="2018" y="1842"/>
              <a:ext cx="1180" cy="350"/>
            </a:xfrm>
            <a:prstGeom prst="rect">
              <a:avLst/>
            </a:prstGeom>
            <a:solidFill>
              <a:srgbClr val="CCFF66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latin typeface="Comic Sans MS" pitchFamily="66" charset="0"/>
                  <a:ea typeface="굴림" pitchFamily="50" charset="-127"/>
                </a:rPr>
                <a:t>Euler Th</a:t>
              </a:r>
            </a:p>
          </p:txBody>
        </p:sp>
        <p:sp>
          <p:nvSpPr>
            <p:cNvPr id="95252" name="Freeform 28"/>
            <p:cNvSpPr>
              <a:spLocks/>
            </p:cNvSpPr>
            <p:nvPr/>
          </p:nvSpPr>
          <p:spPr bwMode="auto">
            <a:xfrm>
              <a:off x="1882" y="1525"/>
              <a:ext cx="136" cy="454"/>
            </a:xfrm>
            <a:custGeom>
              <a:avLst/>
              <a:gdLst>
                <a:gd name="T0" fmla="*/ 0 w 136"/>
                <a:gd name="T1" fmla="*/ 0 h 454"/>
                <a:gd name="T2" fmla="*/ 0 w 136"/>
                <a:gd name="T3" fmla="*/ 454 h 454"/>
                <a:gd name="T4" fmla="*/ 136 w 136"/>
                <a:gd name="T5" fmla="*/ 454 h 45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6" h="454">
                  <a:moveTo>
                    <a:pt x="0" y="0"/>
                  </a:moveTo>
                  <a:lnTo>
                    <a:pt x="0" y="454"/>
                  </a:lnTo>
                  <a:lnTo>
                    <a:pt x="136" y="454"/>
                  </a:lnTo>
                </a:path>
              </a:pathLst>
            </a:custGeom>
            <a:noFill/>
            <a:ln w="15875" cap="flat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</p:grpSp>
      <p:grpSp>
        <p:nvGrpSpPr>
          <p:cNvPr id="332829" name="Group 29"/>
          <p:cNvGrpSpPr>
            <a:grpSpLocks/>
          </p:cNvGrpSpPr>
          <p:nvPr/>
        </p:nvGrpSpPr>
        <p:grpSpPr bwMode="auto">
          <a:xfrm>
            <a:off x="2987675" y="3141663"/>
            <a:ext cx="5111750" cy="1422400"/>
            <a:chOff x="1882" y="1979"/>
            <a:chExt cx="3220" cy="896"/>
          </a:xfrm>
        </p:grpSpPr>
        <p:sp>
          <p:nvSpPr>
            <p:cNvPr id="95245" name="Rectangle 30"/>
            <p:cNvSpPr>
              <a:spLocks noChangeArrowheads="1"/>
            </p:cNvSpPr>
            <p:nvPr/>
          </p:nvSpPr>
          <p:spPr bwMode="auto">
            <a:xfrm>
              <a:off x="2018" y="2445"/>
              <a:ext cx="1180" cy="350"/>
            </a:xfrm>
            <a:prstGeom prst="rect">
              <a:avLst/>
            </a:prstGeom>
            <a:solidFill>
              <a:srgbClr val="CCFF66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latin typeface="Comic Sans MS" pitchFamily="66" charset="0"/>
                  <a:ea typeface="굴림" pitchFamily="50" charset="-127"/>
                </a:rPr>
                <a:t>Fermat Th</a:t>
              </a:r>
            </a:p>
          </p:txBody>
        </p:sp>
        <p:sp>
          <p:nvSpPr>
            <p:cNvPr id="95246" name="Text Box 31"/>
            <p:cNvSpPr txBox="1">
              <a:spLocks noChangeArrowheads="1"/>
            </p:cNvSpPr>
            <p:nvPr/>
          </p:nvSpPr>
          <p:spPr bwMode="auto">
            <a:xfrm>
              <a:off x="3379" y="2387"/>
              <a:ext cx="1723" cy="488"/>
            </a:xfrm>
            <a:prstGeom prst="rect">
              <a:avLst/>
            </a:prstGeom>
            <a:solidFill>
              <a:srgbClr val="CCFF99">
                <a:alpha val="50195"/>
              </a:srgbClr>
            </a:solidFill>
            <a:ln w="12700">
              <a:solidFill>
                <a:srgbClr val="99CC00"/>
              </a:solidFill>
              <a:miter lim="800000"/>
              <a:headEnd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ko-KR" sz="2400" b="1" i="1">
                  <a:solidFill>
                    <a:srgbClr val="FF0000"/>
                  </a:solidFill>
                  <a:latin typeface="Bookman Old Style" pitchFamily="18" charset="0"/>
                  <a:ea typeface="굴림" pitchFamily="50" charset="-127"/>
                </a:rPr>
                <a:t>a</a:t>
              </a:r>
              <a:r>
                <a:rPr kumimoji="0" lang="en-US" altLang="ko-KR" sz="2400" b="1" i="1" baseline="30000">
                  <a:solidFill>
                    <a:srgbClr val="FF0000"/>
                  </a:solidFill>
                  <a:latin typeface="Bookman Old Style" pitchFamily="18" charset="0"/>
                  <a:ea typeface="Arial Unicode MS" pitchFamily="50" charset="-127"/>
                  <a:cs typeface="Arial Unicode MS" pitchFamily="50" charset="-127"/>
                </a:rPr>
                <a:t>p-1</a:t>
              </a:r>
              <a:r>
                <a:rPr kumimoji="0" lang="en-US" altLang="ko-KR" sz="2400" b="1" i="1">
                  <a:solidFill>
                    <a:srgbClr val="FF0000"/>
                  </a:solidFill>
                  <a:latin typeface="Bookman Old Style" pitchFamily="18" charset="0"/>
                  <a:ea typeface="Arial Unicode MS" pitchFamily="50" charset="-127"/>
                  <a:cs typeface="Arial Unicode MS" pitchFamily="50" charset="-127"/>
                </a:rPr>
                <a:t> </a:t>
              </a:r>
              <a:r>
                <a:rPr kumimoji="0" lang="en-US" altLang="ko-KR" sz="2400" b="1">
                  <a:solidFill>
                    <a:srgbClr val="FF0000"/>
                  </a:solidFill>
                  <a:latin typeface="Bookman Old Style" pitchFamily="18" charset="0"/>
                  <a:ea typeface="Arial Unicode MS" pitchFamily="50" charset="-127"/>
                  <a:cs typeface="Arial Unicode MS" pitchFamily="50" charset="-127"/>
                  <a:sym typeface="Symbol" pitchFamily="18" charset="2"/>
                </a:rPr>
                <a:t></a:t>
              </a:r>
              <a:r>
                <a:rPr kumimoji="0" lang="en-US" altLang="ko-KR" sz="2400" b="1" i="1">
                  <a:solidFill>
                    <a:srgbClr val="FF0000"/>
                  </a:solidFill>
                  <a:latin typeface="Bookman Old Style" pitchFamily="18" charset="0"/>
                  <a:ea typeface="Arial Unicode MS" pitchFamily="50" charset="-127"/>
                  <a:cs typeface="Arial Unicode MS" pitchFamily="50" charset="-127"/>
                  <a:sym typeface="Symbol" pitchFamily="18" charset="2"/>
                </a:rPr>
                <a:t> </a:t>
              </a:r>
              <a:r>
                <a:rPr kumimoji="0" lang="en-US" altLang="ko-KR" sz="2400" b="1">
                  <a:solidFill>
                    <a:srgbClr val="FF0000"/>
                  </a:solidFill>
                  <a:latin typeface="Comic Sans MS" pitchFamily="66" charset="0"/>
                  <a:ea typeface="Arial Unicode MS" pitchFamily="50" charset="-127"/>
                  <a:cs typeface="Arial Unicode MS" pitchFamily="50" charset="-127"/>
                  <a:sym typeface="Symbol" pitchFamily="18" charset="2"/>
                </a:rPr>
                <a:t>1</a:t>
              </a:r>
              <a:r>
                <a:rPr lang="en-US" altLang="ko-KR" sz="2400" b="1" i="1">
                  <a:solidFill>
                    <a:srgbClr val="FF0000"/>
                  </a:solidFill>
                  <a:latin typeface="Bookman Old Style" pitchFamily="18" charset="0"/>
                  <a:ea typeface="굴림" pitchFamily="50" charset="-127"/>
                </a:rPr>
                <a:t> </a:t>
              </a:r>
              <a:r>
                <a:rPr lang="en-US" altLang="ko-KR" sz="2400" b="1">
                  <a:solidFill>
                    <a:srgbClr val="FF0000"/>
                  </a:solidFill>
                  <a:latin typeface="Comic Sans MS" pitchFamily="66" charset="0"/>
                  <a:ea typeface="굴림" pitchFamily="50" charset="-127"/>
                </a:rPr>
                <a:t>(mod</a:t>
              </a:r>
              <a:r>
                <a:rPr lang="en-US" altLang="ko-KR" sz="2400" b="1" i="1">
                  <a:solidFill>
                    <a:srgbClr val="FF0000"/>
                  </a:solidFill>
                  <a:latin typeface="Bookman Old Style" pitchFamily="18" charset="0"/>
                  <a:ea typeface="굴림" pitchFamily="50" charset="-127"/>
                </a:rPr>
                <a:t> p</a:t>
              </a:r>
              <a:r>
                <a:rPr lang="en-US" altLang="ko-KR" sz="2400" b="1">
                  <a:solidFill>
                    <a:srgbClr val="FF0000"/>
                  </a:solidFill>
                  <a:latin typeface="Comic Sans MS" pitchFamily="66" charset="0"/>
                  <a:ea typeface="굴림" pitchFamily="50" charset="-127"/>
                </a:rPr>
                <a:t>)</a:t>
              </a:r>
              <a:r>
                <a:rPr lang="en-US" altLang="ko-KR" sz="2400" b="1">
                  <a:solidFill>
                    <a:srgbClr val="333333"/>
                  </a:solidFill>
                  <a:latin typeface="Comic Sans MS" pitchFamily="66" charset="0"/>
                  <a:ea typeface="굴림" pitchFamily="50" charset="-127"/>
                </a:rPr>
                <a:t>  </a:t>
              </a:r>
              <a:r>
                <a:rPr lang="en-US" altLang="ko-KR" sz="2000" b="1">
                  <a:solidFill>
                    <a:srgbClr val="333333"/>
                  </a:solidFill>
                  <a:latin typeface="Comic Sans MS" pitchFamily="66" charset="0"/>
                  <a:ea typeface="굴림" pitchFamily="50" charset="-127"/>
                </a:rPr>
                <a:t>for all </a:t>
              </a:r>
              <a:r>
                <a:rPr lang="en-US" altLang="ko-KR" sz="2000" b="1" i="1">
                  <a:solidFill>
                    <a:srgbClr val="333333"/>
                  </a:solidFill>
                  <a:latin typeface="Bookman Old Style" pitchFamily="18" charset="0"/>
                  <a:ea typeface="굴림" pitchFamily="50" charset="-127"/>
                </a:rPr>
                <a:t>a </a:t>
              </a:r>
              <a:r>
                <a:rPr kumimoji="0" lang="en-US" altLang="ko-KR" sz="2000" b="1">
                  <a:solidFill>
                    <a:srgbClr val="333333"/>
                  </a:solidFill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</a:t>
              </a:r>
              <a:r>
                <a:rPr lang="en-US" altLang="ko-KR" sz="2000" b="1" i="1">
                  <a:solidFill>
                    <a:srgbClr val="333333"/>
                  </a:solidFill>
                  <a:latin typeface="Bookman Old Style" pitchFamily="18" charset="0"/>
                  <a:ea typeface="MS PMincho" pitchFamily="18" charset="-128"/>
                </a:rPr>
                <a:t> </a:t>
              </a:r>
              <a:r>
                <a:rPr lang="en-US" altLang="ko-KR" sz="2000" b="1" i="1">
                  <a:solidFill>
                    <a:srgbClr val="333333"/>
                  </a:solidFill>
                  <a:latin typeface="Bookman Old Style" pitchFamily="18" charset="0"/>
                  <a:ea typeface="HY엽서L" pitchFamily="18" charset="-127"/>
                </a:rPr>
                <a:t>Z</a:t>
              </a:r>
              <a:r>
                <a:rPr lang="en-US" altLang="ko-KR" sz="2000" b="1" i="1" baseline="-25000">
                  <a:solidFill>
                    <a:srgbClr val="333333"/>
                  </a:solidFill>
                  <a:latin typeface="Bookman Old Style" pitchFamily="18" charset="0"/>
                  <a:ea typeface="HY엽서L" pitchFamily="18" charset="-127"/>
                </a:rPr>
                <a:t>p</a:t>
              </a:r>
              <a:r>
                <a:rPr lang="en-US" altLang="ko-KR" sz="2000" b="1" i="1">
                  <a:solidFill>
                    <a:srgbClr val="333333"/>
                  </a:solidFill>
                  <a:latin typeface="Bookman Old Style" pitchFamily="18" charset="0"/>
                  <a:ea typeface="HY엽서L" pitchFamily="18" charset="-127"/>
                </a:rPr>
                <a:t>*</a:t>
              </a:r>
            </a:p>
          </p:txBody>
        </p:sp>
        <p:sp>
          <p:nvSpPr>
            <p:cNvPr id="95247" name="Line 32"/>
            <p:cNvSpPr>
              <a:spLocks noChangeShapeType="1"/>
            </p:cNvSpPr>
            <p:nvPr/>
          </p:nvSpPr>
          <p:spPr bwMode="auto">
            <a:xfrm>
              <a:off x="3197" y="2614"/>
              <a:ext cx="182" cy="0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95248" name="Freeform 33"/>
            <p:cNvSpPr>
              <a:spLocks/>
            </p:cNvSpPr>
            <p:nvPr/>
          </p:nvSpPr>
          <p:spPr bwMode="auto">
            <a:xfrm>
              <a:off x="1882" y="1979"/>
              <a:ext cx="136" cy="635"/>
            </a:xfrm>
            <a:custGeom>
              <a:avLst/>
              <a:gdLst>
                <a:gd name="T0" fmla="*/ 0 w 136"/>
                <a:gd name="T1" fmla="*/ 0 h 635"/>
                <a:gd name="T2" fmla="*/ 0 w 136"/>
                <a:gd name="T3" fmla="*/ 635 h 635"/>
                <a:gd name="T4" fmla="*/ 136 w 136"/>
                <a:gd name="T5" fmla="*/ 635 h 63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6" h="635">
                  <a:moveTo>
                    <a:pt x="0" y="0"/>
                  </a:moveTo>
                  <a:lnTo>
                    <a:pt x="0" y="635"/>
                  </a:lnTo>
                  <a:lnTo>
                    <a:pt x="136" y="635"/>
                  </a:lnTo>
                </a:path>
              </a:pathLst>
            </a:custGeom>
            <a:noFill/>
            <a:ln w="15875" cap="flat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</p:grpSp>
      <p:grpSp>
        <p:nvGrpSpPr>
          <p:cNvPr id="332834" name="Group 34"/>
          <p:cNvGrpSpPr>
            <a:grpSpLocks/>
          </p:cNvGrpSpPr>
          <p:nvPr/>
        </p:nvGrpSpPr>
        <p:grpSpPr bwMode="auto">
          <a:xfrm>
            <a:off x="2987675" y="4149725"/>
            <a:ext cx="5832475" cy="2203450"/>
            <a:chOff x="1882" y="2614"/>
            <a:chExt cx="3674" cy="1388"/>
          </a:xfrm>
        </p:grpSpPr>
        <p:sp>
          <p:nvSpPr>
            <p:cNvPr id="95241" name="Rectangle 35"/>
            <p:cNvSpPr>
              <a:spLocks noChangeArrowheads="1"/>
            </p:cNvSpPr>
            <p:nvPr/>
          </p:nvSpPr>
          <p:spPr bwMode="auto">
            <a:xfrm>
              <a:off x="2018" y="2976"/>
              <a:ext cx="2178" cy="350"/>
            </a:xfrm>
            <a:prstGeom prst="rect">
              <a:avLst/>
            </a:prstGeom>
            <a:solidFill>
              <a:srgbClr val="CCFF66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latin typeface="Comic Sans MS" pitchFamily="66" charset="0"/>
                  <a:ea typeface="굴림" pitchFamily="50" charset="-127"/>
                </a:rPr>
                <a:t>Discrete Log problem</a:t>
              </a:r>
            </a:p>
          </p:txBody>
        </p:sp>
        <p:sp>
          <p:nvSpPr>
            <p:cNvPr id="95242" name="Text Box 36"/>
            <p:cNvSpPr txBox="1">
              <a:spLocks noChangeArrowheads="1"/>
            </p:cNvSpPr>
            <p:nvPr/>
          </p:nvSpPr>
          <p:spPr bwMode="auto">
            <a:xfrm>
              <a:off x="3061" y="3430"/>
              <a:ext cx="2495" cy="572"/>
            </a:xfrm>
            <a:prstGeom prst="rect">
              <a:avLst/>
            </a:prstGeom>
            <a:solidFill>
              <a:srgbClr val="CCFF99">
                <a:alpha val="50195"/>
              </a:srgbClr>
            </a:solidFill>
            <a:ln w="12700">
              <a:solidFill>
                <a:srgbClr val="99CC00"/>
              </a:solidFill>
              <a:miter lim="800000"/>
              <a:headEnd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lang="en-US" altLang="ko-KR" sz="2400" b="1" i="1">
                  <a:solidFill>
                    <a:srgbClr val="FF0000"/>
                  </a:solidFill>
                  <a:latin typeface="Bookman Old Style" pitchFamily="18" charset="0"/>
                  <a:ea typeface="굴림" pitchFamily="50" charset="-127"/>
                </a:rPr>
                <a:t>Ind</a:t>
              </a:r>
              <a:r>
                <a:rPr lang="en-US" altLang="ko-KR" sz="2400" b="1" i="1" baseline="-25000">
                  <a:solidFill>
                    <a:srgbClr val="FF0000"/>
                  </a:solidFill>
                  <a:latin typeface="Bookman Old Style" pitchFamily="18" charset="0"/>
                  <a:ea typeface="굴림" pitchFamily="50" charset="-127"/>
                </a:rPr>
                <a:t>p,g</a:t>
              </a:r>
              <a:r>
                <a:rPr lang="en-US" altLang="ko-KR" sz="2400" b="1" i="1">
                  <a:solidFill>
                    <a:srgbClr val="FF0000"/>
                  </a:solidFill>
                  <a:latin typeface="Bookman Old Style" pitchFamily="18" charset="0"/>
                  <a:ea typeface="굴림" pitchFamily="50" charset="-127"/>
                </a:rPr>
                <a:t>(a) = r </a:t>
              </a:r>
              <a:r>
                <a:rPr lang="en-US" altLang="ko-KR" sz="2400" b="1">
                  <a:solidFill>
                    <a:srgbClr val="FF0000"/>
                  </a:solidFill>
                  <a:latin typeface="Bookman Old Style" pitchFamily="18" charset="0"/>
                  <a:ea typeface="굴림" pitchFamily="50" charset="-127"/>
                </a:rPr>
                <a:t>?</a:t>
              </a:r>
            </a:p>
            <a:p>
              <a:pPr latinLnBrk="0"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lang="en-US" altLang="ko-KR" sz="2000" b="1" i="1">
                  <a:solidFill>
                    <a:srgbClr val="333333"/>
                  </a:solidFill>
                  <a:latin typeface="Bookman Old Style" pitchFamily="18" charset="0"/>
                  <a:ea typeface="굴림" pitchFamily="50" charset="-127"/>
                </a:rPr>
                <a:t>a</a:t>
              </a:r>
              <a:r>
                <a:rPr kumimoji="0" lang="en-US" altLang="ko-KR" sz="2000" b="1" i="1">
                  <a:solidFill>
                    <a:srgbClr val="333333"/>
                  </a:solidFill>
                  <a:latin typeface="Bookman Old Style" pitchFamily="18" charset="0"/>
                  <a:ea typeface="Arial Unicode MS" pitchFamily="50" charset="-127"/>
                  <a:cs typeface="Arial Unicode MS" pitchFamily="50" charset="-127"/>
                </a:rPr>
                <a:t> </a:t>
              </a:r>
              <a:r>
                <a:rPr kumimoji="0" lang="en-US" altLang="ko-KR" sz="2000" b="1">
                  <a:solidFill>
                    <a:srgbClr val="333333"/>
                  </a:solidFill>
                  <a:latin typeface="Bookman Old Style" pitchFamily="18" charset="0"/>
                  <a:ea typeface="Arial Unicode MS" pitchFamily="50" charset="-127"/>
                  <a:cs typeface="Arial Unicode MS" pitchFamily="50" charset="-127"/>
                  <a:sym typeface="Symbol" pitchFamily="18" charset="2"/>
                </a:rPr>
                <a:t></a:t>
              </a:r>
              <a:r>
                <a:rPr kumimoji="0" lang="en-US" altLang="ko-KR" sz="2000" b="1" i="1">
                  <a:solidFill>
                    <a:srgbClr val="333333"/>
                  </a:solidFill>
                  <a:latin typeface="Bookman Old Style" pitchFamily="18" charset="0"/>
                  <a:ea typeface="Arial Unicode MS" pitchFamily="50" charset="-127"/>
                  <a:cs typeface="Arial Unicode MS" pitchFamily="50" charset="-127"/>
                  <a:sym typeface="Symbol" pitchFamily="18" charset="2"/>
                </a:rPr>
                <a:t> </a:t>
              </a:r>
              <a:r>
                <a:rPr lang="en-US" altLang="ko-KR" sz="2000" b="1" i="1">
                  <a:solidFill>
                    <a:srgbClr val="333333"/>
                  </a:solidFill>
                  <a:latin typeface="Bookman Old Style" pitchFamily="18" charset="0"/>
                  <a:ea typeface="굴림" pitchFamily="50" charset="-127"/>
                </a:rPr>
                <a:t>g</a:t>
              </a:r>
              <a:r>
                <a:rPr kumimoji="0" lang="en-US" altLang="ko-KR" sz="2000" b="1" i="1" baseline="30000">
                  <a:solidFill>
                    <a:srgbClr val="333333"/>
                  </a:solidFill>
                  <a:latin typeface="Bookman Old Style" pitchFamily="18" charset="0"/>
                  <a:ea typeface="Arial Unicode MS" pitchFamily="50" charset="-127"/>
                  <a:cs typeface="Arial Unicode MS" pitchFamily="50" charset="-127"/>
                </a:rPr>
                <a:t>r</a:t>
              </a:r>
              <a:r>
                <a:rPr lang="en-US" altLang="ko-KR" sz="2000" b="1" i="1">
                  <a:solidFill>
                    <a:srgbClr val="333333"/>
                  </a:solidFill>
                  <a:latin typeface="Bookman Old Style" pitchFamily="18" charset="0"/>
                  <a:ea typeface="굴림" pitchFamily="50" charset="-127"/>
                </a:rPr>
                <a:t> </a:t>
              </a:r>
              <a:r>
                <a:rPr lang="en-US" altLang="ko-KR" sz="2000" b="1">
                  <a:solidFill>
                    <a:srgbClr val="333333"/>
                  </a:solidFill>
                  <a:latin typeface="Comic Sans MS" pitchFamily="66" charset="0"/>
                  <a:ea typeface="굴림" pitchFamily="50" charset="-127"/>
                </a:rPr>
                <a:t>(mod</a:t>
              </a:r>
              <a:r>
                <a:rPr lang="en-US" altLang="ko-KR" sz="2000" b="1" i="1">
                  <a:solidFill>
                    <a:srgbClr val="333333"/>
                  </a:solidFill>
                  <a:latin typeface="Bookman Old Style" pitchFamily="18" charset="0"/>
                  <a:ea typeface="굴림" pitchFamily="50" charset="-127"/>
                </a:rPr>
                <a:t> p</a:t>
              </a:r>
              <a:r>
                <a:rPr lang="en-US" altLang="ko-KR" sz="2000" b="1">
                  <a:solidFill>
                    <a:srgbClr val="333333"/>
                  </a:solidFill>
                  <a:latin typeface="Comic Sans MS" pitchFamily="66" charset="0"/>
                  <a:ea typeface="굴림" pitchFamily="50" charset="-127"/>
                </a:rPr>
                <a:t>)</a:t>
              </a:r>
              <a:r>
                <a:rPr lang="en-US" altLang="ko-KR" sz="2400" b="1">
                  <a:solidFill>
                    <a:srgbClr val="333333"/>
                  </a:solidFill>
                  <a:latin typeface="Comic Sans MS" pitchFamily="66" charset="0"/>
                  <a:ea typeface="굴림" pitchFamily="50" charset="-127"/>
                </a:rPr>
                <a:t>  </a:t>
              </a:r>
              <a:r>
                <a:rPr lang="en-US" altLang="ko-KR" sz="2000" b="1">
                  <a:solidFill>
                    <a:srgbClr val="333333"/>
                  </a:solidFill>
                  <a:latin typeface="Comic Sans MS" pitchFamily="66" charset="0"/>
                  <a:ea typeface="굴림" pitchFamily="50" charset="-127"/>
                </a:rPr>
                <a:t>for </a:t>
              </a:r>
              <a:r>
                <a:rPr lang="en-US" altLang="ko-KR" sz="2000" b="1" i="1">
                  <a:solidFill>
                    <a:srgbClr val="333333"/>
                  </a:solidFill>
                  <a:latin typeface="Bookman Old Style" pitchFamily="18" charset="0"/>
                  <a:ea typeface="굴림" pitchFamily="50" charset="-127"/>
                </a:rPr>
                <a:t>a </a:t>
              </a:r>
              <a:r>
                <a:rPr kumimoji="0" lang="en-US" altLang="ko-KR" sz="2000" b="1">
                  <a:solidFill>
                    <a:srgbClr val="333333"/>
                  </a:solidFill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</a:t>
              </a:r>
              <a:r>
                <a:rPr lang="en-US" altLang="ko-KR" sz="2000" b="1" i="1">
                  <a:solidFill>
                    <a:srgbClr val="333333"/>
                  </a:solidFill>
                  <a:latin typeface="Bookman Old Style" pitchFamily="18" charset="0"/>
                  <a:ea typeface="MS PMincho" pitchFamily="18" charset="-128"/>
                </a:rPr>
                <a:t> </a:t>
              </a:r>
              <a:r>
                <a:rPr lang="en-US" altLang="ko-KR" sz="2000" b="1" i="1">
                  <a:solidFill>
                    <a:srgbClr val="333333"/>
                  </a:solidFill>
                  <a:latin typeface="Bookman Old Style" pitchFamily="18" charset="0"/>
                  <a:ea typeface="HY엽서L" pitchFamily="18" charset="-127"/>
                </a:rPr>
                <a:t>Z</a:t>
              </a:r>
              <a:r>
                <a:rPr lang="en-US" altLang="ko-KR" sz="2000" b="1" i="1" baseline="-25000">
                  <a:solidFill>
                    <a:srgbClr val="333333"/>
                  </a:solidFill>
                  <a:latin typeface="Bookman Old Style" pitchFamily="18" charset="0"/>
                  <a:ea typeface="HY엽서L" pitchFamily="18" charset="-127"/>
                </a:rPr>
                <a:t>p</a:t>
              </a:r>
              <a:r>
                <a:rPr lang="en-US" altLang="ko-KR" sz="2000" b="1" i="1">
                  <a:solidFill>
                    <a:srgbClr val="333333"/>
                  </a:solidFill>
                  <a:latin typeface="Bookman Old Style" pitchFamily="18" charset="0"/>
                  <a:ea typeface="HY엽서L" pitchFamily="18" charset="-127"/>
                </a:rPr>
                <a:t>*</a:t>
              </a:r>
            </a:p>
          </p:txBody>
        </p:sp>
        <p:sp>
          <p:nvSpPr>
            <p:cNvPr id="95243" name="Freeform 37"/>
            <p:cNvSpPr>
              <a:spLocks/>
            </p:cNvSpPr>
            <p:nvPr/>
          </p:nvSpPr>
          <p:spPr bwMode="auto">
            <a:xfrm>
              <a:off x="1882" y="2614"/>
              <a:ext cx="136" cy="499"/>
            </a:xfrm>
            <a:custGeom>
              <a:avLst/>
              <a:gdLst>
                <a:gd name="T0" fmla="*/ 0 w 136"/>
                <a:gd name="T1" fmla="*/ 0 h 499"/>
                <a:gd name="T2" fmla="*/ 0 w 136"/>
                <a:gd name="T3" fmla="*/ 499 h 499"/>
                <a:gd name="T4" fmla="*/ 136 w 136"/>
                <a:gd name="T5" fmla="*/ 499 h 4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6" h="499">
                  <a:moveTo>
                    <a:pt x="0" y="0"/>
                  </a:moveTo>
                  <a:lnTo>
                    <a:pt x="0" y="499"/>
                  </a:lnTo>
                  <a:lnTo>
                    <a:pt x="136" y="499"/>
                  </a:lnTo>
                </a:path>
              </a:pathLst>
            </a:custGeom>
            <a:noFill/>
            <a:ln w="15875" cap="flat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95244" name="Freeform 38"/>
            <p:cNvSpPr>
              <a:spLocks/>
            </p:cNvSpPr>
            <p:nvPr/>
          </p:nvSpPr>
          <p:spPr bwMode="auto">
            <a:xfrm>
              <a:off x="2699" y="3339"/>
              <a:ext cx="362" cy="363"/>
            </a:xfrm>
            <a:custGeom>
              <a:avLst/>
              <a:gdLst>
                <a:gd name="T0" fmla="*/ 0 w 362"/>
                <a:gd name="T1" fmla="*/ 0 h 363"/>
                <a:gd name="T2" fmla="*/ 0 w 362"/>
                <a:gd name="T3" fmla="*/ 363 h 363"/>
                <a:gd name="T4" fmla="*/ 362 w 362"/>
                <a:gd name="T5" fmla="*/ 363 h 3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2" h="363">
                  <a:moveTo>
                    <a:pt x="0" y="0"/>
                  </a:moveTo>
                  <a:lnTo>
                    <a:pt x="0" y="363"/>
                  </a:lnTo>
                  <a:lnTo>
                    <a:pt x="362" y="363"/>
                  </a:lnTo>
                </a:path>
              </a:pathLst>
            </a:custGeom>
            <a:noFill/>
            <a:ln w="15875" cap="flat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</p:grpSp>
      <p:sp>
        <p:nvSpPr>
          <p:cNvPr id="95240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A648801B-898F-47F8-A97E-C01563F6760C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46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2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2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2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282" name="Group 2"/>
          <p:cNvGrpSpPr>
            <a:grpSpLocks/>
          </p:cNvGrpSpPr>
          <p:nvPr/>
        </p:nvGrpSpPr>
        <p:grpSpPr bwMode="auto">
          <a:xfrm>
            <a:off x="244475" y="4941888"/>
            <a:ext cx="8281988" cy="925512"/>
            <a:chOff x="154" y="3113"/>
            <a:chExt cx="5217" cy="583"/>
          </a:xfrm>
        </p:grpSpPr>
        <p:sp>
          <p:nvSpPr>
            <p:cNvPr id="97306" name="Line 3"/>
            <p:cNvSpPr>
              <a:spLocks noChangeShapeType="1"/>
            </p:cNvSpPr>
            <p:nvPr/>
          </p:nvSpPr>
          <p:spPr bwMode="auto">
            <a:xfrm>
              <a:off x="1066" y="3385"/>
              <a:ext cx="358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graphicFrame>
          <p:nvGraphicFramePr>
            <p:cNvPr id="97307" name="Object 4"/>
            <p:cNvGraphicFramePr>
              <a:graphicFrameLocks noChangeAspect="1"/>
            </p:cNvGraphicFramePr>
            <p:nvPr/>
          </p:nvGraphicFramePr>
          <p:xfrm>
            <a:off x="481" y="3149"/>
            <a:ext cx="480" cy="5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7563" name="Clip" r:id="rId4" imgW="4046538" imgH="3352800" progId="MS_ClipArt_Gallery.2">
                    <p:embed/>
                  </p:oleObj>
                </mc:Choice>
                <mc:Fallback>
                  <p:oleObj name="Clip" r:id="rId4" imgW="4046538" imgH="3352800" progId="MS_ClipArt_Gallery.2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1" y="3149"/>
                          <a:ext cx="480" cy="5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7308" name="Object 5"/>
            <p:cNvGraphicFramePr>
              <a:graphicFrameLocks noChangeAspect="1"/>
            </p:cNvGraphicFramePr>
            <p:nvPr/>
          </p:nvGraphicFramePr>
          <p:xfrm>
            <a:off x="4735" y="3175"/>
            <a:ext cx="373" cy="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7564" name="클립" r:id="rId6" imgW="3717925" imgH="3352800" progId="MS_ClipArt_Gallery.2">
                    <p:embed/>
                  </p:oleObj>
                </mc:Choice>
                <mc:Fallback>
                  <p:oleObj name="클립" r:id="rId6" imgW="3717925" imgH="3352800" progId="MS_ClipArt_Gallery.2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35" y="3175"/>
                          <a:ext cx="373" cy="4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4854" name="Text Box 6"/>
            <p:cNvSpPr txBox="1">
              <a:spLocks noChangeArrowheads="1"/>
            </p:cNvSpPr>
            <p:nvPr/>
          </p:nvSpPr>
          <p:spPr bwMode="auto">
            <a:xfrm>
              <a:off x="5148" y="3430"/>
              <a:ext cx="2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  <a:flatTx/>
            </a:bodyPr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FF0066"/>
                </a:buClr>
                <a:buSzPct val="70000"/>
                <a:buFont typeface="Monotype Sorts" pitchFamily="2" charset="2"/>
                <a:buNone/>
                <a:defRPr/>
              </a:pPr>
              <a:r>
                <a:rPr lang="en-US" altLang="ko-KR" sz="2000" b="1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334855" name="Text Box 7"/>
            <p:cNvSpPr txBox="1">
              <a:spLocks noChangeArrowheads="1"/>
            </p:cNvSpPr>
            <p:nvPr/>
          </p:nvSpPr>
          <p:spPr bwMode="auto">
            <a:xfrm>
              <a:off x="1038" y="3113"/>
              <a:ext cx="43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  <a:flatTx/>
            </a:bodyPr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FF0066"/>
                </a:buClr>
                <a:buSzPct val="70000"/>
                <a:buFont typeface="Monotype Sorts" pitchFamily="2" charset="2"/>
                <a:buNone/>
                <a:defRPr/>
              </a:pPr>
              <a:r>
                <a:rPr lang="ko-KR" altLang="en-US" sz="2000" b="1">
                  <a:solidFill>
                    <a:srgbClr val="0099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평문</a:t>
              </a:r>
            </a:p>
          </p:txBody>
        </p:sp>
        <p:sp>
          <p:nvSpPr>
            <p:cNvPr id="334856" name="Text Box 8"/>
            <p:cNvSpPr txBox="1">
              <a:spLocks noChangeArrowheads="1"/>
            </p:cNvSpPr>
            <p:nvPr/>
          </p:nvSpPr>
          <p:spPr bwMode="auto">
            <a:xfrm>
              <a:off x="4186" y="3113"/>
              <a:ext cx="43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  <a:flatTx/>
            </a:bodyPr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FF0066"/>
                </a:buClr>
                <a:buSzPct val="70000"/>
                <a:buFont typeface="Monotype Sorts" pitchFamily="2" charset="2"/>
                <a:buNone/>
                <a:defRPr/>
              </a:pPr>
              <a:r>
                <a:rPr lang="ko-KR" altLang="en-US" sz="2000" b="1">
                  <a:solidFill>
                    <a:srgbClr val="0099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평문</a:t>
              </a:r>
            </a:p>
          </p:txBody>
        </p:sp>
        <p:sp>
          <p:nvSpPr>
            <p:cNvPr id="334857" name="Text Box 9"/>
            <p:cNvSpPr txBox="1">
              <a:spLocks noChangeArrowheads="1"/>
            </p:cNvSpPr>
            <p:nvPr/>
          </p:nvSpPr>
          <p:spPr bwMode="auto">
            <a:xfrm>
              <a:off x="154" y="3430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  <a:flatTx/>
            </a:bodyPr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FF0066"/>
                </a:buClr>
                <a:buSzPct val="70000"/>
                <a:buFont typeface="Monotype Sorts" pitchFamily="2" charset="2"/>
                <a:buNone/>
                <a:defRPr/>
              </a:pPr>
              <a:r>
                <a:rPr lang="en-US" altLang="ko-KR" sz="2000" b="1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</a:p>
          </p:txBody>
        </p:sp>
      </p:grpSp>
      <p:sp>
        <p:nvSpPr>
          <p:cNvPr id="97283" name="Rectangle 10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755650"/>
          </a:xfrm>
        </p:spPr>
        <p:txBody>
          <a:bodyPr/>
          <a:lstStyle/>
          <a:p>
            <a:r>
              <a:rPr lang="ko-KR" sz="2800"/>
              <a:t>응용 </a:t>
            </a:r>
            <a:r>
              <a:rPr altLang="ko-KR" sz="2800"/>
              <a:t>:</a:t>
            </a:r>
            <a:r>
              <a:rPr altLang="ko-KR" sz="3200"/>
              <a:t> </a:t>
            </a:r>
            <a:r>
              <a:rPr altLang="ko-KR" sz="3600"/>
              <a:t>RSA Cryptosystem</a:t>
            </a:r>
            <a:endParaRPr lang="ko-KR" sz="3600"/>
          </a:p>
        </p:txBody>
      </p:sp>
      <p:sp>
        <p:nvSpPr>
          <p:cNvPr id="97284" name="Rectangle 11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2781300"/>
          </a:xfrm>
        </p:spPr>
        <p:txBody>
          <a:bodyPr/>
          <a:lstStyle/>
          <a:p>
            <a:r>
              <a:rPr lang="ko-KR" altLang="en-US" dirty="0"/>
              <a:t> </a:t>
            </a:r>
            <a:r>
              <a:rPr lang="en-US" altLang="ko-KR" dirty="0"/>
              <a:t>Types of Cryptosystem</a:t>
            </a:r>
          </a:p>
          <a:p>
            <a:pPr lvl="1"/>
            <a:r>
              <a:rPr lang="en-US" altLang="ko-KR" dirty="0"/>
              <a:t> Symmetric key(</a:t>
            </a:r>
            <a:r>
              <a:rPr dirty="0">
                <a:ea typeface="맑은 고딕" pitchFamily="50" charset="-127"/>
              </a:rPr>
              <a:t>비밀키</a:t>
            </a:r>
            <a:r>
              <a:rPr lang="en-US" altLang="ko-KR" dirty="0"/>
              <a:t>,</a:t>
            </a:r>
            <a:r>
              <a:rPr dirty="0">
                <a:ea typeface="맑은 고딕" pitchFamily="50" charset="-127"/>
              </a:rPr>
              <a:t>대칭키</a:t>
            </a:r>
            <a:r>
              <a:rPr lang="en-US" altLang="ko-KR" dirty="0"/>
              <a:t>,</a:t>
            </a:r>
            <a:r>
              <a:rPr dirty="0">
                <a:ea typeface="맑은 고딕" pitchFamily="50" charset="-127"/>
              </a:rPr>
              <a:t>공용키</a:t>
            </a:r>
            <a:r>
              <a:rPr lang="en-US" altLang="ko-KR" dirty="0"/>
              <a:t>) cryptosystem</a:t>
            </a:r>
          </a:p>
          <a:p>
            <a:pPr lvl="2"/>
            <a:r>
              <a:rPr lang="en-US" altLang="ko-KR" dirty="0"/>
              <a:t>Caesar cipher, Affine cipher, DES, IDEA, AES, </a:t>
            </a:r>
            <a:r>
              <a:rPr lang="en-US" altLang="ko-KR" dirty="0" err="1"/>
              <a:t>etc</a:t>
            </a:r>
            <a:endParaRPr lang="en-US" altLang="ko-KR" dirty="0"/>
          </a:p>
          <a:p>
            <a:pPr lvl="1"/>
            <a:r>
              <a:rPr lang="en-US" altLang="ko-KR" dirty="0"/>
              <a:t> Public-key (</a:t>
            </a:r>
            <a:r>
              <a:rPr dirty="0">
                <a:ea typeface="맑은 고딕" pitchFamily="50" charset="-127"/>
              </a:rPr>
              <a:t>공개키</a:t>
            </a:r>
            <a:r>
              <a:rPr lang="en-US" altLang="ko-KR" dirty="0"/>
              <a:t>) cryptosystem</a:t>
            </a:r>
          </a:p>
          <a:p>
            <a:pPr lvl="2"/>
            <a:r>
              <a:rPr lang="en-US" altLang="ko-KR" dirty="0">
                <a:solidFill>
                  <a:srgbClr val="FF3300"/>
                </a:solidFill>
              </a:rPr>
              <a:t>RSA</a:t>
            </a:r>
            <a:r>
              <a:rPr lang="en-US" altLang="ko-KR" dirty="0"/>
              <a:t>, </a:t>
            </a:r>
            <a:r>
              <a:rPr lang="en-US" altLang="ko-KR" dirty="0" err="1"/>
              <a:t>ElGamal</a:t>
            </a:r>
            <a:r>
              <a:rPr lang="en-US" altLang="ko-KR" dirty="0"/>
              <a:t>, ECC, </a:t>
            </a:r>
            <a:r>
              <a:rPr lang="en-US" altLang="ko-KR" dirty="0" err="1"/>
              <a:t>etc</a:t>
            </a:r>
            <a:endParaRPr lang="en-US" altLang="ko-KR" dirty="0"/>
          </a:p>
        </p:txBody>
      </p:sp>
      <p:grpSp>
        <p:nvGrpSpPr>
          <p:cNvPr id="334860" name="Group 12"/>
          <p:cNvGrpSpPr>
            <a:grpSpLocks/>
          </p:cNvGrpSpPr>
          <p:nvPr/>
        </p:nvGrpSpPr>
        <p:grpSpPr bwMode="auto">
          <a:xfrm>
            <a:off x="1692275" y="4868863"/>
            <a:ext cx="5676900" cy="936625"/>
            <a:chOff x="1068" y="3067"/>
            <a:chExt cx="3576" cy="590"/>
          </a:xfrm>
        </p:grpSpPr>
        <p:sp>
          <p:nvSpPr>
            <p:cNvPr id="97298" name="Line 13"/>
            <p:cNvSpPr>
              <a:spLocks noChangeShapeType="1"/>
            </p:cNvSpPr>
            <p:nvPr/>
          </p:nvSpPr>
          <p:spPr bwMode="auto">
            <a:xfrm>
              <a:off x="4163" y="3385"/>
              <a:ext cx="4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grpSp>
          <p:nvGrpSpPr>
            <p:cNvPr id="97299" name="Group 14"/>
            <p:cNvGrpSpPr>
              <a:grpSpLocks/>
            </p:cNvGrpSpPr>
            <p:nvPr/>
          </p:nvGrpSpPr>
          <p:grpSpPr bwMode="auto">
            <a:xfrm>
              <a:off x="1565" y="3067"/>
              <a:ext cx="2585" cy="590"/>
              <a:chOff x="1565" y="3067"/>
              <a:chExt cx="2585" cy="590"/>
            </a:xfrm>
          </p:grpSpPr>
          <p:sp>
            <p:nvSpPr>
              <p:cNvPr id="97301" name="Rectangle 15"/>
              <p:cNvSpPr>
                <a:spLocks noChangeArrowheads="1"/>
              </p:cNvSpPr>
              <p:nvPr/>
            </p:nvSpPr>
            <p:spPr bwMode="auto">
              <a:xfrm>
                <a:off x="1565" y="3067"/>
                <a:ext cx="2585" cy="59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8"/>
                  </a:buBlip>
                  <a:defRPr sz="32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pitchFamily="2" charset="2"/>
                  <a:buChar char=""/>
                  <a:defRPr sz="28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pitchFamily="18" charset="2"/>
                  <a:buChar char=""/>
                  <a:defRPr sz="24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ko-KR" altLang="en-US" sz="1800">
                  <a:latin typeface="굴림" pitchFamily="50" charset="-127"/>
                  <a:ea typeface="굴림" pitchFamily="50" charset="-127"/>
                </a:endParaRPr>
              </a:p>
            </p:txBody>
          </p:sp>
          <p:sp>
            <p:nvSpPr>
              <p:cNvPr id="97302" name="Rectangle 16"/>
              <p:cNvSpPr>
                <a:spLocks noChangeArrowheads="1"/>
              </p:cNvSpPr>
              <p:nvPr/>
            </p:nvSpPr>
            <p:spPr bwMode="auto">
              <a:xfrm>
                <a:off x="1655" y="3227"/>
                <a:ext cx="747" cy="367"/>
              </a:xfrm>
              <a:prstGeom prst="rect">
                <a:avLst/>
              </a:prstGeom>
              <a:solidFill>
                <a:srgbClr val="E7FFFF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E7FFFF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8"/>
                  </a:buBlip>
                  <a:defRPr sz="32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pitchFamily="2" charset="2"/>
                  <a:buChar char=""/>
                  <a:defRPr sz="28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pitchFamily="18" charset="2"/>
                  <a:buChar char=""/>
                  <a:defRPr sz="24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Clr>
                    <a:srgbClr val="FF0066"/>
                  </a:buClr>
                  <a:buSzPct val="70000"/>
                  <a:buFont typeface="Monotype Sorts" pitchFamily="2" charset="2"/>
                  <a:buNone/>
                </a:pPr>
                <a:r>
                  <a:rPr lang="ko-KR" altLang="en-US" sz="1400">
                    <a:solidFill>
                      <a:srgbClr val="000066"/>
                    </a:solidFill>
                    <a:latin typeface="Times New Roman" pitchFamily="18" charset="0"/>
                    <a:ea typeface="HY헤드라인M" pitchFamily="18" charset="-127"/>
                  </a:rPr>
                  <a:t>암호</a:t>
                </a:r>
              </a:p>
              <a:p>
                <a:pPr algn="ctr" eaLnBrk="1" hangingPunct="1">
                  <a:spcBef>
                    <a:spcPct val="20000"/>
                  </a:spcBef>
                  <a:buClr>
                    <a:srgbClr val="FF0066"/>
                  </a:buClr>
                  <a:buSzPct val="70000"/>
                  <a:buFont typeface="Monotype Sorts" pitchFamily="2" charset="2"/>
                  <a:buNone/>
                </a:pPr>
                <a:r>
                  <a:rPr lang="ko-KR" altLang="en-US" sz="1400">
                    <a:solidFill>
                      <a:srgbClr val="000066"/>
                    </a:solidFill>
                    <a:latin typeface="Times New Roman" pitchFamily="18" charset="0"/>
                    <a:ea typeface="HY헤드라인M" pitchFamily="18" charset="-127"/>
                  </a:rPr>
                  <a:t>알고리즘</a:t>
                </a:r>
              </a:p>
            </p:txBody>
          </p:sp>
          <p:sp>
            <p:nvSpPr>
              <p:cNvPr id="97303" name="Rectangle 17"/>
              <p:cNvSpPr>
                <a:spLocks noChangeArrowheads="1"/>
              </p:cNvSpPr>
              <p:nvPr/>
            </p:nvSpPr>
            <p:spPr bwMode="auto">
              <a:xfrm>
                <a:off x="3203" y="3256"/>
                <a:ext cx="747" cy="367"/>
              </a:xfrm>
              <a:prstGeom prst="rect">
                <a:avLst/>
              </a:prstGeom>
              <a:solidFill>
                <a:srgbClr val="E7FFFF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E7FFFF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8"/>
                  </a:buBlip>
                  <a:defRPr sz="32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pitchFamily="2" charset="2"/>
                  <a:buChar char=""/>
                  <a:defRPr sz="28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pitchFamily="18" charset="2"/>
                  <a:buChar char=""/>
                  <a:defRPr sz="24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Clr>
                    <a:srgbClr val="FF0066"/>
                  </a:buClr>
                  <a:buSzPct val="70000"/>
                  <a:buFont typeface="Monotype Sorts" pitchFamily="2" charset="2"/>
                  <a:buNone/>
                </a:pPr>
                <a:r>
                  <a:rPr lang="ko-KR" altLang="en-US" sz="1400" b="1">
                    <a:solidFill>
                      <a:srgbClr val="000066"/>
                    </a:solidFill>
                    <a:latin typeface="Times New Roman" pitchFamily="18" charset="0"/>
                    <a:ea typeface="HY헤드라인M" pitchFamily="18" charset="-127"/>
                  </a:rPr>
                  <a:t>복호</a:t>
                </a:r>
              </a:p>
              <a:p>
                <a:pPr algn="ctr" eaLnBrk="1" hangingPunct="1">
                  <a:spcBef>
                    <a:spcPct val="20000"/>
                  </a:spcBef>
                  <a:buClr>
                    <a:srgbClr val="FF0066"/>
                  </a:buClr>
                  <a:buSzPct val="70000"/>
                  <a:buFont typeface="Monotype Sorts" pitchFamily="2" charset="2"/>
                  <a:buNone/>
                </a:pPr>
                <a:r>
                  <a:rPr lang="ko-KR" altLang="en-US" sz="1400" b="1">
                    <a:solidFill>
                      <a:srgbClr val="000066"/>
                    </a:solidFill>
                    <a:latin typeface="Times New Roman" pitchFamily="18" charset="0"/>
                    <a:ea typeface="HY헤드라인M" pitchFamily="18" charset="-127"/>
                  </a:rPr>
                  <a:t>알고리즘</a:t>
                </a:r>
              </a:p>
            </p:txBody>
          </p:sp>
          <p:sp>
            <p:nvSpPr>
              <p:cNvPr id="97304" name="Line 18"/>
              <p:cNvSpPr>
                <a:spLocks noChangeShapeType="1"/>
              </p:cNvSpPr>
              <p:nvPr/>
            </p:nvSpPr>
            <p:spPr bwMode="auto">
              <a:xfrm>
                <a:off x="2616" y="3403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34867" name="Text Box 19"/>
              <p:cNvSpPr txBox="1">
                <a:spLocks noChangeArrowheads="1"/>
              </p:cNvSpPr>
              <p:nvPr/>
            </p:nvSpPr>
            <p:spPr bwMode="auto">
              <a:xfrm>
                <a:off x="2549" y="3099"/>
                <a:ext cx="58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  <a:flatTx/>
              </a:bodyPr>
              <a:lstStyle/>
              <a:p>
                <a:pPr algn="ctr" eaLnBrk="1" latinLnBrk="1" hangingPunct="1">
                  <a:spcBef>
                    <a:spcPct val="20000"/>
                  </a:spcBef>
                  <a:buClr>
                    <a:srgbClr val="FF0066"/>
                  </a:buClr>
                  <a:buSzPct val="70000"/>
                  <a:buFont typeface="Monotype Sorts" pitchFamily="2" charset="2"/>
                  <a:buNone/>
                  <a:defRPr/>
                </a:pPr>
                <a:r>
                  <a:rPr lang="ko-KR" altLang="en-US" sz="2000" b="1">
                    <a:solidFill>
                      <a:srgbClr val="0099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암호문</a:t>
                </a:r>
              </a:p>
            </p:txBody>
          </p:sp>
        </p:grpSp>
        <p:sp>
          <p:nvSpPr>
            <p:cNvPr id="97300" name="Line 20"/>
            <p:cNvSpPr>
              <a:spLocks noChangeShapeType="1"/>
            </p:cNvSpPr>
            <p:nvPr/>
          </p:nvSpPr>
          <p:spPr bwMode="auto">
            <a:xfrm>
              <a:off x="1068" y="3385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</p:grpSp>
      <p:grpSp>
        <p:nvGrpSpPr>
          <p:cNvPr id="334869" name="Group 21"/>
          <p:cNvGrpSpPr>
            <a:grpSpLocks/>
          </p:cNvGrpSpPr>
          <p:nvPr/>
        </p:nvGrpSpPr>
        <p:grpSpPr bwMode="auto">
          <a:xfrm>
            <a:off x="3203575" y="4170363"/>
            <a:ext cx="2592388" cy="698500"/>
            <a:chOff x="2018" y="2627"/>
            <a:chExt cx="1633" cy="440"/>
          </a:xfrm>
        </p:grpSpPr>
        <p:graphicFrame>
          <p:nvGraphicFramePr>
            <p:cNvPr id="97295" name="Object 22"/>
            <p:cNvGraphicFramePr>
              <a:graphicFrameLocks noChangeAspect="1"/>
            </p:cNvGraphicFramePr>
            <p:nvPr/>
          </p:nvGraphicFramePr>
          <p:xfrm>
            <a:off x="2018" y="2627"/>
            <a:ext cx="168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7565" name="Clip" r:id="rId9" imgW="1352556" imgH="2619270" progId="MS_ClipArt_Gallery.5">
                    <p:embed/>
                  </p:oleObj>
                </mc:Choice>
                <mc:Fallback>
                  <p:oleObj name="Clip" r:id="rId9" imgW="1352556" imgH="2619270" progId="MS_ClipArt_Gallery.5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8" y="2627"/>
                          <a:ext cx="168" cy="440"/>
                        </a:xfrm>
                        <a:prstGeom prst="rect">
                          <a:avLst/>
                        </a:prstGeom>
                        <a:solidFill>
                          <a:srgbClr val="EFFCFF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7296" name="Object 23"/>
            <p:cNvGraphicFramePr>
              <a:graphicFrameLocks noChangeAspect="1"/>
            </p:cNvGraphicFramePr>
            <p:nvPr/>
          </p:nvGraphicFramePr>
          <p:xfrm>
            <a:off x="3483" y="2627"/>
            <a:ext cx="168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7566" name="Clip" r:id="rId11" imgW="1352556" imgH="2619270" progId="MS_ClipArt_Gallery.5">
                    <p:embed/>
                  </p:oleObj>
                </mc:Choice>
                <mc:Fallback>
                  <p:oleObj name="Clip" r:id="rId11" imgW="1352556" imgH="2619270" progId="MS_ClipArt_Gallery.5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83" y="2627"/>
                          <a:ext cx="168" cy="440"/>
                        </a:xfrm>
                        <a:prstGeom prst="rect">
                          <a:avLst/>
                        </a:prstGeom>
                        <a:solidFill>
                          <a:srgbClr val="EFFCFF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4872" name="Text Box 24"/>
            <p:cNvSpPr txBox="1">
              <a:spLocks noChangeArrowheads="1"/>
            </p:cNvSpPr>
            <p:nvPr/>
          </p:nvSpPr>
          <p:spPr bwMode="auto">
            <a:xfrm>
              <a:off x="2532" y="2717"/>
              <a:ext cx="6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  <a:flatTx/>
            </a:bodyPr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FF0066"/>
                </a:buClr>
                <a:buSzPct val="70000"/>
                <a:buFont typeface="Monotype Sorts" pitchFamily="2" charset="2"/>
                <a:buNone/>
                <a:defRPr/>
              </a:pPr>
              <a:r>
                <a:rPr lang="ko-KR" altLang="en-US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비밀키</a:t>
              </a:r>
            </a:p>
          </p:txBody>
        </p:sp>
      </p:grpSp>
      <p:grpSp>
        <p:nvGrpSpPr>
          <p:cNvPr id="334873" name="Group 25"/>
          <p:cNvGrpSpPr>
            <a:grpSpLocks/>
          </p:cNvGrpSpPr>
          <p:nvPr/>
        </p:nvGrpSpPr>
        <p:grpSpPr bwMode="auto">
          <a:xfrm>
            <a:off x="1603375" y="5826125"/>
            <a:ext cx="5741988" cy="819150"/>
            <a:chOff x="1010" y="3670"/>
            <a:chExt cx="3617" cy="516"/>
          </a:xfrm>
        </p:grpSpPr>
        <p:graphicFrame>
          <p:nvGraphicFramePr>
            <p:cNvPr id="97289" name="Object 26"/>
            <p:cNvGraphicFramePr>
              <a:graphicFrameLocks noChangeAspect="1"/>
            </p:cNvGraphicFramePr>
            <p:nvPr/>
          </p:nvGraphicFramePr>
          <p:xfrm>
            <a:off x="2018" y="3670"/>
            <a:ext cx="167" cy="4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7567" name="클립" r:id="rId13" imgW="1352556" imgH="2619270" progId="MS_ClipArt_Gallery.2">
                    <p:embed/>
                  </p:oleObj>
                </mc:Choice>
                <mc:Fallback>
                  <p:oleObj name="클립" r:id="rId13" imgW="1352556" imgH="2619270" progId="MS_ClipArt_Gallery.2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8" y="3670"/>
                          <a:ext cx="167" cy="4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7290" name="Object 27"/>
            <p:cNvGraphicFramePr>
              <a:graphicFrameLocks noChangeAspect="1"/>
            </p:cNvGraphicFramePr>
            <p:nvPr/>
          </p:nvGraphicFramePr>
          <p:xfrm>
            <a:off x="3513" y="3670"/>
            <a:ext cx="168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7568" name="Clip" r:id="rId15" imgW="1352556" imgH="2619270" progId="MS_ClipArt_Gallery.5">
                    <p:embed/>
                  </p:oleObj>
                </mc:Choice>
                <mc:Fallback>
                  <p:oleObj name="Clip" r:id="rId15" imgW="1352556" imgH="2619270" progId="MS_ClipArt_Gallery.5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13" y="3670"/>
                          <a:ext cx="168" cy="440"/>
                        </a:xfrm>
                        <a:prstGeom prst="rect">
                          <a:avLst/>
                        </a:prstGeom>
                        <a:solidFill>
                          <a:srgbClr val="EFFCFF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4876" name="Text Box 28"/>
            <p:cNvSpPr txBox="1">
              <a:spLocks noChangeArrowheads="1"/>
            </p:cNvSpPr>
            <p:nvPr/>
          </p:nvSpPr>
          <p:spPr bwMode="auto">
            <a:xfrm>
              <a:off x="1010" y="3718"/>
              <a:ext cx="93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  <a:flatTx/>
            </a:bodyPr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FF0066"/>
                </a:buClr>
                <a:buSzPct val="70000"/>
                <a:buFont typeface="Monotype Sorts" pitchFamily="2" charset="2"/>
                <a:buNone/>
                <a:defRPr/>
              </a:pPr>
              <a:r>
                <a:rPr lang="ko-KR" altLang="en-US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altLang="ko-KR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B</a:t>
              </a:r>
              <a:r>
                <a:rPr lang="ko-KR" altLang="en-US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의 공개키</a:t>
              </a:r>
            </a:p>
          </p:txBody>
        </p:sp>
        <p:sp>
          <p:nvSpPr>
            <p:cNvPr id="334877" name="Text Box 29"/>
            <p:cNvSpPr txBox="1">
              <a:spLocks noChangeArrowheads="1"/>
            </p:cNvSpPr>
            <p:nvPr/>
          </p:nvSpPr>
          <p:spPr bwMode="auto">
            <a:xfrm>
              <a:off x="3696" y="3718"/>
              <a:ext cx="93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  <a:flatTx/>
            </a:bodyPr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FF0066"/>
                </a:buClr>
                <a:buSzPct val="70000"/>
                <a:buFont typeface="Monotype Sorts" pitchFamily="2" charset="2"/>
                <a:buNone/>
                <a:defRPr/>
              </a:pPr>
              <a:r>
                <a:rPr lang="ko-KR" altLang="en-US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altLang="ko-KR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B</a:t>
              </a:r>
              <a:r>
                <a:rPr lang="ko-KR" altLang="en-US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의 개인키</a:t>
              </a:r>
            </a:p>
          </p:txBody>
        </p:sp>
        <p:sp>
          <p:nvSpPr>
            <p:cNvPr id="97293" name="Freeform 30"/>
            <p:cNvSpPr>
              <a:spLocks/>
            </p:cNvSpPr>
            <p:nvPr/>
          </p:nvSpPr>
          <p:spPr bwMode="auto">
            <a:xfrm>
              <a:off x="2245" y="3838"/>
              <a:ext cx="1179" cy="91"/>
            </a:xfrm>
            <a:custGeom>
              <a:avLst/>
              <a:gdLst>
                <a:gd name="T0" fmla="*/ 0 w 1179"/>
                <a:gd name="T1" fmla="*/ 0 h 91"/>
                <a:gd name="T2" fmla="*/ 635 w 1179"/>
                <a:gd name="T3" fmla="*/ 91 h 91"/>
                <a:gd name="T4" fmla="*/ 1179 w 1179"/>
                <a:gd name="T5" fmla="*/ 0 h 9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79" h="91">
                  <a:moveTo>
                    <a:pt x="0" y="0"/>
                  </a:moveTo>
                  <a:cubicBezTo>
                    <a:pt x="219" y="45"/>
                    <a:pt x="439" y="91"/>
                    <a:pt x="635" y="91"/>
                  </a:cubicBezTo>
                  <a:cubicBezTo>
                    <a:pt x="831" y="91"/>
                    <a:pt x="1005" y="45"/>
                    <a:pt x="1179" y="0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97294" name="Text Box 31"/>
            <p:cNvSpPr txBox="1">
              <a:spLocks noChangeArrowheads="1"/>
            </p:cNvSpPr>
            <p:nvPr/>
          </p:nvSpPr>
          <p:spPr bwMode="auto">
            <a:xfrm>
              <a:off x="2562" y="3974"/>
              <a:ext cx="59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8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1600" b="1">
                  <a:latin typeface="Comic Sans MS" pitchFamily="66" charset="0"/>
                  <a:ea typeface="굴림" pitchFamily="50" charset="-127"/>
                </a:rPr>
                <a:t>Pair</a:t>
              </a:r>
            </a:p>
          </p:txBody>
        </p:sp>
      </p:grpSp>
      <p:sp>
        <p:nvSpPr>
          <p:cNvPr id="97288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8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010E7796-24EB-45C1-89BA-385E00FCF95C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47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34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334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34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3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95DB205-3080-ED41-93C3-97CAF6F10A57}" type="slidenum">
              <a:rPr lang="en-US" altLang="ko-KR" sz="1000">
                <a:ea typeface="굴림" charset="-127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48</a:t>
            </a:fld>
            <a:endParaRPr lang="en-US" altLang="ko-KR" sz="1000">
              <a:ea typeface="굴림" charset="-127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93038" cy="1103313"/>
          </a:xfrm>
        </p:spPr>
        <p:txBody>
          <a:bodyPr/>
          <a:lstStyle/>
          <a:p>
            <a:r>
              <a:rPr lang="en-AU" altLang="ko-KR">
                <a:ea typeface="굴림" charset="-127"/>
              </a:rPr>
              <a:t>Public-Key Cryptography</a:t>
            </a:r>
          </a:p>
        </p:txBody>
      </p:sp>
      <p:pic>
        <p:nvPicPr>
          <p:cNvPr id="23556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295400"/>
            <a:ext cx="7772400" cy="4837113"/>
          </a:xfrm>
        </p:spPr>
      </p:pic>
    </p:spTree>
    <p:extLst>
      <p:ext uri="{BB962C8B-B14F-4D97-AF65-F5344CB8AC3E}">
        <p14:creationId xmlns:p14="http://schemas.microsoft.com/office/powerpoint/2010/main" val="106827775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3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DB87000-02DD-E041-98BF-DC983CE979FA}" type="slidenum">
              <a:rPr lang="en-US" altLang="ko-KR" sz="1000">
                <a:ea typeface="굴림" charset="-127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49</a:t>
            </a:fld>
            <a:endParaRPr lang="en-US" altLang="ko-KR" sz="1000">
              <a:ea typeface="굴림" charset="-127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93038" cy="938213"/>
          </a:xfrm>
        </p:spPr>
        <p:txBody>
          <a:bodyPr/>
          <a:lstStyle/>
          <a:p>
            <a:r>
              <a:rPr lang="en-US" altLang="ko-KR">
                <a:ea typeface="굴림" charset="-127"/>
              </a:rPr>
              <a:t>PKC: Encryption / Decryption</a:t>
            </a:r>
            <a:endParaRPr lang="ko-KR" altLang="en-US" dirty="0">
              <a:ea typeface="굴림" charset="-127"/>
            </a:endParaRPr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6172200" y="2182813"/>
            <a:ext cx="2590800" cy="350520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600">
              <a:ea typeface="굴림" charset="-127"/>
            </a:endParaRPr>
          </a:p>
        </p:txBody>
      </p:sp>
      <p:sp>
        <p:nvSpPr>
          <p:cNvPr id="35845" name="Rectangle 4"/>
          <p:cNvSpPr>
            <a:spLocks noChangeArrowheads="1"/>
          </p:cNvSpPr>
          <p:nvPr/>
        </p:nvSpPr>
        <p:spPr bwMode="auto">
          <a:xfrm>
            <a:off x="615950" y="2957513"/>
            <a:ext cx="1054100" cy="596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 defTabSz="762000"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ko-KR" sz="1600" baseline="0">
                <a:latin typeface="Arial" charset="0"/>
                <a:ea typeface="돋움" charset="-127"/>
              </a:rPr>
              <a:t>Message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ko-KR" sz="1600" baseline="0">
                <a:latin typeface="Arial" charset="0"/>
                <a:ea typeface="돋움" charset="-127"/>
              </a:rPr>
              <a:t>Source</a:t>
            </a:r>
          </a:p>
        </p:txBody>
      </p:sp>
      <p:sp>
        <p:nvSpPr>
          <p:cNvPr id="35846" name="Rectangle 5"/>
          <p:cNvSpPr>
            <a:spLocks noChangeArrowheads="1"/>
          </p:cNvSpPr>
          <p:nvPr/>
        </p:nvSpPr>
        <p:spPr bwMode="auto">
          <a:xfrm>
            <a:off x="2292350" y="2957513"/>
            <a:ext cx="977900" cy="596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 defTabSz="762000"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ko-KR" sz="1600" baseline="0">
                <a:latin typeface="Arial" charset="0"/>
                <a:ea typeface="돋움" charset="-127"/>
              </a:rPr>
              <a:t>Encrypt</a:t>
            </a:r>
          </a:p>
        </p:txBody>
      </p:sp>
      <p:sp>
        <p:nvSpPr>
          <p:cNvPr id="35847" name="Rectangle 6"/>
          <p:cNvSpPr>
            <a:spLocks noChangeArrowheads="1"/>
          </p:cNvSpPr>
          <p:nvPr/>
        </p:nvSpPr>
        <p:spPr bwMode="auto">
          <a:xfrm flipH="1">
            <a:off x="7397750" y="2957513"/>
            <a:ext cx="1130300" cy="596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 defTabSz="762000"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ko-KR" sz="1600" baseline="0">
                <a:latin typeface="Arial" charset="0"/>
                <a:ea typeface="돋움" charset="-127"/>
              </a:rPr>
              <a:t>Destination</a:t>
            </a:r>
          </a:p>
        </p:txBody>
      </p:sp>
      <p:sp>
        <p:nvSpPr>
          <p:cNvPr id="35848" name="Rectangle 7"/>
          <p:cNvSpPr>
            <a:spLocks noChangeArrowheads="1"/>
          </p:cNvSpPr>
          <p:nvPr/>
        </p:nvSpPr>
        <p:spPr bwMode="auto">
          <a:xfrm flipH="1">
            <a:off x="5797550" y="2957513"/>
            <a:ext cx="977900" cy="596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 defTabSz="762000"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ko-KR" sz="1600" baseline="0">
                <a:latin typeface="Arial" charset="0"/>
                <a:ea typeface="돋움" charset="-127"/>
              </a:rPr>
              <a:t>Decrypt</a:t>
            </a:r>
          </a:p>
        </p:txBody>
      </p:sp>
      <p:sp>
        <p:nvSpPr>
          <p:cNvPr id="35849" name="Rectangle 8"/>
          <p:cNvSpPr>
            <a:spLocks noChangeArrowheads="1"/>
          </p:cNvSpPr>
          <p:nvPr/>
        </p:nvSpPr>
        <p:spPr bwMode="auto">
          <a:xfrm flipH="1">
            <a:off x="5797550" y="4938713"/>
            <a:ext cx="977900" cy="596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 defTabSz="762000"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ko-KR" sz="1600" baseline="0">
                <a:latin typeface="Arial" charset="0"/>
                <a:ea typeface="돋움" charset="-127"/>
              </a:rPr>
              <a:t>Key-pair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ko-KR" sz="1600" baseline="0">
                <a:latin typeface="Arial" charset="0"/>
                <a:ea typeface="돋움" charset="-127"/>
              </a:rPr>
              <a:t>Source</a:t>
            </a:r>
          </a:p>
        </p:txBody>
      </p:sp>
      <p:sp>
        <p:nvSpPr>
          <p:cNvPr id="35850" name="Rectangle 9"/>
          <p:cNvSpPr>
            <a:spLocks noChangeArrowheads="1"/>
          </p:cNvSpPr>
          <p:nvPr/>
        </p:nvSpPr>
        <p:spPr bwMode="auto">
          <a:xfrm flipH="1">
            <a:off x="3816350" y="1281113"/>
            <a:ext cx="1435100" cy="596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 defTabSz="762000"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ko-KR" sz="1600" baseline="0">
                <a:latin typeface="Arial" charset="0"/>
                <a:ea typeface="돋움" charset="-127"/>
              </a:rPr>
              <a:t>Cryptanalyst</a:t>
            </a:r>
          </a:p>
        </p:txBody>
      </p:sp>
      <p:sp>
        <p:nvSpPr>
          <p:cNvPr id="35851" name="Line 10"/>
          <p:cNvSpPr>
            <a:spLocks noChangeShapeType="1"/>
          </p:cNvSpPr>
          <p:nvPr/>
        </p:nvSpPr>
        <p:spPr bwMode="auto">
          <a:xfrm>
            <a:off x="3276600" y="3255963"/>
            <a:ext cx="251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5852" name="Line 11"/>
          <p:cNvSpPr>
            <a:spLocks noChangeShapeType="1"/>
          </p:cNvSpPr>
          <p:nvPr/>
        </p:nvSpPr>
        <p:spPr bwMode="auto">
          <a:xfrm>
            <a:off x="1676400" y="3255963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5853" name="Line 12"/>
          <p:cNvSpPr>
            <a:spLocks noChangeShapeType="1"/>
          </p:cNvSpPr>
          <p:nvPr/>
        </p:nvSpPr>
        <p:spPr bwMode="auto">
          <a:xfrm>
            <a:off x="6781800" y="3255963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5854" name="Line 13"/>
          <p:cNvSpPr>
            <a:spLocks noChangeShapeType="1"/>
          </p:cNvSpPr>
          <p:nvPr/>
        </p:nvSpPr>
        <p:spPr bwMode="auto">
          <a:xfrm flipV="1">
            <a:off x="6477000" y="3560763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5855" name="Line 14"/>
          <p:cNvSpPr>
            <a:spLocks noChangeShapeType="1"/>
          </p:cNvSpPr>
          <p:nvPr/>
        </p:nvSpPr>
        <p:spPr bwMode="auto">
          <a:xfrm flipV="1">
            <a:off x="2819400" y="3560763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5856" name="Line 15"/>
          <p:cNvSpPr>
            <a:spLocks noChangeShapeType="1"/>
          </p:cNvSpPr>
          <p:nvPr/>
        </p:nvSpPr>
        <p:spPr bwMode="auto">
          <a:xfrm>
            <a:off x="2819400" y="4246563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5857" name="Line 16"/>
          <p:cNvSpPr>
            <a:spLocks noChangeShapeType="1"/>
          </p:cNvSpPr>
          <p:nvPr/>
        </p:nvSpPr>
        <p:spPr bwMode="auto">
          <a:xfrm flipV="1">
            <a:off x="6019800" y="4246563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5858" name="Line 17"/>
          <p:cNvSpPr>
            <a:spLocks noChangeShapeType="1"/>
          </p:cNvSpPr>
          <p:nvPr/>
        </p:nvSpPr>
        <p:spPr bwMode="auto">
          <a:xfrm flipV="1">
            <a:off x="4191000" y="1884363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5859" name="Line 18"/>
          <p:cNvSpPr>
            <a:spLocks noChangeShapeType="1"/>
          </p:cNvSpPr>
          <p:nvPr/>
        </p:nvSpPr>
        <p:spPr bwMode="auto">
          <a:xfrm flipV="1">
            <a:off x="4876800" y="1884363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5860" name="Line 19"/>
          <p:cNvSpPr>
            <a:spLocks noChangeShapeType="1"/>
          </p:cNvSpPr>
          <p:nvPr/>
        </p:nvSpPr>
        <p:spPr bwMode="auto">
          <a:xfrm flipV="1">
            <a:off x="4876800" y="3484563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5861" name="Arc 20"/>
          <p:cNvSpPr>
            <a:spLocks/>
          </p:cNvSpPr>
          <p:nvPr/>
        </p:nvSpPr>
        <p:spPr bwMode="auto">
          <a:xfrm>
            <a:off x="4876800" y="3028950"/>
            <a:ext cx="153988" cy="228600"/>
          </a:xfrm>
          <a:custGeom>
            <a:avLst/>
            <a:gdLst>
              <a:gd name="T0" fmla="*/ 0 w 21825"/>
              <a:gd name="T1" fmla="*/ 2147483646 h 21600"/>
              <a:gd name="T2" fmla="*/ 2147483646 w 21825"/>
              <a:gd name="T3" fmla="*/ 2147483646 h 21600"/>
              <a:gd name="T4" fmla="*/ 2147483646 w 21825"/>
              <a:gd name="T5" fmla="*/ 2147483646 h 21600"/>
              <a:gd name="T6" fmla="*/ 0 60000 65536"/>
              <a:gd name="T7" fmla="*/ 0 60000 65536"/>
              <a:gd name="T8" fmla="*/ 0 60000 65536"/>
              <a:gd name="T9" fmla="*/ 0 w 21825"/>
              <a:gd name="T10" fmla="*/ 0 h 21600"/>
              <a:gd name="T11" fmla="*/ 21825 w 2182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825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12154" y="0"/>
                  <a:pt x="21825" y="9670"/>
                  <a:pt x="21825" y="21600"/>
                </a:cubicBezTo>
              </a:path>
              <a:path w="21825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12154" y="0"/>
                  <a:pt x="21825" y="9670"/>
                  <a:pt x="21825" y="21600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5862" name="Arc 21"/>
          <p:cNvSpPr>
            <a:spLocks/>
          </p:cNvSpPr>
          <p:nvPr/>
        </p:nvSpPr>
        <p:spPr bwMode="auto">
          <a:xfrm rot="10800000">
            <a:off x="4878388" y="3257550"/>
            <a:ext cx="152400" cy="228600"/>
          </a:xfrm>
          <a:custGeom>
            <a:avLst/>
            <a:gdLst>
              <a:gd name="T0" fmla="*/ 0 w 21600"/>
              <a:gd name="T1" fmla="*/ 2147483646 h 21599"/>
              <a:gd name="T2" fmla="*/ 2147483646 w 21600"/>
              <a:gd name="T3" fmla="*/ 0 h 21599"/>
              <a:gd name="T4" fmla="*/ 2147483646 w 21600"/>
              <a:gd name="T5" fmla="*/ 2147483646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757"/>
                  <a:pt x="9534" y="123"/>
                  <a:pt x="21375" y="0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757"/>
                  <a:pt x="9534" y="123"/>
                  <a:pt x="21375" y="0"/>
                </a:cubicBez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5863" name="Rectangle 22"/>
          <p:cNvSpPr>
            <a:spLocks noChangeArrowheads="1"/>
          </p:cNvSpPr>
          <p:nvPr/>
        </p:nvSpPr>
        <p:spPr bwMode="auto">
          <a:xfrm>
            <a:off x="1804988" y="2949575"/>
            <a:ext cx="354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ko-KR" sz="1600" b="0" baseline="0">
                <a:latin typeface="Arial" charset="0"/>
                <a:ea typeface="돋움" charset="-127"/>
              </a:rPr>
              <a:t>M</a:t>
            </a:r>
          </a:p>
        </p:txBody>
      </p:sp>
      <p:sp>
        <p:nvSpPr>
          <p:cNvPr id="35864" name="Rectangle 23"/>
          <p:cNvSpPr>
            <a:spLocks noChangeArrowheads="1"/>
          </p:cNvSpPr>
          <p:nvPr/>
        </p:nvSpPr>
        <p:spPr bwMode="auto">
          <a:xfrm>
            <a:off x="6910388" y="2949575"/>
            <a:ext cx="354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ko-KR" sz="1600" b="0" baseline="0">
                <a:latin typeface="Arial" charset="0"/>
                <a:ea typeface="돋움" charset="-127"/>
              </a:rPr>
              <a:t>M</a:t>
            </a:r>
          </a:p>
        </p:txBody>
      </p:sp>
      <p:sp>
        <p:nvSpPr>
          <p:cNvPr id="35865" name="Rectangle 24"/>
          <p:cNvSpPr>
            <a:spLocks noChangeArrowheads="1"/>
          </p:cNvSpPr>
          <p:nvPr/>
        </p:nvSpPr>
        <p:spPr bwMode="auto">
          <a:xfrm>
            <a:off x="3570288" y="2949575"/>
            <a:ext cx="33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ko-KR" sz="1600" b="0" baseline="0">
                <a:latin typeface="Arial" charset="0"/>
                <a:ea typeface="돋움" charset="-127"/>
              </a:rPr>
              <a:t>C</a:t>
            </a:r>
          </a:p>
        </p:txBody>
      </p:sp>
      <p:sp>
        <p:nvSpPr>
          <p:cNvPr id="35866" name="Rectangle 25"/>
          <p:cNvSpPr>
            <a:spLocks noChangeArrowheads="1"/>
          </p:cNvSpPr>
          <p:nvPr/>
        </p:nvSpPr>
        <p:spPr bwMode="auto">
          <a:xfrm>
            <a:off x="5454650" y="4397375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ko-KR" sz="1600" b="0" baseline="0">
                <a:latin typeface="Arial" charset="0"/>
                <a:ea typeface="돋움" charset="-127"/>
              </a:rPr>
              <a:t>PubB</a:t>
            </a:r>
          </a:p>
        </p:txBody>
      </p:sp>
      <p:sp>
        <p:nvSpPr>
          <p:cNvPr id="35867" name="Rectangle 26"/>
          <p:cNvSpPr>
            <a:spLocks noChangeArrowheads="1"/>
          </p:cNvSpPr>
          <p:nvPr/>
        </p:nvSpPr>
        <p:spPr bwMode="auto">
          <a:xfrm>
            <a:off x="6427788" y="4397375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ko-KR" sz="1600" baseline="0">
                <a:solidFill>
                  <a:srgbClr val="FF0000"/>
                </a:solidFill>
                <a:latin typeface="Arial" charset="0"/>
                <a:ea typeface="돋움" charset="-127"/>
              </a:rPr>
              <a:t>PrivB</a:t>
            </a:r>
          </a:p>
        </p:txBody>
      </p:sp>
      <p:sp>
        <p:nvSpPr>
          <p:cNvPr id="35868" name="Line 27"/>
          <p:cNvSpPr>
            <a:spLocks noChangeShapeType="1"/>
          </p:cNvSpPr>
          <p:nvPr/>
        </p:nvSpPr>
        <p:spPr bwMode="auto">
          <a:xfrm>
            <a:off x="5257800" y="1427163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5869" name="Line 28"/>
          <p:cNvSpPr>
            <a:spLocks noChangeShapeType="1"/>
          </p:cNvSpPr>
          <p:nvPr/>
        </p:nvSpPr>
        <p:spPr bwMode="auto">
          <a:xfrm>
            <a:off x="5257800" y="1731963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5870" name="Rectangle 29"/>
          <p:cNvSpPr>
            <a:spLocks noChangeArrowheads="1"/>
          </p:cNvSpPr>
          <p:nvPr/>
        </p:nvSpPr>
        <p:spPr bwMode="auto">
          <a:xfrm>
            <a:off x="1470025" y="2322513"/>
            <a:ext cx="10207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ko-KR" sz="1600" b="0" baseline="0">
                <a:latin typeface="Arial" charset="0"/>
                <a:ea typeface="돋움" charset="-127"/>
              </a:rPr>
              <a:t>Source A</a:t>
            </a:r>
          </a:p>
        </p:txBody>
      </p:sp>
      <p:sp>
        <p:nvSpPr>
          <p:cNvPr id="35871" name="Rectangle 30"/>
          <p:cNvSpPr>
            <a:spLocks noChangeArrowheads="1"/>
          </p:cNvSpPr>
          <p:nvPr/>
        </p:nvSpPr>
        <p:spPr bwMode="auto">
          <a:xfrm>
            <a:off x="6427788" y="2327275"/>
            <a:ext cx="13922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ko-KR" sz="1600" b="0" baseline="0">
                <a:latin typeface="Arial" charset="0"/>
                <a:ea typeface="돋움" charset="-127"/>
              </a:rPr>
              <a:t>Destination B</a:t>
            </a:r>
          </a:p>
        </p:txBody>
      </p:sp>
      <p:sp>
        <p:nvSpPr>
          <p:cNvPr id="35872" name="Arc 31"/>
          <p:cNvSpPr>
            <a:spLocks/>
          </p:cNvSpPr>
          <p:nvPr/>
        </p:nvSpPr>
        <p:spPr bwMode="auto">
          <a:xfrm rot="10800000">
            <a:off x="1982788" y="2646363"/>
            <a:ext cx="990600" cy="228600"/>
          </a:xfrm>
          <a:custGeom>
            <a:avLst/>
            <a:gdLst>
              <a:gd name="T0" fmla="*/ 2147483646 w 21600"/>
              <a:gd name="T1" fmla="*/ 2147483646 h 21600"/>
              <a:gd name="T2" fmla="*/ 0 w 21600"/>
              <a:gd name="T3" fmla="*/ 0 h 21600"/>
              <a:gd name="T4" fmla="*/ 2147483646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5873" name="Arc 32"/>
          <p:cNvSpPr>
            <a:spLocks/>
          </p:cNvSpPr>
          <p:nvPr/>
        </p:nvSpPr>
        <p:spPr bwMode="auto">
          <a:xfrm rot="10800000">
            <a:off x="990600" y="2646363"/>
            <a:ext cx="990600" cy="228600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grpSp>
        <p:nvGrpSpPr>
          <p:cNvPr id="35874" name="Group 33"/>
          <p:cNvGrpSpPr>
            <a:grpSpLocks/>
          </p:cNvGrpSpPr>
          <p:nvPr/>
        </p:nvGrpSpPr>
        <p:grpSpPr bwMode="auto">
          <a:xfrm>
            <a:off x="6172200" y="2646363"/>
            <a:ext cx="1982788" cy="228600"/>
            <a:chOff x="3888" y="1920"/>
            <a:chExt cx="1249" cy="144"/>
          </a:xfrm>
        </p:grpSpPr>
        <p:sp>
          <p:nvSpPr>
            <p:cNvPr id="35878" name="Arc 34"/>
            <p:cNvSpPr>
              <a:spLocks/>
            </p:cNvSpPr>
            <p:nvPr/>
          </p:nvSpPr>
          <p:spPr bwMode="auto">
            <a:xfrm rot="10800000">
              <a:off x="4513" y="1920"/>
              <a:ext cx="624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5879" name="Arc 35"/>
            <p:cNvSpPr>
              <a:spLocks/>
            </p:cNvSpPr>
            <p:nvPr/>
          </p:nvSpPr>
          <p:spPr bwMode="auto">
            <a:xfrm rot="10800000">
              <a:off x="3888" y="1920"/>
              <a:ext cx="624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35875" name="Rectangle 36"/>
          <p:cNvSpPr>
            <a:spLocks noChangeArrowheads="1"/>
          </p:cNvSpPr>
          <p:nvPr/>
        </p:nvSpPr>
        <p:spPr bwMode="auto">
          <a:xfrm>
            <a:off x="5781675" y="1268413"/>
            <a:ext cx="781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ko-KR" sz="1600" b="0" baseline="0">
                <a:latin typeface="Arial" charset="0"/>
                <a:ea typeface="돋움" charset="-127"/>
              </a:rPr>
              <a:t>PrivB?</a:t>
            </a:r>
          </a:p>
        </p:txBody>
      </p:sp>
      <p:sp>
        <p:nvSpPr>
          <p:cNvPr id="35876" name="Rectangle 37"/>
          <p:cNvSpPr>
            <a:spLocks noChangeArrowheads="1"/>
          </p:cNvSpPr>
          <p:nvPr/>
        </p:nvSpPr>
        <p:spPr bwMode="auto">
          <a:xfrm>
            <a:off x="5937250" y="1573213"/>
            <a:ext cx="466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ko-KR" sz="1600" b="0" baseline="0">
                <a:latin typeface="Arial" charset="0"/>
                <a:ea typeface="돋움" charset="-127"/>
              </a:rPr>
              <a:t>M?</a:t>
            </a:r>
          </a:p>
        </p:txBody>
      </p:sp>
      <p:sp>
        <p:nvSpPr>
          <p:cNvPr id="1074214" name="Text Box 38"/>
          <p:cNvSpPr txBox="1">
            <a:spLocks noChangeArrowheads="1"/>
          </p:cNvSpPr>
          <p:nvPr/>
        </p:nvSpPr>
        <p:spPr bwMode="auto">
          <a:xfrm>
            <a:off x="5181600" y="5638800"/>
            <a:ext cx="277653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 b="0" baseline="0">
                <a:solidFill>
                  <a:srgbClr val="FF0000"/>
                </a:solidFill>
                <a:latin typeface="Arial" charset="0"/>
                <a:ea typeface="굴림" charset="-127"/>
              </a:rPr>
              <a:t>Private key</a:t>
            </a:r>
            <a:r>
              <a:rPr lang="ko-KR" altLang="en-US" sz="1800" b="0" baseline="0">
                <a:solidFill>
                  <a:srgbClr val="FF0000"/>
                </a:solidFill>
                <a:latin typeface="Arial" charset="0"/>
                <a:ea typeface="굴림" charset="-127"/>
              </a:rPr>
              <a:t>를 아는 사람</a:t>
            </a:r>
            <a:r>
              <a:rPr lang="en-US" altLang="ko-KR" sz="1800" b="0" baseline="0">
                <a:solidFill>
                  <a:srgbClr val="FF0000"/>
                </a:solidFill>
                <a:latin typeface="Arial" charset="0"/>
                <a:ea typeface="굴림" charset="-127"/>
              </a:rPr>
              <a:t>(B!)</a:t>
            </a:r>
            <a:r>
              <a:rPr lang="ko-KR" altLang="en-US" sz="1800" b="0" baseline="0">
                <a:solidFill>
                  <a:srgbClr val="FF0000"/>
                </a:solidFill>
                <a:latin typeface="Arial" charset="0"/>
                <a:ea typeface="굴림" charset="-127"/>
              </a:rPr>
              <a:t>만이 이를 해독할 수 있음</a:t>
            </a:r>
          </a:p>
        </p:txBody>
      </p:sp>
    </p:spTree>
    <p:extLst>
      <p:ext uri="{BB962C8B-B14F-4D97-AF65-F5344CB8AC3E}">
        <p14:creationId xmlns:p14="http://schemas.microsoft.com/office/powerpoint/2010/main" val="164606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7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42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lang="ko-KR">
                <a:latin typeface="Bookman Old Style" pitchFamily="18" charset="0"/>
              </a:rPr>
              <a:t>&lt;</a:t>
            </a:r>
            <a:r>
              <a:rPr altLang="ko-KR" i="1">
                <a:latin typeface="Bookman Old Style" pitchFamily="18" charset="0"/>
              </a:rPr>
              <a:t>Z</a:t>
            </a:r>
            <a:r>
              <a:rPr altLang="ko-KR" i="1" baseline="-25000">
                <a:latin typeface="Bookman Old Style" pitchFamily="18" charset="0"/>
              </a:rPr>
              <a:t>n</a:t>
            </a:r>
            <a:r>
              <a:rPr altLang="ko-KR" baseline="-25000">
                <a:latin typeface="Bookman Old Style" pitchFamily="18" charset="0"/>
              </a:rPr>
              <a:t> </a:t>
            </a:r>
            <a:r>
              <a:rPr altLang="ko-KR">
                <a:latin typeface="Bookman Old Style" pitchFamily="18" charset="0"/>
              </a:rPr>
              <a:t>,+&gt;</a:t>
            </a:r>
            <a:r>
              <a:rPr altLang="ko-KR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19200"/>
            <a:ext cx="8401050" cy="4903788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ko-KR">
                <a:ea typeface="MS PMincho" pitchFamily="18" charset="-128"/>
              </a:rPr>
              <a:t> For </a:t>
            </a:r>
            <a:r>
              <a:rPr lang="en-US" altLang="ko-KR" i="1">
                <a:latin typeface="Bookman Old Style" pitchFamily="18" charset="0"/>
              </a:rPr>
              <a:t>n </a:t>
            </a:r>
            <a:r>
              <a:rPr lang="en-US" altLang="ko-KR">
                <a:latin typeface="Bookman Old Style" pitchFamily="18" charset="0"/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>
                <a:latin typeface="Bookman Old Style" pitchFamily="18" charset="0"/>
                <a:ea typeface="MS PMincho" pitchFamily="18" charset="-128"/>
              </a:rPr>
              <a:t> Z</a:t>
            </a:r>
            <a:r>
              <a:rPr lang="en-US" altLang="ko-KR" i="1" baseline="30000">
                <a:latin typeface="Bookman Old Style" pitchFamily="18" charset="0"/>
                <a:ea typeface="MS PMincho" pitchFamily="18" charset="-128"/>
              </a:rPr>
              <a:t>+ </a:t>
            </a:r>
            <a:r>
              <a:rPr lang="en-US" altLang="ko-KR" i="1">
                <a:latin typeface="Bookman Old Style" pitchFamily="18" charset="0"/>
              </a:rPr>
              <a:t>, n &gt; </a:t>
            </a:r>
            <a:r>
              <a:rPr lang="en-US" altLang="ko-KR"/>
              <a:t>1</a:t>
            </a:r>
            <a:r>
              <a:rPr lang="en-US" altLang="ko-KR" i="1">
                <a:latin typeface="Bookman Old Style" pitchFamily="18" charset="0"/>
              </a:rPr>
              <a:t>, </a:t>
            </a:r>
            <a:r>
              <a:rPr lang="en-US" altLang="ko-KR"/>
              <a:t>we find that</a:t>
            </a:r>
            <a:r>
              <a:rPr lang="ko-KR" altLang="en-US">
                <a:latin typeface="Bookman Old Style" pitchFamily="18" charset="0"/>
              </a:rPr>
              <a:t> </a:t>
            </a:r>
          </a:p>
          <a:p>
            <a:pPr>
              <a:buFontTx/>
              <a:buNone/>
            </a:pPr>
            <a:r>
              <a:rPr lang="ko-KR" altLang="en-US">
                <a:solidFill>
                  <a:srgbClr val="FF0000"/>
                </a:solidFill>
                <a:latin typeface="Bookman Old Style" pitchFamily="18" charset="0"/>
              </a:rPr>
              <a:t>           &lt;</a:t>
            </a:r>
            <a:r>
              <a:rPr lang="en-US" altLang="ko-KR" i="1">
                <a:solidFill>
                  <a:srgbClr val="FF0000"/>
                </a:solidFill>
                <a:latin typeface="Bookman Old Style" pitchFamily="18" charset="0"/>
              </a:rPr>
              <a:t>Z</a:t>
            </a:r>
            <a:r>
              <a:rPr lang="en-US" altLang="ko-KR" i="1" baseline="-25000">
                <a:solidFill>
                  <a:srgbClr val="FF0000"/>
                </a:solidFill>
                <a:latin typeface="Bookman Old Style" pitchFamily="18" charset="0"/>
              </a:rPr>
              <a:t>n</a:t>
            </a:r>
            <a:r>
              <a:rPr lang="en-US" altLang="ko-KR" baseline="-2500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en-US" altLang="ko-KR">
                <a:solidFill>
                  <a:srgbClr val="FF0000"/>
                </a:solidFill>
                <a:latin typeface="Bookman Old Style" pitchFamily="18" charset="0"/>
              </a:rPr>
              <a:t>,+&gt;</a:t>
            </a:r>
            <a:r>
              <a:rPr lang="en-US" altLang="ko-KR"/>
              <a:t> is an abelian group.</a:t>
            </a:r>
          </a:p>
          <a:p>
            <a:pPr lvl="1">
              <a:lnSpc>
                <a:spcPct val="40000"/>
              </a:lnSpc>
              <a:buFont typeface="Wingdings" pitchFamily="2" charset="2"/>
              <a:buNone/>
            </a:pPr>
            <a:endParaRPr lang="en-US" altLang="ko-KR">
              <a:ea typeface="굴림" pitchFamily="50" charset="-127"/>
            </a:endParaRPr>
          </a:p>
          <a:p>
            <a:pPr lvl="1">
              <a:buFont typeface="Wingdings" pitchFamily="2" charset="2"/>
              <a:buNone/>
            </a:pPr>
            <a:r>
              <a:rPr lang="en-US" altLang="ko-KR">
                <a:solidFill>
                  <a:srgbClr val="FF0000"/>
                </a:solidFill>
                <a:ea typeface="굴림" pitchFamily="50" charset="-127"/>
              </a:rPr>
              <a:t>A</a:t>
            </a:r>
            <a:r>
              <a:rPr lang="en-US" altLang="ko-KR">
                <a:ea typeface="굴림" pitchFamily="50" charset="-127"/>
              </a:rPr>
              <a:t>ssociative </a:t>
            </a:r>
          </a:p>
          <a:p>
            <a:pPr lvl="1">
              <a:buFont typeface="Wingdings" pitchFamily="2" charset="2"/>
              <a:buNone/>
            </a:pPr>
            <a:r>
              <a:rPr lang="en-US" altLang="ko-KR">
                <a:solidFill>
                  <a:srgbClr val="FF0000"/>
                </a:solidFill>
                <a:ea typeface="굴림" pitchFamily="50" charset="-127"/>
              </a:rPr>
              <a:t>I</a:t>
            </a:r>
            <a:r>
              <a:rPr lang="en-US" altLang="ko-KR">
                <a:ea typeface="굴림" pitchFamily="50" charset="-127"/>
              </a:rPr>
              <a:t>dentity : 0	</a:t>
            </a:r>
          </a:p>
          <a:p>
            <a:pPr lvl="1">
              <a:buFont typeface="Wingdings" pitchFamily="2" charset="2"/>
              <a:buNone/>
            </a:pPr>
            <a:r>
              <a:rPr lang="en-US" altLang="ko-KR">
                <a:solidFill>
                  <a:srgbClr val="FF0000"/>
                </a:solidFill>
                <a:ea typeface="굴림" pitchFamily="50" charset="-127"/>
              </a:rPr>
              <a:t>I</a:t>
            </a:r>
            <a:r>
              <a:rPr lang="en-US" altLang="ko-KR">
                <a:ea typeface="굴림" pitchFamily="50" charset="-127"/>
              </a:rPr>
              <a:t>nverse exists</a:t>
            </a:r>
            <a:r>
              <a:rPr>
                <a:ea typeface="굴림" pitchFamily="50" charset="-127"/>
              </a:rPr>
              <a:t> </a:t>
            </a:r>
            <a:r>
              <a:rPr lang="en-US" altLang="ko-KR">
                <a:ea typeface="굴림" pitchFamily="50" charset="-127"/>
              </a:rPr>
              <a:t>in </a:t>
            </a:r>
            <a:r>
              <a:rPr lang="en-US" altLang="ko-KR" i="1">
                <a:latin typeface="Bookman Old Style" pitchFamily="18" charset="0"/>
                <a:ea typeface="굴림" pitchFamily="50" charset="-127"/>
              </a:rPr>
              <a:t>Z</a:t>
            </a:r>
            <a:r>
              <a:rPr lang="en-US" altLang="ko-KR" i="1" baseline="-25000">
                <a:ea typeface="굴림" pitchFamily="50" charset="-127"/>
              </a:rPr>
              <a:t>n</a:t>
            </a:r>
            <a:r>
              <a:rPr lang="en-US" altLang="ko-KR">
                <a:ea typeface="굴림" pitchFamily="50" charset="-127"/>
              </a:rPr>
              <a:t>. </a:t>
            </a:r>
          </a:p>
          <a:p>
            <a:pPr lvl="2"/>
            <a:r>
              <a:rPr lang="en-US" altLang="ko-KR">
                <a:ea typeface="굴림" pitchFamily="50" charset="-127"/>
              </a:rPr>
              <a:t>(-</a:t>
            </a:r>
            <a:r>
              <a:rPr lang="en-US" altLang="ko-KR" i="1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>
                <a:ea typeface="굴림" pitchFamily="50" charset="-127"/>
              </a:rPr>
              <a:t>) for all </a:t>
            </a:r>
            <a:r>
              <a:rPr lang="en-US" altLang="ko-KR" i="1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>
                <a:ea typeface="굴림" pitchFamily="50" charset="-127"/>
              </a:rPr>
              <a:t> in </a:t>
            </a:r>
            <a:r>
              <a:rPr lang="en-US" altLang="ko-KR" i="1">
                <a:latin typeface="Bookman Old Style" pitchFamily="18" charset="0"/>
              </a:rPr>
              <a:t>Z</a:t>
            </a:r>
            <a:r>
              <a:rPr lang="en-US" altLang="ko-KR" i="1" baseline="-25000">
                <a:latin typeface="Bookman Old Style" pitchFamily="18" charset="0"/>
              </a:rPr>
              <a:t>n</a:t>
            </a:r>
            <a:endParaRPr lang="en-US" altLang="ko-KR">
              <a:ea typeface="굴림" pitchFamily="50" charset="-127"/>
            </a:endParaRPr>
          </a:p>
          <a:p>
            <a:pPr lvl="2"/>
            <a:r>
              <a:rPr lang="en-US" altLang="ko-KR">
                <a:ea typeface="굴림" pitchFamily="50" charset="-127"/>
              </a:rPr>
              <a:t>We can also subtract element in</a:t>
            </a:r>
            <a:r>
              <a:rPr lang="en-US" altLang="ko-KR" i="1">
                <a:ea typeface="굴림" pitchFamily="50" charset="-127"/>
              </a:rPr>
              <a:t> </a:t>
            </a:r>
            <a:r>
              <a:rPr lang="en-US" altLang="ko-KR" i="1">
                <a:latin typeface="Bookman Old Style" pitchFamily="18" charset="0"/>
                <a:ea typeface="굴림" pitchFamily="50" charset="-127"/>
              </a:rPr>
              <a:t>Z</a:t>
            </a:r>
            <a:r>
              <a:rPr lang="en-US" altLang="ko-KR" i="1" baseline="-25000">
                <a:ea typeface="굴림" pitchFamily="50" charset="-127"/>
              </a:rPr>
              <a:t>n</a:t>
            </a:r>
            <a:r>
              <a:rPr lang="en-US" altLang="ko-KR">
                <a:ea typeface="굴림" pitchFamily="50" charset="-127"/>
              </a:rPr>
              <a:t>.</a:t>
            </a:r>
          </a:p>
          <a:p>
            <a:pPr lvl="2"/>
            <a:r>
              <a:rPr lang="en-US" altLang="ko-KR">
                <a:ea typeface="굴림" pitchFamily="50" charset="-127"/>
              </a:rPr>
              <a:t>We define</a:t>
            </a:r>
            <a:r>
              <a:rPr lang="en-US" altLang="ko-KR" i="1">
                <a:ea typeface="굴림" pitchFamily="50" charset="-127"/>
              </a:rPr>
              <a:t> </a:t>
            </a:r>
            <a:r>
              <a:rPr lang="en-US" altLang="ko-KR" i="1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>
                <a:ea typeface="굴림" pitchFamily="50" charset="-127"/>
              </a:rPr>
              <a:t>-</a:t>
            </a:r>
            <a:r>
              <a:rPr lang="en-US" altLang="ko-KR" i="1">
                <a:latin typeface="Bookman Old Style" pitchFamily="18" charset="0"/>
                <a:ea typeface="굴림" pitchFamily="50" charset="-127"/>
              </a:rPr>
              <a:t>b</a:t>
            </a:r>
            <a:r>
              <a:rPr lang="en-US" altLang="ko-KR" i="1">
                <a:ea typeface="굴림" pitchFamily="50" charset="-127"/>
              </a:rPr>
              <a:t> </a:t>
            </a:r>
            <a:r>
              <a:rPr lang="en-US" altLang="ko-KR">
                <a:ea typeface="굴림" pitchFamily="50" charset="-127"/>
              </a:rPr>
              <a:t>in </a:t>
            </a:r>
            <a:r>
              <a:rPr lang="en-US" altLang="ko-KR" i="1">
                <a:latin typeface="Bookman Old Style" pitchFamily="18" charset="0"/>
                <a:ea typeface="굴림" pitchFamily="50" charset="-127"/>
              </a:rPr>
              <a:t>Z</a:t>
            </a:r>
            <a:r>
              <a:rPr lang="en-US" altLang="ko-KR" i="1" baseline="-25000">
                <a:ea typeface="굴림" pitchFamily="50" charset="-127"/>
              </a:rPr>
              <a:t>n</a:t>
            </a:r>
            <a:r>
              <a:rPr lang="en-US" altLang="ko-KR">
                <a:ea typeface="굴림" pitchFamily="50" charset="-127"/>
              </a:rPr>
              <a:t> to be (</a:t>
            </a:r>
            <a:r>
              <a:rPr lang="en-US" altLang="ko-KR" i="1">
                <a:latin typeface="Bookman Old Style" pitchFamily="18" charset="0"/>
                <a:ea typeface="굴림" pitchFamily="50" charset="-127"/>
              </a:rPr>
              <a:t>a</a:t>
            </a:r>
            <a:r>
              <a:rPr lang="en-US" altLang="ko-KR">
                <a:ea typeface="굴림" pitchFamily="50" charset="-127"/>
              </a:rPr>
              <a:t> + (-</a:t>
            </a:r>
            <a:r>
              <a:rPr lang="en-US" altLang="ko-KR" i="1">
                <a:latin typeface="Bookman Old Style" pitchFamily="18" charset="0"/>
                <a:ea typeface="굴림" pitchFamily="50" charset="-127"/>
              </a:rPr>
              <a:t>b</a:t>
            </a:r>
            <a:r>
              <a:rPr lang="en-US" altLang="ko-KR">
                <a:ea typeface="굴림" pitchFamily="50" charset="-127"/>
              </a:rPr>
              <a:t>)) mod </a:t>
            </a:r>
            <a:r>
              <a:rPr lang="en-US" altLang="ko-KR" i="1">
                <a:ea typeface="굴림" pitchFamily="50" charset="-127"/>
              </a:rPr>
              <a:t>n</a:t>
            </a:r>
            <a:r>
              <a:rPr lang="en-US" altLang="ko-KR">
                <a:ea typeface="굴림" pitchFamily="50" charset="-127"/>
              </a:rPr>
              <a:t>.</a:t>
            </a:r>
            <a:endParaRPr lang="en-US" altLang="ko-KR"/>
          </a:p>
          <a:p>
            <a:pPr lvl="1">
              <a:buFont typeface="Wingdings" pitchFamily="2" charset="2"/>
              <a:buNone/>
            </a:pPr>
            <a:r>
              <a:rPr lang="en-US" altLang="ko-KR">
                <a:solidFill>
                  <a:srgbClr val="FF0000"/>
                </a:solidFill>
              </a:rPr>
              <a:t>C</a:t>
            </a:r>
            <a:r>
              <a:rPr lang="en-US" altLang="ko-KR"/>
              <a:t>ommutative</a:t>
            </a:r>
            <a:endParaRPr>
              <a:ea typeface="맑은 고딕" pitchFamily="50" charset="-127"/>
            </a:endParaRPr>
          </a:p>
        </p:txBody>
      </p:sp>
      <p:sp>
        <p:nvSpPr>
          <p:cNvPr id="13316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EEE99707-4905-4537-B6E1-511BCD481C82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330" name="Group 2"/>
          <p:cNvGrpSpPr>
            <a:grpSpLocks/>
          </p:cNvGrpSpPr>
          <p:nvPr/>
        </p:nvGrpSpPr>
        <p:grpSpPr bwMode="auto">
          <a:xfrm>
            <a:off x="244475" y="4941888"/>
            <a:ext cx="8281988" cy="925512"/>
            <a:chOff x="154" y="3113"/>
            <a:chExt cx="5217" cy="583"/>
          </a:xfrm>
        </p:grpSpPr>
        <p:sp>
          <p:nvSpPr>
            <p:cNvPr id="99357" name="Line 3"/>
            <p:cNvSpPr>
              <a:spLocks noChangeShapeType="1"/>
            </p:cNvSpPr>
            <p:nvPr/>
          </p:nvSpPr>
          <p:spPr bwMode="auto">
            <a:xfrm>
              <a:off x="1066" y="3385"/>
              <a:ext cx="358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graphicFrame>
          <p:nvGraphicFramePr>
            <p:cNvPr id="99358" name="Object 4"/>
            <p:cNvGraphicFramePr>
              <a:graphicFrameLocks noChangeAspect="1"/>
            </p:cNvGraphicFramePr>
            <p:nvPr/>
          </p:nvGraphicFramePr>
          <p:xfrm>
            <a:off x="481" y="3149"/>
            <a:ext cx="480" cy="5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9532" name="Clip" r:id="rId4" imgW="4046538" imgH="3352800" progId="MS_ClipArt_Gallery.2">
                    <p:embed/>
                  </p:oleObj>
                </mc:Choice>
                <mc:Fallback>
                  <p:oleObj name="Clip" r:id="rId4" imgW="4046538" imgH="3352800" progId="MS_ClipArt_Gallery.2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1" y="3149"/>
                          <a:ext cx="480" cy="5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9359" name="Object 5"/>
            <p:cNvGraphicFramePr>
              <a:graphicFrameLocks noChangeAspect="1"/>
            </p:cNvGraphicFramePr>
            <p:nvPr/>
          </p:nvGraphicFramePr>
          <p:xfrm>
            <a:off x="4735" y="3175"/>
            <a:ext cx="373" cy="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9533" name="클립" r:id="rId6" imgW="3717925" imgH="3352800" progId="MS_ClipArt_Gallery.2">
                    <p:embed/>
                  </p:oleObj>
                </mc:Choice>
                <mc:Fallback>
                  <p:oleObj name="클립" r:id="rId6" imgW="3717925" imgH="3352800" progId="MS_ClipArt_Gallery.2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35" y="3175"/>
                          <a:ext cx="373" cy="4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6902" name="Text Box 6"/>
            <p:cNvSpPr txBox="1">
              <a:spLocks noChangeArrowheads="1"/>
            </p:cNvSpPr>
            <p:nvPr/>
          </p:nvSpPr>
          <p:spPr bwMode="auto">
            <a:xfrm>
              <a:off x="5148" y="3430"/>
              <a:ext cx="2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  <a:flatTx/>
            </a:bodyPr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FF0066"/>
                </a:buClr>
                <a:buSzPct val="70000"/>
                <a:buFont typeface="Monotype Sorts" pitchFamily="2" charset="2"/>
                <a:buNone/>
                <a:defRPr/>
              </a:pPr>
              <a:r>
                <a:rPr lang="en-US" altLang="ko-KR" sz="2000" b="1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336903" name="Text Box 7"/>
            <p:cNvSpPr txBox="1">
              <a:spLocks noChangeArrowheads="1"/>
            </p:cNvSpPr>
            <p:nvPr/>
          </p:nvSpPr>
          <p:spPr bwMode="auto">
            <a:xfrm>
              <a:off x="1038" y="3113"/>
              <a:ext cx="43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  <a:flatTx/>
            </a:bodyPr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FF0066"/>
                </a:buClr>
                <a:buSzPct val="70000"/>
                <a:buFont typeface="Monotype Sorts" pitchFamily="2" charset="2"/>
                <a:buNone/>
                <a:defRPr/>
              </a:pPr>
              <a:r>
                <a:rPr lang="ko-KR" altLang="en-US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평문</a:t>
              </a:r>
            </a:p>
          </p:txBody>
        </p:sp>
        <p:sp>
          <p:nvSpPr>
            <p:cNvPr id="336904" name="Text Box 8"/>
            <p:cNvSpPr txBox="1">
              <a:spLocks noChangeArrowheads="1"/>
            </p:cNvSpPr>
            <p:nvPr/>
          </p:nvSpPr>
          <p:spPr bwMode="auto">
            <a:xfrm>
              <a:off x="4186" y="3113"/>
              <a:ext cx="43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  <a:flatTx/>
            </a:bodyPr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FF0066"/>
                </a:buClr>
                <a:buSzPct val="70000"/>
                <a:buFont typeface="Monotype Sorts" pitchFamily="2" charset="2"/>
                <a:buNone/>
                <a:defRPr/>
              </a:pPr>
              <a:r>
                <a:rPr lang="ko-KR" altLang="en-US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평문</a:t>
              </a:r>
            </a:p>
          </p:txBody>
        </p:sp>
        <p:sp>
          <p:nvSpPr>
            <p:cNvPr id="336905" name="Text Box 9"/>
            <p:cNvSpPr txBox="1">
              <a:spLocks noChangeArrowheads="1"/>
            </p:cNvSpPr>
            <p:nvPr/>
          </p:nvSpPr>
          <p:spPr bwMode="auto">
            <a:xfrm>
              <a:off x="154" y="3430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  <a:flatTx/>
            </a:bodyPr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FF0066"/>
                </a:buClr>
                <a:buSzPct val="70000"/>
                <a:buFont typeface="Monotype Sorts" pitchFamily="2" charset="2"/>
                <a:buNone/>
                <a:defRPr/>
              </a:pPr>
              <a:r>
                <a:rPr lang="en-US" altLang="ko-KR" sz="2000" b="1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</a:p>
          </p:txBody>
        </p:sp>
      </p:grpSp>
      <p:sp>
        <p:nvSpPr>
          <p:cNvPr id="99331" name="Rectangle 10"/>
          <p:cNvSpPr>
            <a:spLocks noGrp="1"/>
          </p:cNvSpPr>
          <p:nvPr>
            <p:ph type="title" idx="4294967295"/>
          </p:nvPr>
        </p:nvSpPr>
        <p:spPr>
          <a:xfrm>
            <a:off x="755650" y="152400"/>
            <a:ext cx="7931150" cy="828675"/>
          </a:xfrm>
        </p:spPr>
        <p:txBody>
          <a:bodyPr/>
          <a:lstStyle/>
          <a:p>
            <a:r>
              <a:rPr lang="ko-KR" sz="2800">
                <a:solidFill>
                  <a:srgbClr val="808080"/>
                </a:solidFill>
              </a:rPr>
              <a:t>응용 </a:t>
            </a:r>
            <a:r>
              <a:rPr altLang="ko-KR" sz="2800">
                <a:solidFill>
                  <a:srgbClr val="808080"/>
                </a:solidFill>
              </a:rPr>
              <a:t>:</a:t>
            </a:r>
            <a:r>
              <a:rPr altLang="ko-KR" sz="3200">
                <a:solidFill>
                  <a:srgbClr val="808080"/>
                </a:solidFill>
              </a:rPr>
              <a:t> </a:t>
            </a:r>
            <a:r>
              <a:rPr altLang="ko-KR" sz="3600">
                <a:solidFill>
                  <a:srgbClr val="808080"/>
                </a:solidFill>
              </a:rPr>
              <a:t>RSA Cryptosystem</a:t>
            </a:r>
            <a:endParaRPr lang="ko-KR" sz="3600">
              <a:solidFill>
                <a:srgbClr val="808080"/>
              </a:solidFill>
            </a:endParaRPr>
          </a:p>
        </p:txBody>
      </p:sp>
      <p:sp>
        <p:nvSpPr>
          <p:cNvPr id="99332" name="Rectangle 11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1830388"/>
          </a:xfrm>
        </p:spPr>
        <p:txBody>
          <a:bodyPr/>
          <a:lstStyle/>
          <a:p>
            <a:r>
              <a:rPr lang="ko-KR" altLang="en-US"/>
              <a:t> </a:t>
            </a:r>
            <a:r>
              <a:rPr lang="en-US" altLang="ko-KR"/>
              <a:t>RSA (</a:t>
            </a:r>
            <a:r>
              <a:rPr lang="en-US" altLang="ko-KR" sz="2800">
                <a:solidFill>
                  <a:srgbClr val="003399"/>
                </a:solidFill>
              </a:rPr>
              <a:t>by R. </a:t>
            </a:r>
            <a:r>
              <a:rPr lang="en-US" altLang="ko-KR" sz="2800">
                <a:solidFill>
                  <a:srgbClr val="FF0000"/>
                </a:solidFill>
              </a:rPr>
              <a:t>R</a:t>
            </a:r>
            <a:r>
              <a:rPr lang="en-US" altLang="ko-KR" sz="2800">
                <a:solidFill>
                  <a:srgbClr val="003399"/>
                </a:solidFill>
              </a:rPr>
              <a:t>ivest, A. </a:t>
            </a:r>
            <a:r>
              <a:rPr lang="en-US" altLang="ko-KR" sz="2800">
                <a:solidFill>
                  <a:srgbClr val="FF0000"/>
                </a:solidFill>
              </a:rPr>
              <a:t>S</a:t>
            </a:r>
            <a:r>
              <a:rPr lang="en-US" altLang="ko-KR" sz="2800">
                <a:solidFill>
                  <a:srgbClr val="003399"/>
                </a:solidFill>
              </a:rPr>
              <a:t>hamir, L. </a:t>
            </a:r>
            <a:r>
              <a:rPr lang="en-US" altLang="ko-KR" sz="2800">
                <a:solidFill>
                  <a:srgbClr val="FF0000"/>
                </a:solidFill>
              </a:rPr>
              <a:t>A</a:t>
            </a:r>
            <a:r>
              <a:rPr lang="en-US" altLang="ko-KR" sz="2800">
                <a:solidFill>
                  <a:srgbClr val="003399"/>
                </a:solidFill>
              </a:rPr>
              <a:t>dleman</a:t>
            </a:r>
            <a:r>
              <a:rPr lang="en-US" altLang="ko-KR"/>
              <a:t>)</a:t>
            </a:r>
          </a:p>
          <a:p>
            <a:pPr lvl="1"/>
            <a:r>
              <a:rPr lang="en-US" altLang="ko-KR"/>
              <a:t> For two distinct primes </a:t>
            </a:r>
            <a:r>
              <a:rPr lang="en-US" altLang="ko-KR" i="1">
                <a:latin typeface="Bookman Old Style" pitchFamily="18" charset="0"/>
              </a:rPr>
              <a:t>p</a:t>
            </a:r>
            <a:r>
              <a:rPr lang="en-US" altLang="ko-KR"/>
              <a:t>,</a:t>
            </a:r>
            <a:r>
              <a:rPr lang="en-US" altLang="ko-KR" i="1">
                <a:latin typeface="Bookman Old Style" pitchFamily="18" charset="0"/>
              </a:rPr>
              <a:t>q</a:t>
            </a:r>
            <a:r>
              <a:rPr lang="en-US" altLang="ko-KR"/>
              <a:t>, </a:t>
            </a:r>
            <a:r>
              <a:rPr lang="en-US" altLang="ko-KR" i="1">
                <a:latin typeface="Bookman Old Style" pitchFamily="18" charset="0"/>
              </a:rPr>
              <a:t>n = pq</a:t>
            </a:r>
            <a:r>
              <a:rPr lang="en-US" altLang="ko-KR"/>
              <a:t>, </a:t>
            </a:r>
            <a:r>
              <a:rPr lang="en-US" altLang="ko-KR" i="1">
                <a:latin typeface="Bookman Old Style" pitchFamily="18" charset="0"/>
              </a:rPr>
              <a:t>r =</a:t>
            </a:r>
            <a:r>
              <a:rPr lang="en-US" altLang="ko-KR"/>
              <a:t> </a:t>
            </a:r>
            <a:r>
              <a:rPr lang="en-US" altLang="ko-KR">
                <a:sym typeface="Symbol" pitchFamily="18" charset="2"/>
              </a:rPr>
              <a:t></a:t>
            </a:r>
            <a:r>
              <a:rPr lang="en-US" altLang="ko-KR"/>
              <a:t>(</a:t>
            </a:r>
            <a:r>
              <a:rPr lang="en-US" altLang="ko-KR" i="1">
                <a:latin typeface="Bookman Old Style" pitchFamily="18" charset="0"/>
              </a:rPr>
              <a:t>n</a:t>
            </a:r>
            <a:r>
              <a:rPr lang="en-US" altLang="ko-KR"/>
              <a:t>), select </a:t>
            </a:r>
            <a:r>
              <a:rPr lang="en-US" altLang="ko-KR" i="1">
                <a:latin typeface="Bookman Old Style" pitchFamily="18" charset="0"/>
              </a:rPr>
              <a:t>e</a:t>
            </a:r>
            <a:r>
              <a:rPr lang="en-US" altLang="ko-KR"/>
              <a:t> (gcd(</a:t>
            </a:r>
            <a:r>
              <a:rPr lang="en-US" altLang="ko-KR" i="1">
                <a:latin typeface="Bookman Old Style" pitchFamily="18" charset="0"/>
              </a:rPr>
              <a:t>e</a:t>
            </a:r>
            <a:r>
              <a:rPr lang="en-US" altLang="ko-KR"/>
              <a:t>,</a:t>
            </a:r>
            <a:r>
              <a:rPr lang="en-US" altLang="ko-KR" i="1">
                <a:latin typeface="Bookman Old Style" pitchFamily="18" charset="0"/>
              </a:rPr>
              <a:t>r</a:t>
            </a:r>
            <a:r>
              <a:rPr lang="en-US" altLang="ko-KR"/>
              <a:t>) = 1) &amp; its inverse </a:t>
            </a:r>
            <a:r>
              <a:rPr lang="en-US" altLang="ko-KR" i="1">
                <a:latin typeface="Bookman Old Style" pitchFamily="18" charset="0"/>
              </a:rPr>
              <a:t>d</a:t>
            </a:r>
            <a:r>
              <a:rPr lang="en-US" altLang="ko-KR"/>
              <a:t> (</a:t>
            </a:r>
            <a:r>
              <a:rPr lang="en-US" altLang="ko-KR" i="1">
                <a:latin typeface="Bookman Old Style" pitchFamily="18" charset="0"/>
              </a:rPr>
              <a:t>= e</a:t>
            </a:r>
            <a:r>
              <a:rPr lang="en-US" altLang="ko-KR" baseline="30000">
                <a:latin typeface="Bookman Old Style" pitchFamily="18" charset="0"/>
              </a:rPr>
              <a:t>-1</a:t>
            </a:r>
            <a:r>
              <a:rPr lang="en-US" altLang="ko-KR"/>
              <a:t>).</a:t>
            </a:r>
          </a:p>
          <a:p>
            <a:pPr lvl="1"/>
            <a:r>
              <a:rPr lang="en-US" altLang="ko-KR"/>
              <a:t> </a:t>
            </a:r>
            <a:r>
              <a:rPr lang="en-US" altLang="ko-KR" i="1">
                <a:solidFill>
                  <a:srgbClr val="009900"/>
                </a:solidFill>
                <a:latin typeface="Bookman Old Style" pitchFamily="18" charset="0"/>
              </a:rPr>
              <a:t>E</a:t>
            </a:r>
            <a:r>
              <a:rPr lang="en-US" altLang="ko-KR">
                <a:solidFill>
                  <a:srgbClr val="009900"/>
                </a:solidFill>
              </a:rPr>
              <a:t>(</a:t>
            </a:r>
            <a:r>
              <a:rPr lang="en-US" altLang="ko-KR" i="1">
                <a:solidFill>
                  <a:srgbClr val="009900"/>
                </a:solidFill>
                <a:latin typeface="Bookman Old Style" pitchFamily="18" charset="0"/>
              </a:rPr>
              <a:t>B</a:t>
            </a:r>
            <a:r>
              <a:rPr lang="en-US" altLang="ko-KR">
                <a:solidFill>
                  <a:srgbClr val="009900"/>
                </a:solidFill>
              </a:rPr>
              <a:t>) = </a:t>
            </a:r>
            <a:r>
              <a:rPr lang="en-US" altLang="ko-KR" i="1">
                <a:solidFill>
                  <a:srgbClr val="009900"/>
                </a:solidFill>
                <a:latin typeface="Bookman Old Style" pitchFamily="18" charset="0"/>
              </a:rPr>
              <a:t>B</a:t>
            </a:r>
            <a:r>
              <a:rPr lang="en-US" altLang="ko-KR" i="1" baseline="40000">
                <a:solidFill>
                  <a:srgbClr val="009900"/>
                </a:solidFill>
                <a:latin typeface="Bookman Old Style" pitchFamily="18" charset="0"/>
              </a:rPr>
              <a:t> e</a:t>
            </a:r>
            <a:r>
              <a:rPr lang="en-US" altLang="ko-KR">
                <a:solidFill>
                  <a:srgbClr val="009900"/>
                </a:solidFill>
              </a:rPr>
              <a:t> mod </a:t>
            </a:r>
            <a:r>
              <a:rPr lang="en-US" altLang="ko-KR" i="1">
                <a:solidFill>
                  <a:srgbClr val="009900"/>
                </a:solidFill>
                <a:latin typeface="Bookman Old Style" pitchFamily="18" charset="0"/>
              </a:rPr>
              <a:t>n</a:t>
            </a:r>
            <a:r>
              <a:rPr lang="en-US" altLang="ko-KR"/>
              <a:t> = </a:t>
            </a:r>
            <a:r>
              <a:rPr lang="en-US" altLang="ko-KR" i="1">
                <a:latin typeface="Bookman Old Style" pitchFamily="18" charset="0"/>
              </a:rPr>
              <a:t>C</a:t>
            </a:r>
            <a:r>
              <a:rPr lang="en-US" altLang="ko-KR"/>
              <a:t>  vs.  </a:t>
            </a:r>
            <a:r>
              <a:rPr lang="en-US" altLang="ko-KR" i="1">
                <a:solidFill>
                  <a:srgbClr val="009900"/>
                </a:solidFill>
                <a:latin typeface="Bookman Old Style" pitchFamily="18" charset="0"/>
              </a:rPr>
              <a:t>D</a:t>
            </a:r>
            <a:r>
              <a:rPr lang="en-US" altLang="ko-KR">
                <a:solidFill>
                  <a:srgbClr val="009900"/>
                </a:solidFill>
              </a:rPr>
              <a:t>(</a:t>
            </a:r>
            <a:r>
              <a:rPr lang="en-US" altLang="ko-KR" i="1">
                <a:solidFill>
                  <a:srgbClr val="009900"/>
                </a:solidFill>
                <a:latin typeface="Bookman Old Style" pitchFamily="18" charset="0"/>
              </a:rPr>
              <a:t>C</a:t>
            </a:r>
            <a:r>
              <a:rPr lang="en-US" altLang="ko-KR">
                <a:solidFill>
                  <a:srgbClr val="009900"/>
                </a:solidFill>
              </a:rPr>
              <a:t>) = </a:t>
            </a:r>
            <a:r>
              <a:rPr lang="en-US" altLang="ko-KR" i="1">
                <a:solidFill>
                  <a:srgbClr val="009900"/>
                </a:solidFill>
                <a:latin typeface="Bookman Old Style" pitchFamily="18" charset="0"/>
              </a:rPr>
              <a:t>C</a:t>
            </a:r>
            <a:r>
              <a:rPr lang="en-US" altLang="ko-KR" i="1" baseline="40000">
                <a:solidFill>
                  <a:srgbClr val="009900"/>
                </a:solidFill>
                <a:latin typeface="Bookman Old Style" pitchFamily="18" charset="0"/>
              </a:rPr>
              <a:t> d</a:t>
            </a:r>
            <a:r>
              <a:rPr lang="en-US" altLang="ko-KR">
                <a:solidFill>
                  <a:srgbClr val="009900"/>
                </a:solidFill>
              </a:rPr>
              <a:t> mod </a:t>
            </a:r>
            <a:r>
              <a:rPr lang="en-US" altLang="ko-KR" i="1">
                <a:solidFill>
                  <a:srgbClr val="009900"/>
                </a:solidFill>
                <a:latin typeface="Bookman Old Style" pitchFamily="18" charset="0"/>
              </a:rPr>
              <a:t>n</a:t>
            </a:r>
            <a:r>
              <a:rPr lang="en-US" altLang="ko-KR"/>
              <a:t>.</a:t>
            </a:r>
          </a:p>
        </p:txBody>
      </p:sp>
      <p:grpSp>
        <p:nvGrpSpPr>
          <p:cNvPr id="99333" name="Group 12"/>
          <p:cNvGrpSpPr>
            <a:grpSpLocks/>
          </p:cNvGrpSpPr>
          <p:nvPr/>
        </p:nvGrpSpPr>
        <p:grpSpPr bwMode="auto">
          <a:xfrm>
            <a:off x="1692275" y="4868863"/>
            <a:ext cx="5676900" cy="936625"/>
            <a:chOff x="1068" y="3067"/>
            <a:chExt cx="3576" cy="590"/>
          </a:xfrm>
        </p:grpSpPr>
        <p:sp>
          <p:nvSpPr>
            <p:cNvPr id="99349" name="Line 13"/>
            <p:cNvSpPr>
              <a:spLocks noChangeShapeType="1"/>
            </p:cNvSpPr>
            <p:nvPr/>
          </p:nvSpPr>
          <p:spPr bwMode="auto">
            <a:xfrm>
              <a:off x="4163" y="3385"/>
              <a:ext cx="4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grpSp>
          <p:nvGrpSpPr>
            <p:cNvPr id="99350" name="Group 14"/>
            <p:cNvGrpSpPr>
              <a:grpSpLocks/>
            </p:cNvGrpSpPr>
            <p:nvPr/>
          </p:nvGrpSpPr>
          <p:grpSpPr bwMode="auto">
            <a:xfrm>
              <a:off x="1565" y="3067"/>
              <a:ext cx="2585" cy="590"/>
              <a:chOff x="1565" y="3067"/>
              <a:chExt cx="2585" cy="590"/>
            </a:xfrm>
          </p:grpSpPr>
          <p:sp>
            <p:nvSpPr>
              <p:cNvPr id="99352" name="Rectangle 15"/>
              <p:cNvSpPr>
                <a:spLocks noChangeArrowheads="1"/>
              </p:cNvSpPr>
              <p:nvPr/>
            </p:nvSpPr>
            <p:spPr bwMode="auto">
              <a:xfrm>
                <a:off x="1565" y="3067"/>
                <a:ext cx="2585" cy="59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8"/>
                  </a:buBlip>
                  <a:defRPr sz="32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pitchFamily="2" charset="2"/>
                  <a:buChar char=""/>
                  <a:defRPr sz="28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pitchFamily="18" charset="2"/>
                  <a:buChar char=""/>
                  <a:defRPr sz="24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ko-KR" altLang="en-US" sz="1800">
                  <a:latin typeface="굴림" pitchFamily="50" charset="-127"/>
                  <a:ea typeface="굴림" pitchFamily="50" charset="-127"/>
                </a:endParaRPr>
              </a:p>
            </p:txBody>
          </p:sp>
          <p:sp>
            <p:nvSpPr>
              <p:cNvPr id="99353" name="Rectangle 16"/>
              <p:cNvSpPr>
                <a:spLocks noChangeArrowheads="1"/>
              </p:cNvSpPr>
              <p:nvPr/>
            </p:nvSpPr>
            <p:spPr bwMode="auto">
              <a:xfrm>
                <a:off x="1655" y="3227"/>
                <a:ext cx="747" cy="367"/>
              </a:xfrm>
              <a:prstGeom prst="rect">
                <a:avLst/>
              </a:prstGeom>
              <a:solidFill>
                <a:srgbClr val="E7FFFF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E7FFFF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8"/>
                  </a:buBlip>
                  <a:defRPr sz="32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pitchFamily="2" charset="2"/>
                  <a:buChar char=""/>
                  <a:defRPr sz="28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pitchFamily="18" charset="2"/>
                  <a:buChar char=""/>
                  <a:defRPr sz="24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Clr>
                    <a:srgbClr val="FF0066"/>
                  </a:buClr>
                  <a:buSzPct val="70000"/>
                  <a:buFont typeface="Monotype Sorts" pitchFamily="2" charset="2"/>
                  <a:buNone/>
                </a:pPr>
                <a:r>
                  <a:rPr lang="ko-KR" altLang="en-US" sz="1400">
                    <a:solidFill>
                      <a:srgbClr val="000066"/>
                    </a:solidFill>
                    <a:latin typeface="Times New Roman" pitchFamily="18" charset="0"/>
                    <a:ea typeface="HY헤드라인M" pitchFamily="18" charset="-127"/>
                  </a:rPr>
                  <a:t>암호</a:t>
                </a:r>
              </a:p>
              <a:p>
                <a:pPr algn="ctr" eaLnBrk="1" hangingPunct="1">
                  <a:spcBef>
                    <a:spcPct val="20000"/>
                  </a:spcBef>
                  <a:buClr>
                    <a:srgbClr val="FF0066"/>
                  </a:buClr>
                  <a:buSzPct val="70000"/>
                  <a:buFont typeface="Monotype Sorts" pitchFamily="2" charset="2"/>
                  <a:buNone/>
                </a:pPr>
                <a:r>
                  <a:rPr lang="ko-KR" altLang="en-US" sz="1400">
                    <a:solidFill>
                      <a:srgbClr val="000066"/>
                    </a:solidFill>
                    <a:latin typeface="Times New Roman" pitchFamily="18" charset="0"/>
                    <a:ea typeface="HY헤드라인M" pitchFamily="18" charset="-127"/>
                  </a:rPr>
                  <a:t>알고리즘</a:t>
                </a:r>
              </a:p>
            </p:txBody>
          </p:sp>
          <p:sp>
            <p:nvSpPr>
              <p:cNvPr id="99354" name="Rectangle 17"/>
              <p:cNvSpPr>
                <a:spLocks noChangeArrowheads="1"/>
              </p:cNvSpPr>
              <p:nvPr/>
            </p:nvSpPr>
            <p:spPr bwMode="auto">
              <a:xfrm>
                <a:off x="3203" y="3256"/>
                <a:ext cx="747" cy="367"/>
              </a:xfrm>
              <a:prstGeom prst="rect">
                <a:avLst/>
              </a:prstGeom>
              <a:solidFill>
                <a:srgbClr val="E7FFFF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E7FFFF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8"/>
                  </a:buBlip>
                  <a:defRPr sz="32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pitchFamily="2" charset="2"/>
                  <a:buChar char=""/>
                  <a:defRPr sz="28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pitchFamily="18" charset="2"/>
                  <a:buChar char=""/>
                  <a:defRPr sz="24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Clr>
                    <a:srgbClr val="FF0066"/>
                  </a:buClr>
                  <a:buSzPct val="70000"/>
                  <a:buFont typeface="Monotype Sorts" pitchFamily="2" charset="2"/>
                  <a:buNone/>
                </a:pPr>
                <a:r>
                  <a:rPr lang="ko-KR" altLang="en-US" sz="1400" b="1">
                    <a:solidFill>
                      <a:srgbClr val="000066"/>
                    </a:solidFill>
                    <a:latin typeface="Times New Roman" pitchFamily="18" charset="0"/>
                    <a:ea typeface="HY헤드라인M" pitchFamily="18" charset="-127"/>
                  </a:rPr>
                  <a:t>복호</a:t>
                </a:r>
              </a:p>
              <a:p>
                <a:pPr algn="ctr" eaLnBrk="1" hangingPunct="1">
                  <a:spcBef>
                    <a:spcPct val="20000"/>
                  </a:spcBef>
                  <a:buClr>
                    <a:srgbClr val="FF0066"/>
                  </a:buClr>
                  <a:buSzPct val="70000"/>
                  <a:buFont typeface="Monotype Sorts" pitchFamily="2" charset="2"/>
                  <a:buNone/>
                </a:pPr>
                <a:r>
                  <a:rPr lang="ko-KR" altLang="en-US" sz="1400" b="1">
                    <a:solidFill>
                      <a:srgbClr val="000066"/>
                    </a:solidFill>
                    <a:latin typeface="Times New Roman" pitchFamily="18" charset="0"/>
                    <a:ea typeface="HY헤드라인M" pitchFamily="18" charset="-127"/>
                  </a:rPr>
                  <a:t>알고리즘</a:t>
                </a:r>
              </a:p>
            </p:txBody>
          </p:sp>
          <p:sp>
            <p:nvSpPr>
              <p:cNvPr id="99355" name="Line 18"/>
              <p:cNvSpPr>
                <a:spLocks noChangeShapeType="1"/>
              </p:cNvSpPr>
              <p:nvPr/>
            </p:nvSpPr>
            <p:spPr bwMode="auto">
              <a:xfrm>
                <a:off x="2616" y="3403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36915" name="Text Box 19"/>
              <p:cNvSpPr txBox="1">
                <a:spLocks noChangeArrowheads="1"/>
              </p:cNvSpPr>
              <p:nvPr/>
            </p:nvSpPr>
            <p:spPr bwMode="auto">
              <a:xfrm>
                <a:off x="2549" y="3099"/>
                <a:ext cx="58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  <a:flatTx/>
              </a:bodyPr>
              <a:lstStyle/>
              <a:p>
                <a:pPr algn="ctr" eaLnBrk="1" latinLnBrk="1" hangingPunct="1">
                  <a:spcBef>
                    <a:spcPct val="20000"/>
                  </a:spcBef>
                  <a:buClr>
                    <a:srgbClr val="FF0066"/>
                  </a:buClr>
                  <a:buSzPct val="70000"/>
                  <a:buFont typeface="Monotype Sorts" pitchFamily="2" charset="2"/>
                  <a:buNone/>
                  <a:defRPr/>
                </a:pPr>
                <a:r>
                  <a:rPr lang="ko-KR" altLang="en-US" sz="20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암호문</a:t>
                </a:r>
              </a:p>
            </p:txBody>
          </p:sp>
        </p:grpSp>
        <p:sp>
          <p:nvSpPr>
            <p:cNvPr id="99351" name="Line 20"/>
            <p:cNvSpPr>
              <a:spLocks noChangeShapeType="1"/>
            </p:cNvSpPr>
            <p:nvPr/>
          </p:nvSpPr>
          <p:spPr bwMode="auto">
            <a:xfrm>
              <a:off x="1068" y="3385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</p:grpSp>
      <p:grpSp>
        <p:nvGrpSpPr>
          <p:cNvPr id="99334" name="Group 21"/>
          <p:cNvGrpSpPr>
            <a:grpSpLocks/>
          </p:cNvGrpSpPr>
          <p:nvPr/>
        </p:nvGrpSpPr>
        <p:grpSpPr bwMode="auto">
          <a:xfrm>
            <a:off x="1603375" y="5826125"/>
            <a:ext cx="5741988" cy="819150"/>
            <a:chOff x="1010" y="3670"/>
            <a:chExt cx="3617" cy="516"/>
          </a:xfrm>
        </p:grpSpPr>
        <p:graphicFrame>
          <p:nvGraphicFramePr>
            <p:cNvPr id="99343" name="Object 22"/>
            <p:cNvGraphicFramePr>
              <a:graphicFrameLocks noChangeAspect="1"/>
            </p:cNvGraphicFramePr>
            <p:nvPr/>
          </p:nvGraphicFramePr>
          <p:xfrm>
            <a:off x="2018" y="3670"/>
            <a:ext cx="167" cy="4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9534" name="클립" r:id="rId9" imgW="1352556" imgH="2619270" progId="MS_ClipArt_Gallery.2">
                    <p:embed/>
                  </p:oleObj>
                </mc:Choice>
                <mc:Fallback>
                  <p:oleObj name="클립" r:id="rId9" imgW="1352556" imgH="2619270" progId="MS_ClipArt_Gallery.2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8" y="3670"/>
                          <a:ext cx="167" cy="4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9344" name="Object 23"/>
            <p:cNvGraphicFramePr>
              <a:graphicFrameLocks noChangeAspect="1"/>
            </p:cNvGraphicFramePr>
            <p:nvPr/>
          </p:nvGraphicFramePr>
          <p:xfrm>
            <a:off x="3513" y="3670"/>
            <a:ext cx="168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9535" name="Clip" r:id="rId11" imgW="1352556" imgH="2619270" progId="MS_ClipArt_Gallery.5">
                    <p:embed/>
                  </p:oleObj>
                </mc:Choice>
                <mc:Fallback>
                  <p:oleObj name="Clip" r:id="rId11" imgW="1352556" imgH="2619270" progId="MS_ClipArt_Gallery.5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13" y="3670"/>
                          <a:ext cx="168" cy="440"/>
                        </a:xfrm>
                        <a:prstGeom prst="rect">
                          <a:avLst/>
                        </a:prstGeom>
                        <a:solidFill>
                          <a:srgbClr val="EFFCFF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6920" name="Text Box 24"/>
            <p:cNvSpPr txBox="1">
              <a:spLocks noChangeArrowheads="1"/>
            </p:cNvSpPr>
            <p:nvPr/>
          </p:nvSpPr>
          <p:spPr bwMode="auto">
            <a:xfrm>
              <a:off x="1010" y="3718"/>
              <a:ext cx="93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  <a:flatTx/>
            </a:bodyPr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FF0066"/>
                </a:buClr>
                <a:buSzPct val="70000"/>
                <a:buFont typeface="Monotype Sorts" pitchFamily="2" charset="2"/>
                <a:buNone/>
                <a:defRPr/>
              </a:pPr>
              <a:r>
                <a:rPr lang="ko-KR" altLang="en-US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altLang="ko-KR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B</a:t>
              </a:r>
              <a:r>
                <a:rPr lang="ko-KR" altLang="en-US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의 공개키</a:t>
              </a:r>
            </a:p>
          </p:txBody>
        </p:sp>
        <p:sp>
          <p:nvSpPr>
            <p:cNvPr id="336921" name="Text Box 25"/>
            <p:cNvSpPr txBox="1">
              <a:spLocks noChangeArrowheads="1"/>
            </p:cNvSpPr>
            <p:nvPr/>
          </p:nvSpPr>
          <p:spPr bwMode="auto">
            <a:xfrm>
              <a:off x="3696" y="3718"/>
              <a:ext cx="93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  <a:flatTx/>
            </a:bodyPr>
            <a:lstStyle/>
            <a:p>
              <a:pPr algn="ctr" eaLnBrk="1" latinLnBrk="1" hangingPunct="1">
                <a:spcBef>
                  <a:spcPct val="20000"/>
                </a:spcBef>
                <a:buClr>
                  <a:srgbClr val="FF0066"/>
                </a:buClr>
                <a:buSzPct val="70000"/>
                <a:buFont typeface="Monotype Sorts" pitchFamily="2" charset="2"/>
                <a:buNone/>
                <a:defRPr/>
              </a:pPr>
              <a:r>
                <a:rPr lang="ko-KR" altLang="en-US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altLang="ko-KR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B</a:t>
              </a:r>
              <a:r>
                <a:rPr lang="ko-KR" altLang="en-US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의 개인키</a:t>
              </a:r>
            </a:p>
          </p:txBody>
        </p:sp>
        <p:sp>
          <p:nvSpPr>
            <p:cNvPr id="99347" name="Freeform 26"/>
            <p:cNvSpPr>
              <a:spLocks/>
            </p:cNvSpPr>
            <p:nvPr/>
          </p:nvSpPr>
          <p:spPr bwMode="auto">
            <a:xfrm>
              <a:off x="2245" y="3838"/>
              <a:ext cx="1179" cy="91"/>
            </a:xfrm>
            <a:custGeom>
              <a:avLst/>
              <a:gdLst>
                <a:gd name="T0" fmla="*/ 0 w 1179"/>
                <a:gd name="T1" fmla="*/ 0 h 91"/>
                <a:gd name="T2" fmla="*/ 635 w 1179"/>
                <a:gd name="T3" fmla="*/ 91 h 91"/>
                <a:gd name="T4" fmla="*/ 1179 w 1179"/>
                <a:gd name="T5" fmla="*/ 0 h 9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79" h="91">
                  <a:moveTo>
                    <a:pt x="0" y="0"/>
                  </a:moveTo>
                  <a:cubicBezTo>
                    <a:pt x="219" y="45"/>
                    <a:pt x="439" y="91"/>
                    <a:pt x="635" y="91"/>
                  </a:cubicBezTo>
                  <a:cubicBezTo>
                    <a:pt x="831" y="91"/>
                    <a:pt x="1005" y="45"/>
                    <a:pt x="1179" y="0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99348" name="Text Box 27"/>
            <p:cNvSpPr txBox="1">
              <a:spLocks noChangeArrowheads="1"/>
            </p:cNvSpPr>
            <p:nvPr/>
          </p:nvSpPr>
          <p:spPr bwMode="auto">
            <a:xfrm>
              <a:off x="2562" y="3974"/>
              <a:ext cx="59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8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1600" b="1">
                  <a:latin typeface="Comic Sans MS" pitchFamily="66" charset="0"/>
                  <a:ea typeface="굴림" pitchFamily="50" charset="-127"/>
                </a:rPr>
                <a:t>Pair</a:t>
              </a:r>
            </a:p>
          </p:txBody>
        </p:sp>
      </p:grpSp>
      <p:grpSp>
        <p:nvGrpSpPr>
          <p:cNvPr id="336924" name="Group 28"/>
          <p:cNvGrpSpPr>
            <a:grpSpLocks/>
          </p:cNvGrpSpPr>
          <p:nvPr/>
        </p:nvGrpSpPr>
        <p:grpSpPr bwMode="auto">
          <a:xfrm>
            <a:off x="1763713" y="4508500"/>
            <a:ext cx="5472112" cy="2114550"/>
            <a:chOff x="1111" y="2840"/>
            <a:chExt cx="3447" cy="1332"/>
          </a:xfrm>
        </p:grpSpPr>
        <p:sp>
          <p:nvSpPr>
            <p:cNvPr id="99338" name="Text Box 29"/>
            <p:cNvSpPr txBox="1">
              <a:spLocks noChangeArrowheads="1"/>
            </p:cNvSpPr>
            <p:nvPr/>
          </p:nvSpPr>
          <p:spPr bwMode="auto">
            <a:xfrm>
              <a:off x="1111" y="2840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8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 i="1">
                  <a:solidFill>
                    <a:srgbClr val="FF3300"/>
                  </a:solidFill>
                  <a:latin typeface="Bookman Old Style" pitchFamily="18" charset="0"/>
                  <a:ea typeface="굴림" pitchFamily="50" charset="-127"/>
                </a:rPr>
                <a:t>B</a:t>
              </a:r>
            </a:p>
          </p:txBody>
        </p:sp>
        <p:sp>
          <p:nvSpPr>
            <p:cNvPr id="99339" name="Text Box 30"/>
            <p:cNvSpPr txBox="1">
              <a:spLocks noChangeArrowheads="1"/>
            </p:cNvSpPr>
            <p:nvPr/>
          </p:nvSpPr>
          <p:spPr bwMode="auto">
            <a:xfrm>
              <a:off x="2653" y="2840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8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 i="1">
                  <a:solidFill>
                    <a:srgbClr val="FF3300"/>
                  </a:solidFill>
                  <a:latin typeface="Bookman Old Style" pitchFamily="18" charset="0"/>
                  <a:ea typeface="굴림" pitchFamily="50" charset="-127"/>
                </a:rPr>
                <a:t>C</a:t>
              </a:r>
            </a:p>
          </p:txBody>
        </p:sp>
        <p:sp>
          <p:nvSpPr>
            <p:cNvPr id="99340" name="Text Box 31"/>
            <p:cNvSpPr txBox="1">
              <a:spLocks noChangeArrowheads="1"/>
            </p:cNvSpPr>
            <p:nvPr/>
          </p:nvSpPr>
          <p:spPr bwMode="auto">
            <a:xfrm>
              <a:off x="4240" y="2840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8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 i="1">
                  <a:solidFill>
                    <a:srgbClr val="FF3300"/>
                  </a:solidFill>
                  <a:latin typeface="Bookman Old Style" pitchFamily="18" charset="0"/>
                  <a:ea typeface="굴림" pitchFamily="50" charset="-127"/>
                </a:rPr>
                <a:t>B</a:t>
              </a:r>
            </a:p>
          </p:txBody>
        </p:sp>
        <p:sp>
          <p:nvSpPr>
            <p:cNvPr id="99341" name="Text Box 32"/>
            <p:cNvSpPr txBox="1">
              <a:spLocks noChangeArrowheads="1"/>
            </p:cNvSpPr>
            <p:nvPr/>
          </p:nvSpPr>
          <p:spPr bwMode="auto">
            <a:xfrm>
              <a:off x="2109" y="3884"/>
              <a:ext cx="45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8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 i="1">
                  <a:solidFill>
                    <a:srgbClr val="FF3300"/>
                  </a:solidFill>
                  <a:latin typeface="Bookman Old Style" pitchFamily="18" charset="0"/>
                  <a:ea typeface="굴림" pitchFamily="50" charset="-127"/>
                </a:rPr>
                <a:t>e</a:t>
              </a:r>
              <a:r>
                <a:rPr kumimoji="0" lang="en-US" altLang="ko-KR" sz="2400" b="1" i="1">
                  <a:solidFill>
                    <a:schemeClr val="bg2"/>
                  </a:solidFill>
                  <a:latin typeface="Bookman Old Style" pitchFamily="18" charset="0"/>
                  <a:ea typeface="굴림" pitchFamily="50" charset="-127"/>
                </a:rPr>
                <a:t>,</a:t>
              </a:r>
              <a:r>
                <a:rPr kumimoji="0" lang="en-US" altLang="ko-KR" sz="2400" b="1" i="1">
                  <a:solidFill>
                    <a:srgbClr val="FF3300"/>
                  </a:solidFill>
                  <a:latin typeface="Bookman Old Style" pitchFamily="18" charset="0"/>
                  <a:ea typeface="굴림" pitchFamily="50" charset="-127"/>
                </a:rPr>
                <a:t>n</a:t>
              </a:r>
            </a:p>
          </p:txBody>
        </p:sp>
        <p:sp>
          <p:nvSpPr>
            <p:cNvPr id="99342" name="Text Box 33"/>
            <p:cNvSpPr txBox="1">
              <a:spLocks noChangeArrowheads="1"/>
            </p:cNvSpPr>
            <p:nvPr/>
          </p:nvSpPr>
          <p:spPr bwMode="auto">
            <a:xfrm>
              <a:off x="3242" y="3884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8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 i="1">
                  <a:solidFill>
                    <a:srgbClr val="FF3300"/>
                  </a:solidFill>
                  <a:latin typeface="Bookman Old Style" pitchFamily="18" charset="0"/>
                  <a:ea typeface="굴림" pitchFamily="50" charset="-127"/>
                </a:rPr>
                <a:t>d</a:t>
              </a:r>
            </a:p>
          </p:txBody>
        </p:sp>
      </p:grpSp>
      <p:sp>
        <p:nvSpPr>
          <p:cNvPr id="336930" name="Rectangle 34"/>
          <p:cNvSpPr>
            <a:spLocks noChangeArrowheads="1"/>
          </p:cNvSpPr>
          <p:nvPr/>
        </p:nvSpPr>
        <p:spPr bwMode="auto">
          <a:xfrm>
            <a:off x="179388" y="3284538"/>
            <a:ext cx="87852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8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547688" indent="-2730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>
              <a:buFontTx/>
              <a:buNone/>
            </a:pPr>
            <a:r>
              <a:rPr kumimoji="0" lang="ko-KR" altLang="en-US" sz="2400"/>
              <a:t>	</a:t>
            </a:r>
            <a:r>
              <a:rPr kumimoji="0" lang="en-US" altLang="ko-KR" sz="2800"/>
              <a:t>(Ex)</a:t>
            </a:r>
            <a:r>
              <a:rPr kumimoji="0" lang="en-US" altLang="ko-KR" sz="2400"/>
              <a:t> </a:t>
            </a:r>
            <a:r>
              <a:rPr kumimoji="0" lang="en-US" altLang="ko-KR" sz="2400" i="1">
                <a:latin typeface="Bookman Old Style" pitchFamily="18" charset="0"/>
              </a:rPr>
              <a:t>p</a:t>
            </a:r>
            <a:r>
              <a:rPr kumimoji="0" lang="en-US" altLang="ko-KR" sz="2400"/>
              <a:t>=61, </a:t>
            </a:r>
            <a:r>
              <a:rPr kumimoji="0" lang="en-US" altLang="ko-KR" sz="2400" i="1">
                <a:latin typeface="Bookman Old Style" pitchFamily="18" charset="0"/>
              </a:rPr>
              <a:t>q</a:t>
            </a:r>
            <a:r>
              <a:rPr kumimoji="0" lang="en-US" altLang="ko-KR" sz="2400"/>
              <a:t>=127, </a:t>
            </a:r>
            <a:r>
              <a:rPr kumimoji="0" lang="en-US" altLang="ko-KR" sz="2400" i="1">
                <a:latin typeface="Bookman Old Style" pitchFamily="18" charset="0"/>
              </a:rPr>
              <a:t>n</a:t>
            </a:r>
            <a:r>
              <a:rPr kumimoji="0" lang="en-US" altLang="ko-KR" sz="2400"/>
              <a:t>=7747, </a:t>
            </a:r>
            <a:r>
              <a:rPr kumimoji="0" lang="en-US" altLang="ko-KR" sz="2400" i="1">
                <a:latin typeface="Bookman Old Style" pitchFamily="18" charset="0"/>
              </a:rPr>
              <a:t>r</a:t>
            </a:r>
            <a:r>
              <a:rPr kumimoji="0" lang="en-US" altLang="ko-KR" sz="2400"/>
              <a:t>=(</a:t>
            </a:r>
            <a:r>
              <a:rPr kumimoji="0" lang="en-US" altLang="ko-KR" sz="2400" i="1">
                <a:latin typeface="Bookman Old Style" pitchFamily="18" charset="0"/>
              </a:rPr>
              <a:t>p</a:t>
            </a:r>
            <a:r>
              <a:rPr kumimoji="0" lang="en-US" altLang="ko-KR" sz="2400"/>
              <a:t>-1)(</a:t>
            </a:r>
            <a:r>
              <a:rPr kumimoji="0" lang="en-US" altLang="ko-KR" sz="2400" i="1">
                <a:latin typeface="Bookman Old Style" pitchFamily="18" charset="0"/>
              </a:rPr>
              <a:t>q</a:t>
            </a:r>
            <a:r>
              <a:rPr kumimoji="0" lang="en-US" altLang="ko-KR" sz="2400"/>
              <a:t>-1)=7560, e=17, d=3113;</a:t>
            </a:r>
            <a:r>
              <a:rPr kumimoji="0" lang="en-US" altLang="ko-KR" sz="2800"/>
              <a:t> </a:t>
            </a:r>
          </a:p>
          <a:p>
            <a:pPr lvl="1">
              <a:lnSpc>
                <a:spcPct val="120000"/>
              </a:lnSpc>
              <a:buFont typeface="Wingdings" pitchFamily="2" charset="2"/>
              <a:buNone/>
            </a:pPr>
            <a:r>
              <a:rPr kumimoji="0" lang="en-US" altLang="ko-KR" sz="2400"/>
              <a:t>  2104</a:t>
            </a:r>
            <a:r>
              <a:rPr kumimoji="0" lang="en-US" altLang="ko-KR" sz="2400" baseline="30000"/>
              <a:t>17</a:t>
            </a:r>
            <a:r>
              <a:rPr kumimoji="0" lang="en-US" altLang="ko-KR" sz="2400"/>
              <a:t> mod 7747 = 0628 and 0628</a:t>
            </a:r>
            <a:r>
              <a:rPr kumimoji="0" lang="en-US" altLang="ko-KR" sz="2400" baseline="30000"/>
              <a:t>3113</a:t>
            </a:r>
            <a:r>
              <a:rPr kumimoji="0" lang="en-US" altLang="ko-KR" sz="2400"/>
              <a:t> mod 7747 = 2104</a:t>
            </a:r>
          </a:p>
        </p:txBody>
      </p:sp>
      <p:sp>
        <p:nvSpPr>
          <p:cNvPr id="99337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8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8A082A00-4A20-4539-8890-152AA63729F9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50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36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36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930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ChangeArrowheads="1"/>
          </p:cNvSpPr>
          <p:nvPr/>
        </p:nvSpPr>
        <p:spPr bwMode="auto">
          <a:xfrm>
            <a:off x="1042988" y="5373688"/>
            <a:ext cx="6553200" cy="6477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grpSp>
        <p:nvGrpSpPr>
          <p:cNvPr id="338947" name="Group 3"/>
          <p:cNvGrpSpPr>
            <a:grpSpLocks/>
          </p:cNvGrpSpPr>
          <p:nvPr/>
        </p:nvGrpSpPr>
        <p:grpSpPr bwMode="auto">
          <a:xfrm>
            <a:off x="1116013" y="2060575"/>
            <a:ext cx="6192837" cy="2233613"/>
            <a:chOff x="703" y="1298"/>
            <a:chExt cx="3901" cy="1407"/>
          </a:xfrm>
        </p:grpSpPr>
        <p:sp>
          <p:nvSpPr>
            <p:cNvPr id="101383" name="Rectangle 4"/>
            <p:cNvSpPr>
              <a:spLocks noChangeArrowheads="1"/>
            </p:cNvSpPr>
            <p:nvPr/>
          </p:nvSpPr>
          <p:spPr bwMode="auto">
            <a:xfrm>
              <a:off x="2245" y="1298"/>
              <a:ext cx="499" cy="31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5875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1384" name="Rectangle 5"/>
            <p:cNvSpPr>
              <a:spLocks noChangeArrowheads="1"/>
            </p:cNvSpPr>
            <p:nvPr/>
          </p:nvSpPr>
          <p:spPr bwMode="auto">
            <a:xfrm>
              <a:off x="1655" y="1842"/>
              <a:ext cx="499" cy="31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5875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1385" name="Rectangle 6"/>
            <p:cNvSpPr>
              <a:spLocks noChangeArrowheads="1"/>
            </p:cNvSpPr>
            <p:nvPr/>
          </p:nvSpPr>
          <p:spPr bwMode="auto">
            <a:xfrm>
              <a:off x="703" y="2387"/>
              <a:ext cx="1043" cy="31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5875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1386" name="Rectangle 7"/>
            <p:cNvSpPr>
              <a:spLocks noChangeArrowheads="1"/>
            </p:cNvSpPr>
            <p:nvPr/>
          </p:nvSpPr>
          <p:spPr bwMode="auto">
            <a:xfrm>
              <a:off x="1927" y="2387"/>
              <a:ext cx="862" cy="31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5875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1387" name="Rectangle 8"/>
            <p:cNvSpPr>
              <a:spLocks noChangeArrowheads="1"/>
            </p:cNvSpPr>
            <p:nvPr/>
          </p:nvSpPr>
          <p:spPr bwMode="auto">
            <a:xfrm>
              <a:off x="4241" y="2387"/>
              <a:ext cx="363" cy="31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5875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101380" name="Rectangle 9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lang="ko-KR" sz="2800">
                <a:solidFill>
                  <a:srgbClr val="808080"/>
                </a:solidFill>
              </a:rPr>
              <a:t>응용 </a:t>
            </a:r>
            <a:r>
              <a:rPr altLang="ko-KR" sz="2800">
                <a:solidFill>
                  <a:srgbClr val="808080"/>
                </a:solidFill>
              </a:rPr>
              <a:t>:</a:t>
            </a:r>
            <a:r>
              <a:rPr altLang="ko-KR" sz="3200">
                <a:solidFill>
                  <a:srgbClr val="808080"/>
                </a:solidFill>
              </a:rPr>
              <a:t> </a:t>
            </a:r>
            <a:r>
              <a:rPr altLang="ko-KR" sz="3600">
                <a:solidFill>
                  <a:srgbClr val="808080"/>
                </a:solidFill>
              </a:rPr>
              <a:t>RSA Cryptosystem</a:t>
            </a:r>
            <a:endParaRPr lang="ko-KR" sz="3600">
              <a:solidFill>
                <a:srgbClr val="808080"/>
              </a:solidFill>
            </a:endParaRPr>
          </a:p>
        </p:txBody>
      </p:sp>
      <p:sp>
        <p:nvSpPr>
          <p:cNvPr id="338954" name="Rectangle 10"/>
          <p:cNvSpPr>
            <a:spLocks noGrp="1"/>
          </p:cNvSpPr>
          <p:nvPr>
            <p:ph type="body" idx="4294967295"/>
          </p:nvPr>
        </p:nvSpPr>
        <p:spPr>
          <a:xfrm>
            <a:off x="742950" y="1341438"/>
            <a:ext cx="8401050" cy="5049837"/>
          </a:xfrm>
        </p:spPr>
        <p:txBody>
          <a:bodyPr/>
          <a:lstStyle/>
          <a:p>
            <a:pPr>
              <a:defRPr/>
            </a:pPr>
            <a:r>
              <a:rPr lang="ko-KR" altLang="en-US" sz="2800"/>
              <a:t> </a:t>
            </a:r>
            <a:r>
              <a:rPr lang="en-US" altLang="ko-KR" sz="2800"/>
              <a:t>Correctness of RSA</a:t>
            </a:r>
          </a:p>
          <a:p>
            <a:pPr lvl="2">
              <a:lnSpc>
                <a:spcPct val="60000"/>
              </a:lnSpc>
              <a:defRPr/>
            </a:pPr>
            <a:endParaRPr lang="en-US" altLang="ko-KR" sz="2000">
              <a:sym typeface="Symbol" pitchFamily="18" charset="2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altLang="ko-KR" sz="2400" i="1">
                <a:latin typeface="Bookman Old Style" pitchFamily="18" charset="0"/>
              </a:rPr>
              <a:t>D</a:t>
            </a:r>
            <a:r>
              <a:rPr lang="en-US" altLang="ko-KR" sz="2400"/>
              <a:t>(</a:t>
            </a:r>
            <a:r>
              <a:rPr lang="en-US" altLang="ko-KR" sz="2400" i="1">
                <a:latin typeface="Bookman Old Style" pitchFamily="18" charset="0"/>
              </a:rPr>
              <a:t>C</a:t>
            </a:r>
            <a:r>
              <a:rPr lang="en-US" altLang="ko-KR" sz="2400"/>
              <a:t>)</a:t>
            </a:r>
            <a:r>
              <a:rPr lang="en-US" altLang="ko-KR" sz="2400" i="1">
                <a:latin typeface="Bookman Old Style" pitchFamily="18" charset="0"/>
              </a:rPr>
              <a:t> = C</a:t>
            </a:r>
            <a:r>
              <a:rPr lang="en-US" altLang="ko-KR" sz="2400" i="1" baseline="40000">
                <a:latin typeface="Bookman Old Style" pitchFamily="18" charset="0"/>
              </a:rPr>
              <a:t>d</a:t>
            </a:r>
            <a:r>
              <a:rPr lang="en-US" altLang="ko-KR" sz="2400" i="1">
                <a:latin typeface="Bookman Old Style" pitchFamily="18" charset="0"/>
              </a:rPr>
              <a:t> </a:t>
            </a:r>
            <a:r>
              <a:rPr lang="en-US" altLang="ko-KR" sz="2400"/>
              <a:t>mod</a:t>
            </a:r>
            <a:r>
              <a:rPr lang="en-US" altLang="ko-KR" sz="2400" i="1">
                <a:latin typeface="Bookman Old Style" pitchFamily="18" charset="0"/>
              </a:rPr>
              <a:t> n = </a:t>
            </a:r>
            <a:r>
              <a:rPr lang="en-US" altLang="ko-KR" sz="2400">
                <a:latin typeface="Bookman Old Style" pitchFamily="18" charset="0"/>
              </a:rPr>
              <a:t>[</a:t>
            </a:r>
            <a:r>
              <a:rPr lang="en-US" altLang="ko-KR" sz="2400" i="1">
                <a:latin typeface="Bookman Old Style" pitchFamily="18" charset="0"/>
              </a:rPr>
              <a:t>C</a:t>
            </a:r>
            <a:r>
              <a:rPr lang="en-US" altLang="ko-KR" sz="2400" i="1" baseline="40000">
                <a:latin typeface="Bookman Old Style" pitchFamily="18" charset="0"/>
              </a:rPr>
              <a:t>d</a:t>
            </a:r>
            <a:r>
              <a:rPr lang="en-US" altLang="ko-KR" sz="2400" i="1">
                <a:latin typeface="Bookman Old Style" pitchFamily="18" charset="0"/>
              </a:rPr>
              <a:t> </a:t>
            </a:r>
            <a:r>
              <a:rPr lang="en-US" altLang="ko-KR" sz="2400">
                <a:latin typeface="Bookman Old Style" pitchFamily="18" charset="0"/>
              </a:rPr>
              <a:t>]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ko-KR" sz="2400" i="1">
                <a:latin typeface="Bookman Old Style" pitchFamily="18" charset="0"/>
              </a:rPr>
              <a:t>= </a:t>
            </a:r>
            <a:r>
              <a:rPr lang="en-US" altLang="ko-KR" sz="2400">
                <a:latin typeface="Bookman Old Style" pitchFamily="18" charset="0"/>
              </a:rPr>
              <a:t>[ </a:t>
            </a:r>
            <a:r>
              <a:rPr lang="en-US" altLang="ko-KR" sz="2400"/>
              <a:t>(</a:t>
            </a:r>
            <a:r>
              <a:rPr lang="en-US" altLang="ko-KR" sz="2400">
                <a:latin typeface="Bookman Old Style" pitchFamily="18" charset="0"/>
              </a:rPr>
              <a:t>[</a:t>
            </a:r>
            <a:r>
              <a:rPr lang="en-US" altLang="ko-KR" sz="2400" i="1">
                <a:latin typeface="Bookman Old Style" pitchFamily="18" charset="0"/>
              </a:rPr>
              <a:t>B</a:t>
            </a:r>
            <a:r>
              <a:rPr lang="en-US" altLang="ko-KR" sz="2400" i="1" baseline="40000">
                <a:latin typeface="Bookman Old Style" pitchFamily="18" charset="0"/>
              </a:rPr>
              <a:t>e</a:t>
            </a:r>
            <a:r>
              <a:rPr lang="en-US" altLang="ko-KR" sz="2400" i="1">
                <a:latin typeface="Bookman Old Style" pitchFamily="18" charset="0"/>
              </a:rPr>
              <a:t> </a:t>
            </a:r>
            <a:r>
              <a:rPr lang="en-US" altLang="ko-KR" sz="2400">
                <a:latin typeface="Bookman Old Style" pitchFamily="18" charset="0"/>
              </a:rPr>
              <a:t>]</a:t>
            </a:r>
            <a:r>
              <a:rPr lang="en-US" altLang="ko-KR" sz="2400"/>
              <a:t>)</a:t>
            </a:r>
            <a:r>
              <a:rPr lang="en-US" altLang="ko-KR" sz="2400" i="1" baseline="40000">
                <a:latin typeface="Bookman Old Style" pitchFamily="18" charset="0"/>
              </a:rPr>
              <a:t>d</a:t>
            </a:r>
            <a:r>
              <a:rPr lang="en-US" altLang="ko-KR" sz="2400" i="1">
                <a:latin typeface="Bookman Old Style" pitchFamily="18" charset="0"/>
              </a:rPr>
              <a:t> </a:t>
            </a:r>
            <a:r>
              <a:rPr lang="en-US" altLang="ko-KR" sz="2400">
                <a:latin typeface="Bookman Old Style" pitchFamily="18" charset="0"/>
              </a:rPr>
              <a:t>] = [ </a:t>
            </a:r>
            <a:r>
              <a:rPr lang="en-US" altLang="ko-KR" sz="2400"/>
              <a:t>(</a:t>
            </a:r>
            <a:r>
              <a:rPr lang="en-US" altLang="ko-KR" sz="2400">
                <a:latin typeface="Bookman Old Style" pitchFamily="18" charset="0"/>
              </a:rPr>
              <a:t>[</a:t>
            </a:r>
            <a:r>
              <a:rPr lang="en-US" altLang="ko-KR" sz="2400" i="1">
                <a:latin typeface="Bookman Old Style" pitchFamily="18" charset="0"/>
              </a:rPr>
              <a:t>B</a:t>
            </a:r>
            <a:r>
              <a:rPr lang="en-US" altLang="ko-KR" sz="2400">
                <a:latin typeface="Bookman Old Style" pitchFamily="18" charset="0"/>
              </a:rPr>
              <a:t>]</a:t>
            </a:r>
            <a:r>
              <a:rPr lang="en-US" altLang="ko-KR" sz="2400" i="1" baseline="40000">
                <a:latin typeface="Bookman Old Style" pitchFamily="18" charset="0"/>
              </a:rPr>
              <a:t>e </a:t>
            </a:r>
            <a:r>
              <a:rPr lang="en-US" altLang="ko-KR" sz="2400"/>
              <a:t>)</a:t>
            </a:r>
            <a:r>
              <a:rPr lang="en-US" altLang="ko-KR" sz="2400" i="1" baseline="40000">
                <a:latin typeface="Bookman Old Style" pitchFamily="18" charset="0"/>
              </a:rPr>
              <a:t>d</a:t>
            </a:r>
            <a:r>
              <a:rPr lang="en-US" altLang="ko-KR" sz="2400" i="1">
                <a:latin typeface="Bookman Old Style" pitchFamily="18" charset="0"/>
              </a:rPr>
              <a:t> </a:t>
            </a:r>
            <a:r>
              <a:rPr lang="en-US" altLang="ko-KR" sz="2400">
                <a:latin typeface="Bookman Old Style" pitchFamily="18" charset="0"/>
              </a:rPr>
              <a:t>] = [ [</a:t>
            </a:r>
            <a:r>
              <a:rPr lang="en-US" altLang="ko-KR" sz="2400" i="1">
                <a:latin typeface="Bookman Old Style" pitchFamily="18" charset="0"/>
              </a:rPr>
              <a:t>B</a:t>
            </a:r>
            <a:r>
              <a:rPr lang="en-US" altLang="ko-KR" sz="2400">
                <a:latin typeface="Bookman Old Style" pitchFamily="18" charset="0"/>
              </a:rPr>
              <a:t>]</a:t>
            </a:r>
            <a:r>
              <a:rPr lang="en-US" altLang="ko-KR" sz="2400" i="1" baseline="40000">
                <a:latin typeface="Bookman Old Style" pitchFamily="18" charset="0"/>
              </a:rPr>
              <a:t>ed</a:t>
            </a:r>
            <a:r>
              <a:rPr lang="en-US" altLang="ko-KR" sz="2400" i="1">
                <a:latin typeface="Bookman Old Style" pitchFamily="18" charset="0"/>
              </a:rPr>
              <a:t> </a:t>
            </a:r>
            <a:r>
              <a:rPr lang="en-US" altLang="ko-KR" sz="2400">
                <a:latin typeface="Bookman Old Style" pitchFamily="18" charset="0"/>
              </a:rPr>
              <a:t>]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ko-KR" sz="2400">
                <a:latin typeface="Bookman Old Style" pitchFamily="18" charset="0"/>
              </a:rPr>
              <a:t>= [ [</a:t>
            </a:r>
            <a:r>
              <a:rPr lang="en-US" altLang="ko-KR" sz="2400" i="1">
                <a:latin typeface="Bookman Old Style" pitchFamily="18" charset="0"/>
              </a:rPr>
              <a:t>B</a:t>
            </a:r>
            <a:r>
              <a:rPr lang="en-US" altLang="ko-KR" sz="2400" i="1" baseline="40000">
                <a:latin typeface="Bookman Old Style" pitchFamily="18" charset="0"/>
              </a:rPr>
              <a:t>ed </a:t>
            </a:r>
            <a:r>
              <a:rPr lang="en-US" altLang="ko-KR" sz="2400">
                <a:latin typeface="Bookman Old Style" pitchFamily="18" charset="0"/>
              </a:rPr>
              <a:t>]</a:t>
            </a:r>
            <a:r>
              <a:rPr lang="en-US" altLang="ko-KR" sz="2400" i="1">
                <a:latin typeface="Bookman Old Style" pitchFamily="18" charset="0"/>
              </a:rPr>
              <a:t> </a:t>
            </a:r>
            <a:r>
              <a:rPr lang="en-US" altLang="ko-KR" sz="2400">
                <a:latin typeface="Bookman Old Style" pitchFamily="18" charset="0"/>
              </a:rPr>
              <a:t>] = [</a:t>
            </a:r>
            <a:r>
              <a:rPr lang="en-US" altLang="ko-KR" sz="2400" i="1">
                <a:latin typeface="Bookman Old Style" pitchFamily="18" charset="0"/>
              </a:rPr>
              <a:t>B</a:t>
            </a:r>
            <a:r>
              <a:rPr lang="en-US" altLang="ko-KR" sz="2400" i="1" baseline="40000">
                <a:latin typeface="Bookman Old Style" pitchFamily="18" charset="0"/>
              </a:rPr>
              <a:t>ed </a:t>
            </a:r>
            <a:r>
              <a:rPr lang="en-US" altLang="ko-KR" sz="2400">
                <a:latin typeface="Bookman Old Style" pitchFamily="18" charset="0"/>
              </a:rPr>
              <a:t>]</a:t>
            </a:r>
            <a:endParaRPr lang="en-US" altLang="ko-KR" sz="2400" i="1">
              <a:latin typeface="Bookman Old Style" pitchFamily="18" charset="0"/>
            </a:endParaRPr>
          </a:p>
          <a:p>
            <a:pPr lvl="2">
              <a:lnSpc>
                <a:spcPct val="130000"/>
              </a:lnSpc>
              <a:defRPr/>
            </a:pPr>
            <a:r>
              <a:rPr lang="en-US" altLang="ko-KR" sz="1800" i="1">
                <a:latin typeface="Bookman Old Style" pitchFamily="18" charset="0"/>
              </a:rPr>
              <a:t>aa</a:t>
            </a:r>
            <a:r>
              <a:rPr lang="en-US" altLang="ko-KR" sz="1800" i="1" baseline="30000">
                <a:latin typeface="Bookman Old Style" pitchFamily="18" charset="0"/>
              </a:rPr>
              <a:t>-1</a:t>
            </a:r>
            <a:r>
              <a:rPr lang="en-US" altLang="ko-KR" sz="1800" i="1">
                <a:latin typeface="Bookman Old Style" pitchFamily="18" charset="0"/>
              </a:rPr>
              <a:t> </a:t>
            </a:r>
            <a:r>
              <a:rPr lang="en-US" altLang="ko-KR" sz="1800">
                <a:sym typeface="Symbol" pitchFamily="18" charset="2"/>
              </a:rPr>
              <a:t> 1 mod (</a:t>
            </a:r>
            <a:r>
              <a:rPr lang="en-US" altLang="ko-KR" sz="1800" i="1">
                <a:latin typeface="Bookman Old Style" pitchFamily="18" charset="0"/>
                <a:sym typeface="Symbol" pitchFamily="18" charset="2"/>
              </a:rPr>
              <a:t>n</a:t>
            </a:r>
            <a:r>
              <a:rPr lang="en-US" altLang="ko-KR" sz="1800">
                <a:sym typeface="Symbol" pitchFamily="18" charset="2"/>
              </a:rPr>
              <a:t>) in </a:t>
            </a:r>
            <a:r>
              <a:rPr lang="en-US" altLang="ko-KR" sz="1800" i="1">
                <a:latin typeface="Bookman Old Style" pitchFamily="18" charset="0"/>
                <a:sym typeface="Symbol" pitchFamily="18" charset="2"/>
              </a:rPr>
              <a:t>Z</a:t>
            </a:r>
            <a:r>
              <a:rPr lang="en-US" altLang="ko-KR" sz="1800" i="1" baseline="-25000">
                <a:latin typeface="Bookman Old Style" pitchFamily="18" charset="0"/>
                <a:sym typeface="Symbol" pitchFamily="18" charset="2"/>
              </a:rPr>
              <a:t>(n)</a:t>
            </a:r>
            <a:r>
              <a:rPr lang="en-US" altLang="ko-KR" sz="1800">
                <a:sym typeface="Symbol" pitchFamily="18" charset="2"/>
              </a:rPr>
              <a:t> , </a:t>
            </a:r>
            <a:r>
              <a:rPr lang="en-US" altLang="ko-KR" sz="1800" i="1">
                <a:latin typeface="Bookman Old Style" pitchFamily="18" charset="0"/>
              </a:rPr>
              <a:t>aa</a:t>
            </a:r>
            <a:r>
              <a:rPr lang="en-US" altLang="ko-KR" sz="1800" i="1" baseline="30000">
                <a:latin typeface="Bookman Old Style" pitchFamily="18" charset="0"/>
              </a:rPr>
              <a:t>-1</a:t>
            </a:r>
            <a:r>
              <a:rPr lang="en-US" altLang="ko-KR" sz="1800" i="1">
                <a:latin typeface="Bookman Old Style" pitchFamily="18" charset="0"/>
              </a:rPr>
              <a:t> </a:t>
            </a:r>
            <a:r>
              <a:rPr lang="en-US" altLang="ko-KR" sz="1800">
                <a:sym typeface="Symbol" pitchFamily="18" charset="2"/>
              </a:rPr>
              <a:t>= </a:t>
            </a:r>
            <a:r>
              <a:rPr lang="en-US" altLang="ko-KR" sz="1800" i="1">
                <a:latin typeface="Bookman Old Style" pitchFamily="18" charset="0"/>
                <a:sym typeface="Symbol" pitchFamily="18" charset="2"/>
              </a:rPr>
              <a:t>k </a:t>
            </a:r>
            <a:r>
              <a:rPr lang="en-US" altLang="ko-KR" sz="1800">
                <a:sym typeface="Symbol" pitchFamily="18" charset="2"/>
              </a:rPr>
              <a:t>(</a:t>
            </a:r>
            <a:r>
              <a:rPr lang="en-US" altLang="ko-KR" sz="1800" i="1">
                <a:latin typeface="Bookman Old Style" pitchFamily="18" charset="0"/>
                <a:sym typeface="Symbol" pitchFamily="18" charset="2"/>
              </a:rPr>
              <a:t>n</a:t>
            </a:r>
            <a:r>
              <a:rPr lang="en-US" altLang="ko-KR" sz="1800">
                <a:sym typeface="Symbol" pitchFamily="18" charset="2"/>
              </a:rPr>
              <a:t>) + 1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ko-KR" sz="2400" i="1">
                <a:latin typeface="Bookman Old Style" pitchFamily="18" charset="0"/>
              </a:rPr>
              <a:t>= </a:t>
            </a:r>
            <a:r>
              <a:rPr lang="en-US" altLang="ko-KR" sz="2400">
                <a:latin typeface="Bookman Old Style" pitchFamily="18" charset="0"/>
              </a:rPr>
              <a:t>[</a:t>
            </a:r>
            <a:r>
              <a:rPr lang="en-US" altLang="ko-KR" sz="2400" i="1">
                <a:latin typeface="Bookman Old Style" pitchFamily="18" charset="0"/>
              </a:rPr>
              <a:t>B</a:t>
            </a:r>
            <a:r>
              <a:rPr lang="en-US" altLang="ko-KR" sz="2400" i="1" baseline="40000">
                <a:latin typeface="Bookman Old Style" pitchFamily="18" charset="0"/>
              </a:rPr>
              <a:t>1 mod </a:t>
            </a:r>
            <a:r>
              <a:rPr lang="en-US" altLang="ko-KR" sz="2400" i="1" baseline="40000">
                <a:latin typeface="Bookman Old Style" pitchFamily="18" charset="0"/>
                <a:sym typeface="Symbol" pitchFamily="18" charset="2"/>
              </a:rPr>
              <a:t>(n)</a:t>
            </a:r>
            <a:r>
              <a:rPr lang="en-US" altLang="ko-KR" sz="2400" i="1" baseline="40000">
                <a:latin typeface="Bookman Old Style" pitchFamily="18" charset="0"/>
              </a:rPr>
              <a:t> </a:t>
            </a:r>
            <a:r>
              <a:rPr lang="en-US" altLang="ko-KR" sz="2400">
                <a:latin typeface="Bookman Old Style" pitchFamily="18" charset="0"/>
              </a:rPr>
              <a:t>] = [</a:t>
            </a:r>
            <a:r>
              <a:rPr lang="en-US" altLang="ko-KR" sz="2400" i="1">
                <a:latin typeface="Bookman Old Style" pitchFamily="18" charset="0"/>
              </a:rPr>
              <a:t>B</a:t>
            </a:r>
            <a:r>
              <a:rPr lang="en-US" altLang="ko-KR" sz="2400" i="1" baseline="40000">
                <a:latin typeface="Bookman Old Style" pitchFamily="18" charset="0"/>
              </a:rPr>
              <a:t>k</a:t>
            </a:r>
            <a:r>
              <a:rPr lang="en-US" altLang="ko-KR" sz="2400" i="1" baseline="40000">
                <a:latin typeface="Bookman Old Style" pitchFamily="18" charset="0"/>
                <a:sym typeface="Symbol" pitchFamily="18" charset="2"/>
              </a:rPr>
              <a:t>(n)+1</a:t>
            </a:r>
            <a:r>
              <a:rPr lang="en-US" altLang="ko-KR" sz="2400" i="1">
                <a:latin typeface="Bookman Old Style" pitchFamily="18" charset="0"/>
              </a:rPr>
              <a:t> </a:t>
            </a:r>
            <a:r>
              <a:rPr lang="en-US" altLang="ko-KR" sz="2400">
                <a:latin typeface="Bookman Old Style" pitchFamily="18" charset="0"/>
              </a:rPr>
              <a:t>] = [</a:t>
            </a:r>
            <a:r>
              <a:rPr lang="en-US" altLang="ko-KR" sz="2400" i="1">
                <a:latin typeface="Bookman Old Style" pitchFamily="18" charset="0"/>
              </a:rPr>
              <a:t>B</a:t>
            </a:r>
            <a:r>
              <a:rPr lang="en-US" altLang="ko-KR" sz="2400" i="1" baseline="40000">
                <a:latin typeface="Bookman Old Style" pitchFamily="18" charset="0"/>
              </a:rPr>
              <a:t>k</a:t>
            </a:r>
            <a:r>
              <a:rPr lang="en-US" altLang="ko-KR" sz="2400" i="1" baseline="40000">
                <a:latin typeface="Bookman Old Style" pitchFamily="18" charset="0"/>
                <a:sym typeface="Symbol" pitchFamily="18" charset="2"/>
              </a:rPr>
              <a:t>(n) </a:t>
            </a:r>
            <a:r>
              <a:rPr lang="en-US" altLang="ko-KR" sz="2400">
                <a:latin typeface="Bookman Old Style" pitchFamily="18" charset="0"/>
              </a:rPr>
              <a:t>] [</a:t>
            </a:r>
            <a:r>
              <a:rPr lang="en-US" altLang="ko-KR" sz="2400" i="1">
                <a:latin typeface="Bookman Old Style" pitchFamily="18" charset="0"/>
              </a:rPr>
              <a:t>B</a:t>
            </a:r>
            <a:r>
              <a:rPr lang="en-US" altLang="ko-KR" sz="2400" i="1" baseline="40000">
                <a:latin typeface="Bookman Old Style" pitchFamily="18" charset="0"/>
                <a:sym typeface="Symbol" pitchFamily="18" charset="2"/>
              </a:rPr>
              <a:t>1</a:t>
            </a:r>
            <a:r>
              <a:rPr lang="en-US" altLang="ko-KR" sz="2400" i="1">
                <a:latin typeface="Bookman Old Style" pitchFamily="18" charset="0"/>
              </a:rPr>
              <a:t> </a:t>
            </a:r>
            <a:r>
              <a:rPr lang="en-US" altLang="ko-KR" sz="2400">
                <a:latin typeface="Bookman Old Style" pitchFamily="18" charset="0"/>
              </a:rPr>
              <a:t>] = [</a:t>
            </a:r>
            <a:r>
              <a:rPr lang="en-US" altLang="ko-KR" sz="2400" i="1">
                <a:latin typeface="Bookman Old Style" pitchFamily="18" charset="0"/>
              </a:rPr>
              <a:t>B</a:t>
            </a:r>
            <a:r>
              <a:rPr lang="en-US" altLang="ko-KR" sz="2400">
                <a:latin typeface="Bookman Old Style" pitchFamily="18" charset="0"/>
              </a:rPr>
              <a:t>]</a:t>
            </a:r>
          </a:p>
          <a:p>
            <a:pPr lvl="2">
              <a:lnSpc>
                <a:spcPct val="130000"/>
              </a:lnSpc>
              <a:defRPr/>
            </a:pPr>
            <a:r>
              <a:rPr lang="en-US" altLang="ko-KR" sz="1800">
                <a:solidFill>
                  <a:srgbClr val="008000"/>
                </a:solidFill>
                <a:sym typeface="Symbol" pitchFamily="18" charset="2"/>
              </a:rPr>
              <a:t>(Euler theorem)</a:t>
            </a:r>
            <a:r>
              <a:rPr lang="en-US" altLang="ko-KR" sz="1800">
                <a:sym typeface="Symbol" pitchFamily="18" charset="2"/>
              </a:rPr>
              <a:t> </a:t>
            </a:r>
            <a:r>
              <a:rPr lang="en-US" altLang="ko-KR" sz="1800">
                <a:ea typeface="굴림" pitchFamily="50" charset="-127"/>
              </a:rPr>
              <a:t>For each </a:t>
            </a:r>
            <a:r>
              <a:rPr lang="en-US" altLang="ko-KR" sz="1800" i="1">
                <a:latin typeface="Bookman Old Style" pitchFamily="18" charset="0"/>
              </a:rPr>
              <a:t>n</a:t>
            </a:r>
            <a:r>
              <a:rPr lang="en-US" altLang="ko-KR" sz="1800">
                <a:ea typeface="굴림" pitchFamily="50" charset="-127"/>
              </a:rPr>
              <a:t> </a:t>
            </a:r>
            <a:r>
              <a:rPr lang="en-US" altLang="ko-KR" sz="1800"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sz="1800" i="1">
                <a:latin typeface="Bookman Old Style" pitchFamily="18" charset="0"/>
                <a:ea typeface="MS PMincho" pitchFamily="18" charset="-128"/>
              </a:rPr>
              <a:t> </a:t>
            </a:r>
            <a:r>
              <a:rPr lang="en-US" altLang="ko-KR" sz="1800" i="1">
                <a:latin typeface="Bookman Old Style" pitchFamily="18" charset="0"/>
              </a:rPr>
              <a:t>Z</a:t>
            </a:r>
            <a:r>
              <a:rPr lang="en-US" altLang="ko-KR" sz="1800" i="1" baseline="30000">
                <a:latin typeface="Bookman Old Style" pitchFamily="18" charset="0"/>
              </a:rPr>
              <a:t>+</a:t>
            </a:r>
            <a:r>
              <a:rPr lang="en-US" altLang="ko-KR" sz="1800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,</a:t>
            </a:r>
            <a:r>
              <a:rPr lang="en-US" altLang="ko-KR" sz="1800" i="1">
                <a:latin typeface="Bookman Old Style" pitchFamily="18" charset="0"/>
              </a:rPr>
              <a:t> n &gt; </a:t>
            </a:r>
            <a:r>
              <a:rPr lang="en-US" altLang="ko-KR" sz="1800"/>
              <a:t>1</a:t>
            </a:r>
            <a:r>
              <a:rPr lang="en-US" altLang="ko-KR" sz="1800" i="1">
                <a:latin typeface="Bookman Old Style" pitchFamily="18" charset="0"/>
              </a:rPr>
              <a:t>,</a:t>
            </a:r>
            <a:r>
              <a:rPr lang="en-US" altLang="ko-KR" sz="1800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  <a:r>
              <a:rPr lang="en-US" altLang="ko-KR" sz="1800"/>
              <a:t>and each </a:t>
            </a:r>
            <a:r>
              <a:rPr lang="en-US" altLang="ko-KR" sz="1800" i="1">
                <a:latin typeface="Bookman Old Style" pitchFamily="18" charset="0"/>
              </a:rPr>
              <a:t>a</a:t>
            </a:r>
            <a:r>
              <a:rPr lang="en-US" altLang="ko-KR" sz="1800"/>
              <a:t> </a:t>
            </a:r>
            <a:r>
              <a:rPr lang="en-US" altLang="ko-KR" sz="1800"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sz="1800" i="1">
                <a:latin typeface="Bookman Old Style" pitchFamily="18" charset="0"/>
                <a:ea typeface="MS PMincho" pitchFamily="18" charset="-128"/>
              </a:rPr>
              <a:t> </a:t>
            </a:r>
            <a:r>
              <a:rPr lang="en-US" altLang="ko-KR" sz="1800" i="1">
                <a:latin typeface="Bookman Old Style" pitchFamily="18" charset="0"/>
              </a:rPr>
              <a:t>Z,</a:t>
            </a:r>
            <a:r>
              <a:rPr lang="en-US" altLang="ko-KR" sz="1800"/>
              <a:t> if gcd(</a:t>
            </a:r>
            <a:r>
              <a:rPr lang="en-US" altLang="ko-KR" sz="1800" i="1">
                <a:latin typeface="Bookman Old Style" pitchFamily="18" charset="0"/>
              </a:rPr>
              <a:t>a,n</a:t>
            </a:r>
            <a:r>
              <a:rPr lang="en-US" altLang="ko-KR" sz="1800"/>
              <a:t>) = 1, then </a:t>
            </a:r>
            <a:r>
              <a:rPr lang="en-US" altLang="ko-KR" sz="1800" i="1">
                <a:latin typeface="Bookman Old Style" pitchFamily="18" charset="0"/>
              </a:rPr>
              <a:t>a</a:t>
            </a:r>
            <a:r>
              <a:rPr lang="en-US" altLang="ko-KR" sz="1800" i="1" baseline="30000">
                <a:latin typeface="Bookman Old Style" pitchFamily="18" charset="0"/>
                <a:ea typeface="HY헤드라인M" pitchFamily="18" charset="-127"/>
                <a:sym typeface="Symbol" pitchFamily="18" charset="2"/>
              </a:rPr>
              <a:t></a:t>
            </a:r>
            <a:r>
              <a:rPr lang="en-US" altLang="ko-KR" sz="1800" i="1" baseline="30000"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(n)</a:t>
            </a:r>
            <a:r>
              <a:rPr lang="en-US" altLang="ko-KR" sz="1800"/>
              <a:t> </a:t>
            </a:r>
            <a:r>
              <a:rPr lang="en-US" altLang="ko-KR" sz="1800">
                <a:latin typeface="Bookman Old Style" pitchFamily="18" charset="0"/>
                <a:ea typeface="Arial Unicode MS" pitchFamily="50" charset="-127"/>
                <a:cs typeface="Arial Unicode MS" pitchFamily="50" charset="-127"/>
                <a:sym typeface="Symbol" pitchFamily="18" charset="2"/>
              </a:rPr>
              <a:t></a:t>
            </a:r>
            <a:r>
              <a:rPr lang="en-US" altLang="ko-KR" sz="1800"/>
              <a:t> 1 (mod </a:t>
            </a:r>
            <a:r>
              <a:rPr lang="en-US" altLang="ko-KR" sz="1800" i="1">
                <a:latin typeface="Bookman Old Style" pitchFamily="18" charset="0"/>
              </a:rPr>
              <a:t>n</a:t>
            </a:r>
            <a:r>
              <a:rPr lang="en-US" altLang="ko-KR" sz="1800"/>
              <a:t>).</a:t>
            </a:r>
          </a:p>
          <a:p>
            <a:pPr lvl="2">
              <a:lnSpc>
                <a:spcPct val="50000"/>
              </a:lnSpc>
              <a:defRPr/>
            </a:pPr>
            <a:endParaRPr lang="en-US" altLang="ko-KR" sz="1800" i="1">
              <a:latin typeface="Bookman Old Style" pitchFamily="18" charset="0"/>
            </a:endParaRPr>
          </a:p>
          <a:p>
            <a:pPr lvl="1">
              <a:lnSpc>
                <a:spcPct val="140000"/>
              </a:lnSpc>
              <a:buFont typeface="Wingdings" pitchFamily="2" charset="2"/>
              <a:buNone/>
              <a:defRPr/>
            </a:pPr>
            <a:r>
              <a:rPr lang="en-US" altLang="ko-KR" sz="2400" i="1">
                <a:solidFill>
                  <a:srgbClr val="0000CC"/>
                </a:solidFill>
                <a:latin typeface="Bookman Old Style" pitchFamily="18" charset="0"/>
              </a:rPr>
              <a:t>   C</a:t>
            </a:r>
            <a:r>
              <a:rPr lang="en-US" altLang="ko-KR" sz="2400" i="1" baseline="40000">
                <a:solidFill>
                  <a:srgbClr val="0000CC"/>
                </a:solidFill>
                <a:latin typeface="Bookman Old Style" pitchFamily="18" charset="0"/>
              </a:rPr>
              <a:t> d</a:t>
            </a:r>
            <a:r>
              <a:rPr lang="en-US" altLang="ko-KR" sz="2400" i="1">
                <a:solidFill>
                  <a:srgbClr val="0000CC"/>
                </a:solidFill>
                <a:latin typeface="Bookman Old Style" pitchFamily="18" charset="0"/>
              </a:rPr>
              <a:t> = B</a:t>
            </a:r>
            <a:r>
              <a:rPr lang="en-US" altLang="ko-KR" sz="2400" i="1" baseline="40000">
                <a:solidFill>
                  <a:srgbClr val="0000CC"/>
                </a:solidFill>
                <a:latin typeface="Bookman Old Style" pitchFamily="18" charset="0"/>
              </a:rPr>
              <a:t> ed</a:t>
            </a:r>
            <a:r>
              <a:rPr lang="en-US" altLang="ko-KR" sz="2400" i="1">
                <a:solidFill>
                  <a:srgbClr val="0000CC"/>
                </a:solidFill>
                <a:latin typeface="Bookman Old Style" pitchFamily="18" charset="0"/>
              </a:rPr>
              <a:t> = B</a:t>
            </a:r>
            <a:r>
              <a:rPr lang="en-US" altLang="ko-KR" sz="2400" i="1" baseline="40000">
                <a:solidFill>
                  <a:srgbClr val="0000CC"/>
                </a:solidFill>
                <a:latin typeface="Bookman Old Style" pitchFamily="18" charset="0"/>
              </a:rPr>
              <a:t> 1 mod </a:t>
            </a:r>
            <a:r>
              <a:rPr lang="en-US" altLang="ko-KR" sz="2400" i="1" baseline="40000">
                <a:solidFill>
                  <a:srgbClr val="0000CC"/>
                </a:solidFill>
                <a:latin typeface="Bookman Old Style" pitchFamily="18" charset="0"/>
                <a:sym typeface="Symbol" pitchFamily="18" charset="2"/>
              </a:rPr>
              <a:t>(n)</a:t>
            </a:r>
            <a:r>
              <a:rPr lang="en-US" altLang="ko-KR" sz="2400" i="1">
                <a:solidFill>
                  <a:srgbClr val="0000CC"/>
                </a:solidFill>
                <a:latin typeface="Bookman Old Style" pitchFamily="18" charset="0"/>
              </a:rPr>
              <a:t> = B</a:t>
            </a:r>
            <a:r>
              <a:rPr lang="en-US" altLang="ko-KR" sz="2400" i="1" baseline="40000">
                <a:solidFill>
                  <a:srgbClr val="0000CC"/>
                </a:solidFill>
                <a:latin typeface="Bookman Old Style" pitchFamily="18" charset="0"/>
              </a:rPr>
              <a:t> k</a:t>
            </a:r>
            <a:r>
              <a:rPr lang="en-US" altLang="ko-KR" sz="2400" i="1" baseline="40000">
                <a:solidFill>
                  <a:srgbClr val="0000CC"/>
                </a:solidFill>
                <a:latin typeface="Bookman Old Style" pitchFamily="18" charset="0"/>
                <a:sym typeface="Symbol" pitchFamily="18" charset="2"/>
              </a:rPr>
              <a:t>(n)+1</a:t>
            </a:r>
            <a:r>
              <a:rPr lang="en-US" altLang="ko-KR" sz="2400" i="1">
                <a:solidFill>
                  <a:srgbClr val="0000CC"/>
                </a:solidFill>
                <a:latin typeface="Bookman Old Style" pitchFamily="18" charset="0"/>
              </a:rPr>
              <a:t> </a:t>
            </a:r>
            <a:r>
              <a:rPr lang="en-US" altLang="ko-KR" sz="2400">
                <a:solidFill>
                  <a:srgbClr val="0000CC"/>
                </a:solidFill>
                <a:latin typeface="Bookman Old Style" pitchFamily="18" charset="0"/>
                <a:sym typeface="Symbol" pitchFamily="18" charset="2"/>
              </a:rPr>
              <a:t></a:t>
            </a:r>
            <a:r>
              <a:rPr lang="en-US" altLang="ko-KR" sz="2400" i="1">
                <a:solidFill>
                  <a:srgbClr val="0000CC"/>
                </a:solidFill>
                <a:latin typeface="Bookman Old Style" pitchFamily="18" charset="0"/>
              </a:rPr>
              <a:t> B </a:t>
            </a:r>
            <a:r>
              <a:rPr lang="en-US" altLang="ko-KR" sz="2400">
                <a:solidFill>
                  <a:srgbClr val="0000CC"/>
                </a:solidFill>
              </a:rPr>
              <a:t>(mod</a:t>
            </a:r>
            <a:r>
              <a:rPr lang="en-US" altLang="ko-KR" sz="2400" i="1">
                <a:solidFill>
                  <a:srgbClr val="0000CC"/>
                </a:solidFill>
                <a:latin typeface="Bookman Old Style" pitchFamily="18" charset="0"/>
              </a:rPr>
              <a:t> n</a:t>
            </a:r>
            <a:r>
              <a:rPr lang="en-US" altLang="ko-KR" sz="2400">
                <a:solidFill>
                  <a:srgbClr val="0000CC"/>
                </a:solidFill>
              </a:rPr>
              <a:t>)</a:t>
            </a:r>
            <a:endParaRPr lang="en-US" altLang="ko-KR" sz="2400"/>
          </a:p>
        </p:txBody>
      </p:sp>
      <p:sp>
        <p:nvSpPr>
          <p:cNvPr id="101382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CE2AF80A-7A81-471C-96AC-3D67B5096162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51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8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38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6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3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7A085CB-4061-D744-8E73-2B2EAFA2F930}" type="slidenum">
              <a:rPr lang="en-US" altLang="ko-KR" sz="1000">
                <a:ea typeface="굴림" charset="-127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52</a:t>
            </a:fld>
            <a:endParaRPr lang="en-US" altLang="ko-KR" sz="1000">
              <a:ea typeface="굴림" charset="-127"/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93038" cy="980728"/>
          </a:xfrm>
        </p:spPr>
        <p:txBody>
          <a:bodyPr/>
          <a:lstStyle/>
          <a:p>
            <a:r>
              <a:rPr lang="en-US" altLang="ko-KR">
                <a:ea typeface="굴림" charset="-127"/>
              </a:rPr>
              <a:t>RSA</a:t>
            </a:r>
            <a:endParaRPr lang="en-AU" altLang="ko-KR" dirty="0">
              <a:ea typeface="굴림" charset="-127"/>
            </a:endParaRP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7772400" cy="4837113"/>
          </a:xfrm>
        </p:spPr>
        <p:txBody>
          <a:bodyPr/>
          <a:lstStyle/>
          <a:p>
            <a:r>
              <a:rPr lang="en-AU" altLang="ko-KR" sz="2400">
                <a:ea typeface="굴림" charset="-127"/>
              </a:rPr>
              <a:t>by Rivest, Shamir &amp; Adleman of MIT in 1977 </a:t>
            </a:r>
          </a:p>
          <a:p>
            <a:r>
              <a:rPr lang="en-AU" altLang="ko-KR" sz="2400">
                <a:ea typeface="굴림" charset="-127"/>
              </a:rPr>
              <a:t>best known &amp; widely used public-key scheme </a:t>
            </a:r>
          </a:p>
          <a:p>
            <a:r>
              <a:rPr lang="en-AU" altLang="ko-KR" sz="2400">
                <a:ea typeface="굴림" charset="-127"/>
              </a:rPr>
              <a:t>based on exponentiation in a finite (Galois) field over integers modulo a prime </a:t>
            </a:r>
          </a:p>
          <a:p>
            <a:pPr lvl="1"/>
            <a:r>
              <a:rPr lang="en-AU" altLang="ko-KR" sz="2000">
                <a:solidFill>
                  <a:schemeClr val="folHlink"/>
                </a:solidFill>
                <a:ea typeface="굴림" charset="-127"/>
              </a:rPr>
              <a:t>exponentiation takes </a:t>
            </a:r>
            <a:r>
              <a:rPr lang="en-AU" altLang="ko-KR" sz="2000">
                <a:solidFill>
                  <a:schemeClr val="folHlink"/>
                </a:solidFill>
                <a:latin typeface="Courier New" charset="0"/>
                <a:ea typeface="굴림" charset="-127"/>
              </a:rPr>
              <a:t>O((log n)</a:t>
            </a:r>
            <a:r>
              <a:rPr lang="en-AU" altLang="ko-KR" sz="2000" baseline="30000">
                <a:solidFill>
                  <a:schemeClr val="folHlink"/>
                </a:solidFill>
                <a:latin typeface="Courier New" charset="0"/>
                <a:ea typeface="굴림" charset="-127"/>
              </a:rPr>
              <a:t>3</a:t>
            </a:r>
            <a:r>
              <a:rPr lang="en-AU" altLang="ko-KR" sz="2000">
                <a:solidFill>
                  <a:schemeClr val="folHlink"/>
                </a:solidFill>
                <a:latin typeface="Courier New" charset="0"/>
                <a:ea typeface="굴림" charset="-127"/>
              </a:rPr>
              <a:t>)</a:t>
            </a:r>
            <a:r>
              <a:rPr lang="en-AU" altLang="ko-KR" sz="2000">
                <a:solidFill>
                  <a:schemeClr val="folHlink"/>
                </a:solidFill>
                <a:ea typeface="굴림" charset="-127"/>
              </a:rPr>
              <a:t> operations (easy) </a:t>
            </a:r>
          </a:p>
          <a:p>
            <a:r>
              <a:rPr lang="en-US" altLang="ko-KR" sz="2400">
                <a:ea typeface="굴림" charset="-127"/>
              </a:rPr>
              <a:t>uses large integers (eg. 1024 bits)</a:t>
            </a:r>
            <a:endParaRPr lang="en-AU" altLang="ko-KR" sz="2400">
              <a:ea typeface="굴림" charset="-127"/>
            </a:endParaRPr>
          </a:p>
          <a:p>
            <a:r>
              <a:rPr lang="en-AU" altLang="ko-KR" sz="2400">
                <a:ea typeface="굴림" charset="-127"/>
              </a:rPr>
              <a:t>security due to cost of factoring large numbers </a:t>
            </a:r>
          </a:p>
          <a:p>
            <a:pPr lvl="1"/>
            <a:r>
              <a:rPr lang="en-AU" altLang="ko-KR" sz="2000">
                <a:solidFill>
                  <a:schemeClr val="folHlink"/>
                </a:solidFill>
                <a:ea typeface="굴림" charset="-127"/>
              </a:rPr>
              <a:t>factorization takes </a:t>
            </a:r>
            <a:r>
              <a:rPr lang="en-AU" altLang="ko-KR" sz="2000">
                <a:solidFill>
                  <a:schemeClr val="folHlink"/>
                </a:solidFill>
                <a:latin typeface="Courier New" charset="0"/>
                <a:ea typeface="굴림" charset="-127"/>
              </a:rPr>
              <a:t>O(e </a:t>
            </a:r>
            <a:r>
              <a:rPr lang="en-AU" altLang="ko-KR" sz="2000" baseline="30000">
                <a:solidFill>
                  <a:schemeClr val="folHlink"/>
                </a:solidFill>
                <a:latin typeface="Courier New" charset="0"/>
                <a:ea typeface="굴림" charset="-127"/>
              </a:rPr>
              <a:t>log n log log n</a:t>
            </a:r>
            <a:r>
              <a:rPr lang="en-AU" altLang="ko-KR" sz="2000">
                <a:solidFill>
                  <a:schemeClr val="folHlink"/>
                </a:solidFill>
                <a:latin typeface="Courier New" charset="0"/>
                <a:ea typeface="굴림" charset="-127"/>
              </a:rPr>
              <a:t>)</a:t>
            </a:r>
            <a:r>
              <a:rPr lang="en-AU" altLang="ko-KR" sz="2000">
                <a:solidFill>
                  <a:schemeClr val="folHlink"/>
                </a:solidFill>
                <a:ea typeface="굴림" charset="-127"/>
              </a:rPr>
              <a:t> operations (hard)</a:t>
            </a:r>
            <a:r>
              <a:rPr lang="en-AU" altLang="ko-KR" sz="2000">
                <a:ea typeface="굴림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026108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3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631BD59-5B35-EC4C-BDD8-7B754CE23B3A}" type="slidenum">
              <a:rPr lang="en-US" altLang="ko-KR" sz="1000">
                <a:ea typeface="굴림" charset="-127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53</a:t>
            </a:fld>
            <a:endParaRPr lang="en-US" altLang="ko-KR" sz="1000">
              <a:ea typeface="굴림" charset="-127"/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93038" cy="980728"/>
          </a:xfrm>
        </p:spPr>
        <p:txBody>
          <a:bodyPr/>
          <a:lstStyle/>
          <a:p>
            <a:r>
              <a:rPr lang="en-US" altLang="ko-KR">
                <a:ea typeface="굴림" charset="-127"/>
              </a:rPr>
              <a:t>RSA</a:t>
            </a:r>
            <a:endParaRPr lang="en-AU" altLang="ko-KR" dirty="0">
              <a:ea typeface="굴림" charset="-127"/>
            </a:endParaRP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7772400" cy="4837113"/>
          </a:xfrm>
        </p:spPr>
        <p:txBody>
          <a:bodyPr/>
          <a:lstStyle/>
          <a:p>
            <a:r>
              <a:rPr lang="en-AU" altLang="ko-KR" sz="2000">
                <a:ea typeface="굴림" charset="-127"/>
              </a:rPr>
              <a:t>Plaintext is encrypted in blocks, with each block having a binary value less than some number </a:t>
            </a:r>
            <a:r>
              <a:rPr lang="en-AU" altLang="ko-KR" sz="1800">
                <a:latin typeface="Courier New" charset="0"/>
                <a:ea typeface="굴림" charset="-127"/>
              </a:rPr>
              <a:t>n</a:t>
            </a:r>
          </a:p>
          <a:p>
            <a:r>
              <a:rPr lang="en-AU" altLang="ko-KR" sz="2000">
                <a:ea typeface="굴림" charset="-127"/>
              </a:rPr>
              <a:t>That is, the block size is less than or equal to</a:t>
            </a:r>
            <a:r>
              <a:rPr lang="en-AU" altLang="ko-KR" sz="1800">
                <a:latin typeface="Courier New" charset="0"/>
                <a:ea typeface="굴림" charset="-127"/>
              </a:rPr>
              <a:t> log</a:t>
            </a:r>
            <a:r>
              <a:rPr lang="en-AU" altLang="ko-KR" sz="1800" baseline="-25000">
                <a:latin typeface="Courier New" charset="0"/>
                <a:ea typeface="굴림" charset="-127"/>
              </a:rPr>
              <a:t>2</a:t>
            </a:r>
            <a:r>
              <a:rPr lang="en-AU" altLang="ko-KR" sz="1800">
                <a:latin typeface="Courier New" charset="0"/>
                <a:ea typeface="굴림" charset="-127"/>
              </a:rPr>
              <a:t>(n) </a:t>
            </a:r>
          </a:p>
          <a:p>
            <a:r>
              <a:rPr lang="en-AU" altLang="ko-KR" sz="2000">
                <a:ea typeface="굴림" charset="-127"/>
              </a:rPr>
              <a:t>The bock size is</a:t>
            </a:r>
            <a:r>
              <a:rPr lang="en-AU" altLang="ko-KR" sz="1800">
                <a:latin typeface="Courier New" charset="0"/>
                <a:ea typeface="굴림" charset="-127"/>
              </a:rPr>
              <a:t> i </a:t>
            </a:r>
            <a:r>
              <a:rPr lang="en-AU" altLang="ko-KR" sz="2000">
                <a:ea typeface="굴림" charset="-127"/>
              </a:rPr>
              <a:t>bits, where</a:t>
            </a:r>
            <a:r>
              <a:rPr lang="en-AU" altLang="ko-KR" sz="1800">
                <a:latin typeface="Courier New" charset="0"/>
                <a:ea typeface="굴림" charset="-127"/>
              </a:rPr>
              <a:t> 2</a:t>
            </a:r>
            <a:r>
              <a:rPr lang="en-AU" altLang="ko-KR" sz="1800" baseline="30000">
                <a:latin typeface="Courier New" charset="0"/>
                <a:ea typeface="굴림" charset="-127"/>
              </a:rPr>
              <a:t>i</a:t>
            </a:r>
            <a:r>
              <a:rPr lang="en-AU" altLang="ko-KR" sz="1800">
                <a:latin typeface="Courier New" charset="0"/>
                <a:ea typeface="굴림" charset="-127"/>
              </a:rPr>
              <a:t> &lt; n &lt;= 2</a:t>
            </a:r>
            <a:r>
              <a:rPr lang="en-AU" altLang="ko-KR" sz="1800" baseline="30000">
                <a:latin typeface="Courier New" charset="0"/>
                <a:ea typeface="굴림" charset="-127"/>
              </a:rPr>
              <a:t>i+1</a:t>
            </a:r>
          </a:p>
          <a:p>
            <a:r>
              <a:rPr lang="en-AU" altLang="ko-KR" sz="2000">
                <a:ea typeface="굴림" charset="-127"/>
              </a:rPr>
              <a:t>Encryption is done as follows: (sender)</a:t>
            </a:r>
          </a:p>
          <a:p>
            <a:pPr lvl="1"/>
            <a:r>
              <a:rPr lang="en-AU" altLang="ko-KR" sz="1800">
                <a:solidFill>
                  <a:schemeClr val="folHlink"/>
                </a:solidFill>
                <a:ea typeface="굴림" charset="-127"/>
              </a:rPr>
              <a:t>computes: </a:t>
            </a:r>
            <a:r>
              <a:rPr lang="en-AU" altLang="ko-KR" sz="1800">
                <a:solidFill>
                  <a:schemeClr val="folHlink"/>
                </a:solidFill>
                <a:latin typeface="Courier New" charset="0"/>
                <a:ea typeface="굴림" charset="-127"/>
              </a:rPr>
              <a:t>C=M</a:t>
            </a:r>
            <a:r>
              <a:rPr lang="en-AU" altLang="ko-KR" sz="1800" baseline="30000">
                <a:solidFill>
                  <a:schemeClr val="folHlink"/>
                </a:solidFill>
                <a:latin typeface="Courier New" charset="0"/>
                <a:ea typeface="굴림" charset="-127"/>
              </a:rPr>
              <a:t>e</a:t>
            </a:r>
            <a:r>
              <a:rPr lang="en-AU" altLang="ko-KR" sz="1800">
                <a:solidFill>
                  <a:schemeClr val="folHlink"/>
                </a:solidFill>
                <a:latin typeface="Courier New" charset="0"/>
                <a:ea typeface="굴림" charset="-127"/>
              </a:rPr>
              <a:t> mod n</a:t>
            </a:r>
            <a:endParaRPr lang="en-AU" altLang="ko-KR" sz="1800">
              <a:solidFill>
                <a:schemeClr val="folHlink"/>
              </a:solidFill>
              <a:ea typeface="굴림" charset="-127"/>
            </a:endParaRPr>
          </a:p>
          <a:p>
            <a:r>
              <a:rPr lang="en-AU" altLang="ko-KR" sz="2000">
                <a:ea typeface="굴림" charset="-127"/>
              </a:rPr>
              <a:t>Decryption is done as follows</a:t>
            </a:r>
            <a:r>
              <a:rPr lang="en-AU" altLang="ko-KR" sz="2000">
                <a:ea typeface="굴림" charset="-127"/>
                <a:sym typeface="Wingdings" charset="2"/>
              </a:rPr>
              <a:t>: (receiver)</a:t>
            </a:r>
            <a:endParaRPr lang="en-AU" altLang="ko-KR" sz="2000">
              <a:ea typeface="굴림" charset="-127"/>
            </a:endParaRPr>
          </a:p>
          <a:p>
            <a:pPr lvl="1"/>
            <a:r>
              <a:rPr lang="en-AU" altLang="ko-KR" sz="1800">
                <a:solidFill>
                  <a:schemeClr val="folHlink"/>
                </a:solidFill>
                <a:ea typeface="굴림" charset="-127"/>
              </a:rPr>
              <a:t>computes: </a:t>
            </a:r>
            <a:r>
              <a:rPr lang="en-AU" altLang="ko-KR" sz="1800">
                <a:solidFill>
                  <a:schemeClr val="folHlink"/>
                </a:solidFill>
                <a:latin typeface="Courier New" charset="0"/>
                <a:ea typeface="굴림" charset="-127"/>
              </a:rPr>
              <a:t>M=C</a:t>
            </a:r>
            <a:r>
              <a:rPr lang="en-AU" altLang="ko-KR" sz="1800" baseline="30000">
                <a:solidFill>
                  <a:schemeClr val="folHlink"/>
                </a:solidFill>
                <a:latin typeface="Courier New" charset="0"/>
                <a:ea typeface="굴림" charset="-127"/>
              </a:rPr>
              <a:t>d</a:t>
            </a:r>
            <a:r>
              <a:rPr lang="en-AU" altLang="ko-KR" sz="1800">
                <a:solidFill>
                  <a:schemeClr val="folHlink"/>
                </a:solidFill>
                <a:latin typeface="Courier New" charset="0"/>
                <a:ea typeface="굴림" charset="-127"/>
              </a:rPr>
              <a:t> mod n</a:t>
            </a:r>
            <a:r>
              <a:rPr lang="en-AU" altLang="ko-KR" sz="1800">
                <a:solidFill>
                  <a:schemeClr val="folHlink"/>
                </a:solidFill>
                <a:ea typeface="굴림" charset="-127"/>
              </a:rPr>
              <a:t> </a:t>
            </a:r>
            <a:r>
              <a:rPr lang="en-AU" altLang="ko-KR" sz="1800">
                <a:solidFill>
                  <a:schemeClr val="folHlink"/>
                </a:solidFill>
                <a:latin typeface="Courier New" charset="0"/>
                <a:ea typeface="굴림" charset="-127"/>
              </a:rPr>
              <a:t>= (M</a:t>
            </a:r>
            <a:r>
              <a:rPr lang="en-AU" altLang="ko-KR" sz="1800" baseline="30000">
                <a:solidFill>
                  <a:schemeClr val="folHlink"/>
                </a:solidFill>
                <a:latin typeface="Courier New" charset="0"/>
                <a:ea typeface="굴림" charset="-127"/>
              </a:rPr>
              <a:t>e</a:t>
            </a:r>
            <a:r>
              <a:rPr lang="en-AU" altLang="ko-KR" sz="1800">
                <a:solidFill>
                  <a:schemeClr val="folHlink"/>
                </a:solidFill>
                <a:latin typeface="Courier New" charset="0"/>
                <a:ea typeface="굴림" charset="-127"/>
              </a:rPr>
              <a:t>)</a:t>
            </a:r>
            <a:r>
              <a:rPr lang="en-AU" altLang="ko-KR" sz="1800" baseline="30000">
                <a:solidFill>
                  <a:schemeClr val="folHlink"/>
                </a:solidFill>
                <a:latin typeface="Courier New" charset="0"/>
                <a:ea typeface="굴림" charset="-127"/>
              </a:rPr>
              <a:t>d</a:t>
            </a:r>
            <a:r>
              <a:rPr lang="en-AU" altLang="ko-KR" sz="1800">
                <a:solidFill>
                  <a:schemeClr val="folHlink"/>
                </a:solidFill>
                <a:latin typeface="Courier New" charset="0"/>
                <a:ea typeface="굴림" charset="-127"/>
              </a:rPr>
              <a:t> mod n = M</a:t>
            </a:r>
            <a:r>
              <a:rPr lang="en-AU" altLang="ko-KR" sz="1800" baseline="30000">
                <a:solidFill>
                  <a:schemeClr val="folHlink"/>
                </a:solidFill>
                <a:latin typeface="Courier New" charset="0"/>
                <a:ea typeface="굴림" charset="-127"/>
              </a:rPr>
              <a:t>ed</a:t>
            </a:r>
            <a:r>
              <a:rPr lang="en-AU" altLang="ko-KR" sz="1800">
                <a:solidFill>
                  <a:schemeClr val="folHlink"/>
                </a:solidFill>
                <a:latin typeface="Courier New" charset="0"/>
                <a:ea typeface="굴림" charset="-127"/>
              </a:rPr>
              <a:t> mod n</a:t>
            </a:r>
          </a:p>
          <a:p>
            <a:r>
              <a:rPr lang="en-US" altLang="ko-KR" sz="2000">
                <a:ea typeface="굴림" charset="-127"/>
              </a:rPr>
              <a:t> Both sender &amp; receiver must know the value of </a:t>
            </a:r>
            <a:r>
              <a:rPr lang="en-US" altLang="ko-KR" sz="1800">
                <a:latin typeface="Courier New" charset="0"/>
                <a:ea typeface="굴림" charset="-127"/>
              </a:rPr>
              <a:t>n</a:t>
            </a:r>
          </a:p>
          <a:p>
            <a:r>
              <a:rPr lang="en-US" altLang="ko-KR" sz="2000">
                <a:ea typeface="굴림" charset="-127"/>
              </a:rPr>
              <a:t>Thus, this is the PKC with public key of</a:t>
            </a:r>
            <a:r>
              <a:rPr lang="en-US" altLang="ko-KR" sz="1800">
                <a:latin typeface="Courier New" charset="0"/>
                <a:ea typeface="굴림" charset="-127"/>
              </a:rPr>
              <a:t> PU={e} </a:t>
            </a:r>
            <a:r>
              <a:rPr lang="en-US" altLang="ko-KR" sz="2000">
                <a:ea typeface="굴림" charset="-127"/>
              </a:rPr>
              <a:t>and a private key of</a:t>
            </a:r>
            <a:r>
              <a:rPr lang="en-US" altLang="ko-KR" sz="1800">
                <a:latin typeface="Courier New" charset="0"/>
                <a:ea typeface="굴림" charset="-127"/>
              </a:rPr>
              <a:t> PR={d}</a:t>
            </a:r>
            <a:endParaRPr lang="en-AU" altLang="ko-KR" sz="1800">
              <a:latin typeface="Courier New" charset="0"/>
              <a:ea typeface="굴림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5486400"/>
            <a:ext cx="1981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>
            <a:lvl1pPr eaLnBrk="0" hangingPunct="0">
              <a:defRPr sz="1600" b="1" baseline="-25000">
                <a:solidFill>
                  <a:schemeClr val="tx1"/>
                </a:solidFill>
                <a:latin typeface="Tahoma" pitchFamily="34" charset="0"/>
                <a:cs typeface="Times New Roman (Hebrew)" charset="-79"/>
              </a:defRPr>
            </a:lvl1pPr>
            <a:lvl2pPr marL="742950" indent="-285750" eaLnBrk="0" hangingPunct="0">
              <a:defRPr sz="1600" b="1" baseline="-25000">
                <a:solidFill>
                  <a:schemeClr val="tx1"/>
                </a:solidFill>
                <a:latin typeface="Tahoma" pitchFamily="34" charset="0"/>
                <a:cs typeface="Times New Roman (Hebrew)" charset="-79"/>
              </a:defRPr>
            </a:lvl2pPr>
            <a:lvl3pPr marL="1143000" indent="-228600" eaLnBrk="0" hangingPunct="0">
              <a:defRPr sz="1600" b="1" baseline="-25000">
                <a:solidFill>
                  <a:schemeClr val="tx1"/>
                </a:solidFill>
                <a:latin typeface="Tahoma" pitchFamily="34" charset="0"/>
                <a:cs typeface="Times New Roman (Hebrew)" charset="-79"/>
              </a:defRPr>
            </a:lvl3pPr>
            <a:lvl4pPr marL="1600200" indent="-228600" eaLnBrk="0" hangingPunct="0">
              <a:defRPr sz="1600" b="1" baseline="-25000">
                <a:solidFill>
                  <a:schemeClr val="tx1"/>
                </a:solidFill>
                <a:latin typeface="Tahoma" pitchFamily="34" charset="0"/>
                <a:cs typeface="Times New Roman (Hebrew)" charset="-79"/>
              </a:defRPr>
            </a:lvl4pPr>
            <a:lvl5pPr marL="2057400" indent="-228600" eaLnBrk="0" hangingPunct="0">
              <a:defRPr sz="1600" b="1" baseline="-25000">
                <a:solidFill>
                  <a:schemeClr val="tx1"/>
                </a:solidFill>
                <a:latin typeface="Tahoma" pitchFamily="34" charset="0"/>
                <a:cs typeface="Times New Roman (Hebrew)" charset="-79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1600" b="1" baseline="-25000">
                <a:solidFill>
                  <a:schemeClr val="tx1"/>
                </a:solidFill>
                <a:latin typeface="Tahoma" pitchFamily="34" charset="0"/>
                <a:cs typeface="Times New Roman (Hebrew)" charset="-79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1600" b="1" baseline="-25000">
                <a:solidFill>
                  <a:schemeClr val="tx1"/>
                </a:solidFill>
                <a:latin typeface="Tahoma" pitchFamily="34" charset="0"/>
                <a:cs typeface="Times New Roman (Hebrew)" charset="-79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1600" b="1" baseline="-25000">
                <a:solidFill>
                  <a:schemeClr val="tx1"/>
                </a:solidFill>
                <a:latin typeface="Tahoma" pitchFamily="34" charset="0"/>
                <a:cs typeface="Times New Roman (Hebrew)" charset="-79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1600" b="1" baseline="-25000">
                <a:solidFill>
                  <a:schemeClr val="tx1"/>
                </a:solidFill>
                <a:latin typeface="Tahoma" pitchFamily="34" charset="0"/>
                <a:cs typeface="Times New Roman (Hebrew)" charset="-79"/>
              </a:defRPr>
            </a:lvl9pPr>
          </a:lstStyle>
          <a:p>
            <a:pPr algn="ctr" rtl="1" eaLnBrk="1" hangingPunct="1">
              <a:defRPr/>
            </a:pPr>
            <a:r>
              <a:rPr lang="en-US" altLang="ko-KR" sz="900" baseline="0">
                <a:latin typeface="Courier New" pitchFamily="49" charset="0"/>
                <a:ea typeface="굴림" pitchFamily="50" charset="-127"/>
              </a:rPr>
              <a:t>Actually, PR=(d,p,q}</a:t>
            </a:r>
            <a:endParaRPr lang="en-US" altLang="ko-KR" sz="900" baseline="0"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14893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3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B81CA39-5957-E04F-9BCF-E3FCF566B068}" type="slidenum">
              <a:rPr lang="en-US" altLang="ko-KR" sz="1000">
                <a:ea typeface="굴림" charset="-127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54</a:t>
            </a:fld>
            <a:endParaRPr lang="en-US" altLang="ko-KR" sz="1000">
              <a:ea typeface="굴림" charset="-127"/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93038" cy="1041400"/>
          </a:xfrm>
        </p:spPr>
        <p:txBody>
          <a:bodyPr/>
          <a:lstStyle/>
          <a:p>
            <a:r>
              <a:rPr lang="en-US" altLang="ko-KR">
                <a:ea typeface="굴림" charset="-127"/>
              </a:rPr>
              <a:t>RSA</a:t>
            </a:r>
            <a:endParaRPr lang="en-AU" altLang="ko-KR" dirty="0">
              <a:ea typeface="굴림" charset="-127"/>
            </a:endParaRP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7772400" cy="4837113"/>
          </a:xfrm>
        </p:spPr>
        <p:txBody>
          <a:bodyPr/>
          <a:lstStyle/>
          <a:p>
            <a:pPr marL="609600" indent="-609600"/>
            <a:r>
              <a:rPr lang="en-AU" altLang="ko-KR" sz="2400">
                <a:ea typeface="굴림" charset="-127"/>
              </a:rPr>
              <a:t>For this algorithm to be satisfactory for PKC, the following </a:t>
            </a:r>
            <a:r>
              <a:rPr lang="en-US" altLang="ko-KR" sz="2400">
                <a:ea typeface="굴림" charset="-127"/>
              </a:rPr>
              <a:t>requirements must be met: </a:t>
            </a:r>
          </a:p>
          <a:p>
            <a:pPr marL="990600" lvl="1" indent="-533400">
              <a:buFont typeface="Wingdings" charset="2"/>
              <a:buAutoNum type="arabicPeriod"/>
            </a:pPr>
            <a:r>
              <a:rPr lang="en-US" altLang="ko-KR" sz="2000">
                <a:solidFill>
                  <a:schemeClr val="folHlink"/>
                </a:solidFill>
                <a:ea typeface="굴림" charset="-127"/>
              </a:rPr>
              <a:t>It is possible to find values of </a:t>
            </a:r>
            <a:r>
              <a:rPr lang="en-US" altLang="ko-KR" sz="1800">
                <a:solidFill>
                  <a:schemeClr val="folHlink"/>
                </a:solidFill>
                <a:latin typeface="Courier New" charset="0"/>
                <a:ea typeface="굴림" charset="-127"/>
              </a:rPr>
              <a:t>e, d, n</a:t>
            </a:r>
            <a:r>
              <a:rPr lang="en-US" altLang="ko-KR" sz="2000">
                <a:solidFill>
                  <a:schemeClr val="folHlink"/>
                </a:solidFill>
                <a:ea typeface="굴림" charset="-127"/>
              </a:rPr>
              <a:t> such that </a:t>
            </a:r>
            <a:r>
              <a:rPr lang="en-US" altLang="ko-KR" sz="1800">
                <a:solidFill>
                  <a:schemeClr val="folHlink"/>
                </a:solidFill>
                <a:latin typeface="Courier New" charset="0"/>
                <a:ea typeface="굴림" charset="-127"/>
              </a:rPr>
              <a:t>M</a:t>
            </a:r>
            <a:r>
              <a:rPr lang="en-US" altLang="ko-KR" sz="1800" baseline="30000">
                <a:solidFill>
                  <a:schemeClr val="folHlink"/>
                </a:solidFill>
                <a:latin typeface="Courier New" charset="0"/>
                <a:ea typeface="굴림" charset="-127"/>
              </a:rPr>
              <a:t>ed</a:t>
            </a:r>
            <a:r>
              <a:rPr lang="en-US" altLang="ko-KR" sz="1800">
                <a:solidFill>
                  <a:schemeClr val="folHlink"/>
                </a:solidFill>
                <a:latin typeface="Courier New" charset="0"/>
                <a:ea typeface="굴림" charset="-127"/>
              </a:rPr>
              <a:t> mod n = M</a:t>
            </a:r>
            <a:r>
              <a:rPr lang="en-US" altLang="ko-KR" sz="2000">
                <a:solidFill>
                  <a:schemeClr val="folHlink"/>
                </a:solidFill>
                <a:ea typeface="굴림" charset="-127"/>
              </a:rPr>
              <a:t> for all </a:t>
            </a:r>
            <a:r>
              <a:rPr lang="en-US" altLang="ko-KR" sz="1800">
                <a:solidFill>
                  <a:schemeClr val="folHlink"/>
                </a:solidFill>
                <a:latin typeface="Courier New" charset="0"/>
                <a:ea typeface="굴림" charset="-127"/>
              </a:rPr>
              <a:t>M &lt; n.</a:t>
            </a:r>
          </a:p>
          <a:p>
            <a:pPr marL="990600" lvl="1" indent="-533400">
              <a:buFont typeface="Wingdings" charset="2"/>
              <a:buAutoNum type="arabicPeriod"/>
            </a:pPr>
            <a:r>
              <a:rPr lang="en-US" altLang="ko-KR" sz="2000">
                <a:solidFill>
                  <a:schemeClr val="folHlink"/>
                </a:solidFill>
                <a:ea typeface="굴림" charset="-127"/>
              </a:rPr>
              <a:t>It is relatively easy to calculate mod </a:t>
            </a:r>
            <a:r>
              <a:rPr lang="en-US" altLang="ko-KR" sz="1800">
                <a:solidFill>
                  <a:schemeClr val="folHlink"/>
                </a:solidFill>
                <a:latin typeface="Courier New" charset="0"/>
                <a:ea typeface="굴림" charset="-127"/>
              </a:rPr>
              <a:t>M</a:t>
            </a:r>
            <a:r>
              <a:rPr lang="en-US" altLang="ko-KR" sz="1800" baseline="30000">
                <a:solidFill>
                  <a:schemeClr val="folHlink"/>
                </a:solidFill>
                <a:latin typeface="Courier New" charset="0"/>
                <a:ea typeface="굴림" charset="-127"/>
              </a:rPr>
              <a:t>e</a:t>
            </a:r>
            <a:r>
              <a:rPr lang="en-US" altLang="ko-KR" sz="1800">
                <a:solidFill>
                  <a:schemeClr val="folHlink"/>
                </a:solidFill>
                <a:latin typeface="Courier New" charset="0"/>
                <a:ea typeface="굴림" charset="-127"/>
              </a:rPr>
              <a:t> mod n</a:t>
            </a:r>
            <a:r>
              <a:rPr lang="en-US" altLang="ko-KR" sz="2000">
                <a:solidFill>
                  <a:schemeClr val="folHlink"/>
                </a:solidFill>
                <a:ea typeface="굴림" charset="-127"/>
              </a:rPr>
              <a:t> and </a:t>
            </a:r>
            <a:r>
              <a:rPr lang="en-US" altLang="ko-KR" sz="1800">
                <a:solidFill>
                  <a:schemeClr val="folHlink"/>
                </a:solidFill>
                <a:latin typeface="Courier New" charset="0"/>
                <a:ea typeface="굴림" charset="-127"/>
              </a:rPr>
              <a:t>C</a:t>
            </a:r>
            <a:r>
              <a:rPr lang="en-US" altLang="ko-KR" sz="1800" baseline="30000">
                <a:solidFill>
                  <a:schemeClr val="folHlink"/>
                </a:solidFill>
                <a:latin typeface="Courier New" charset="0"/>
                <a:ea typeface="굴림" charset="-127"/>
              </a:rPr>
              <a:t>d</a:t>
            </a:r>
            <a:r>
              <a:rPr lang="en-US" altLang="ko-KR" sz="1800">
                <a:solidFill>
                  <a:schemeClr val="folHlink"/>
                </a:solidFill>
                <a:latin typeface="Courier New" charset="0"/>
                <a:ea typeface="굴림" charset="-127"/>
              </a:rPr>
              <a:t> </a:t>
            </a:r>
            <a:r>
              <a:rPr lang="en-US" altLang="ko-KR" sz="2000">
                <a:solidFill>
                  <a:schemeClr val="folHlink"/>
                </a:solidFill>
                <a:ea typeface="굴림" charset="-127"/>
              </a:rPr>
              <a:t>for all values of </a:t>
            </a:r>
            <a:r>
              <a:rPr lang="en-US" altLang="ko-KR" sz="1800">
                <a:solidFill>
                  <a:schemeClr val="folHlink"/>
                </a:solidFill>
                <a:latin typeface="Courier New" charset="0"/>
                <a:ea typeface="굴림" charset="-127"/>
              </a:rPr>
              <a:t>M &lt; n.</a:t>
            </a:r>
          </a:p>
          <a:p>
            <a:pPr marL="990600" lvl="1" indent="-533400">
              <a:buFont typeface="Wingdings" charset="2"/>
              <a:buAutoNum type="arabicPeriod"/>
            </a:pPr>
            <a:r>
              <a:rPr lang="en-US" altLang="ko-KR" sz="2000">
                <a:solidFill>
                  <a:schemeClr val="folHlink"/>
                </a:solidFill>
                <a:ea typeface="굴림" charset="-127"/>
              </a:rPr>
              <a:t>It is infeasible to determine </a:t>
            </a:r>
            <a:r>
              <a:rPr lang="en-US" altLang="ko-KR" sz="1800">
                <a:solidFill>
                  <a:schemeClr val="folHlink"/>
                </a:solidFill>
                <a:latin typeface="Courier New" charset="0"/>
                <a:ea typeface="굴림" charset="-127"/>
              </a:rPr>
              <a:t>d</a:t>
            </a:r>
            <a:r>
              <a:rPr lang="en-US" altLang="ko-KR" sz="2000">
                <a:solidFill>
                  <a:schemeClr val="folHlink"/>
                </a:solidFill>
                <a:ea typeface="굴림" charset="-127"/>
              </a:rPr>
              <a:t> given</a:t>
            </a:r>
            <a:r>
              <a:rPr lang="en-US" altLang="ko-KR" sz="1800">
                <a:solidFill>
                  <a:schemeClr val="folHlink"/>
                </a:solidFill>
                <a:latin typeface="Courier New" charset="0"/>
                <a:ea typeface="굴림" charset="-127"/>
              </a:rPr>
              <a:t> e</a:t>
            </a:r>
            <a:r>
              <a:rPr lang="en-US" altLang="ko-KR" sz="2000">
                <a:solidFill>
                  <a:schemeClr val="folHlink"/>
                </a:solidFill>
                <a:ea typeface="굴림" charset="-127"/>
              </a:rPr>
              <a:t> and </a:t>
            </a:r>
            <a:r>
              <a:rPr lang="en-US" altLang="ko-KR" sz="1800">
                <a:solidFill>
                  <a:schemeClr val="folHlink"/>
                </a:solidFill>
                <a:latin typeface="Courier New" charset="0"/>
                <a:ea typeface="굴림" charset="-127"/>
              </a:rPr>
              <a:t>n.</a:t>
            </a:r>
          </a:p>
          <a:p>
            <a:pPr marL="609600" indent="-609600">
              <a:buFont typeface="Wingdings" charset="2"/>
              <a:buAutoNum type="arabicPeriod" startAt="3"/>
            </a:pPr>
            <a:endParaRPr lang="en-US" altLang="ko-KR" sz="2400">
              <a:solidFill>
                <a:schemeClr val="folHlink"/>
              </a:solidFill>
              <a:ea typeface="굴림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4343400"/>
            <a:ext cx="3810000" cy="584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>
            <a:lvl1pPr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AU" altLang="ko-KR" sz="1600" baseline="0">
                <a:latin typeface="Courier New" charset="0"/>
                <a:ea typeface="굴림" charset="-127"/>
              </a:rPr>
              <a:t>ed=ø(n)+1 </a:t>
            </a:r>
            <a:r>
              <a:rPr lang="en-AU" altLang="ko-KR" sz="1600" baseline="0">
                <a:latin typeface="Courier New" charset="0"/>
                <a:ea typeface="굴림" charset="-127"/>
                <a:sym typeface="Wingdings" charset="2"/>
              </a:rPr>
              <a:t> </a:t>
            </a:r>
            <a:r>
              <a:rPr lang="en-AU" altLang="ko-KR" sz="1600" baseline="0">
                <a:solidFill>
                  <a:schemeClr val="hlink"/>
                </a:solidFill>
                <a:latin typeface="Courier New" charset="0"/>
                <a:ea typeface="굴림" charset="-127"/>
                <a:sym typeface="Wingdings" charset="2"/>
              </a:rPr>
              <a:t>ed mod </a:t>
            </a:r>
            <a:r>
              <a:rPr lang="en-AU" altLang="ko-KR" sz="1600" baseline="0">
                <a:solidFill>
                  <a:schemeClr val="hlink"/>
                </a:solidFill>
                <a:latin typeface="Courier New" charset="0"/>
                <a:ea typeface="굴림" charset="-127"/>
              </a:rPr>
              <a:t>ø(n)= 1</a:t>
            </a:r>
          </a:p>
          <a:p>
            <a:pPr algn="ct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600" baseline="0">
                <a:solidFill>
                  <a:schemeClr val="hlink"/>
                </a:solidFill>
                <a:latin typeface="Courier New" charset="0"/>
                <a:ea typeface="굴림" charset="-127"/>
              </a:rPr>
              <a:t>즉</a:t>
            </a:r>
            <a:r>
              <a:rPr lang="en-US" altLang="ko-KR" sz="1600" baseline="0">
                <a:solidFill>
                  <a:schemeClr val="hlink"/>
                </a:solidFill>
                <a:latin typeface="Courier New" charset="0"/>
                <a:ea typeface="굴림" charset="-127"/>
              </a:rPr>
              <a:t>, </a:t>
            </a:r>
            <a:r>
              <a:rPr lang="en-US" altLang="ko-KR" sz="1600" baseline="0">
                <a:solidFill>
                  <a:srgbClr val="0000FF"/>
                </a:solidFill>
                <a:latin typeface="Courier New" charset="0"/>
                <a:ea typeface="굴림" charset="-127"/>
              </a:rPr>
              <a:t>M</a:t>
            </a:r>
            <a:r>
              <a:rPr lang="en-AU" altLang="ko-KR" sz="1600" baseline="30000">
                <a:latin typeface="Courier New" charset="0"/>
                <a:ea typeface="굴림" charset="-127"/>
              </a:rPr>
              <a:t>ø(n)+1</a:t>
            </a:r>
            <a:r>
              <a:rPr lang="en-AU" altLang="ko-KR" sz="1600" baseline="0">
                <a:latin typeface="Courier New" charset="0"/>
                <a:ea typeface="굴림" charset="-127"/>
              </a:rPr>
              <a:t>= </a:t>
            </a:r>
            <a:r>
              <a:rPr lang="en-AU" altLang="ko-KR" sz="1600" baseline="0">
                <a:solidFill>
                  <a:srgbClr val="0000FF"/>
                </a:solidFill>
                <a:latin typeface="Courier New" charset="0"/>
                <a:ea typeface="굴림" charset="-127"/>
              </a:rPr>
              <a:t>M</a:t>
            </a:r>
            <a:r>
              <a:rPr lang="ko-KR" altLang="en-US" sz="1600" baseline="0">
                <a:latin typeface="Courier New" charset="0"/>
                <a:ea typeface="굴림" charset="-127"/>
              </a:rPr>
              <a:t> 이므로</a:t>
            </a:r>
            <a:r>
              <a:rPr lang="en-AU" altLang="ko-KR" sz="1600" baseline="0">
                <a:latin typeface="Courier New" charset="0"/>
                <a:ea typeface="굴림" charset="-127"/>
              </a:rPr>
              <a:t> </a:t>
            </a:r>
            <a:endParaRPr lang="ko-KR" altLang="en-US" sz="1600" baseline="0">
              <a:ea typeface="굴림" charset="-127"/>
            </a:endParaRPr>
          </a:p>
        </p:txBody>
      </p:sp>
      <p:cxnSp>
        <p:nvCxnSpPr>
          <p:cNvPr id="50182" name="직선 화살표 연결선 6"/>
          <p:cNvCxnSpPr>
            <a:cxnSpLocks noChangeShapeType="1"/>
          </p:cNvCxnSpPr>
          <p:nvPr/>
        </p:nvCxnSpPr>
        <p:spPr bwMode="auto">
          <a:xfrm rot="16200000" flipV="1">
            <a:off x="7200900" y="3009900"/>
            <a:ext cx="1828800" cy="6858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7563159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3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26C732A-51A3-A246-A6E6-270B0C7134B8}" type="slidenum">
              <a:rPr lang="en-US" altLang="ko-KR" sz="1000">
                <a:ea typeface="굴림" charset="-127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55</a:t>
            </a:fld>
            <a:endParaRPr lang="en-US" altLang="ko-KR" sz="1000">
              <a:ea typeface="굴림" charset="-127"/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93038" cy="958850"/>
          </a:xfrm>
        </p:spPr>
        <p:txBody>
          <a:bodyPr/>
          <a:lstStyle/>
          <a:p>
            <a:r>
              <a:rPr lang="en-US" altLang="ko-KR">
                <a:ea typeface="굴림" charset="-127"/>
              </a:rPr>
              <a:t>RSA</a:t>
            </a:r>
            <a:endParaRPr lang="en-AU" altLang="ko-KR" dirty="0">
              <a:ea typeface="굴림" charset="-127"/>
            </a:endParaRP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7772400" cy="4837113"/>
          </a:xfrm>
        </p:spPr>
        <p:txBody>
          <a:bodyPr/>
          <a:lstStyle/>
          <a:p>
            <a:pPr marL="609600" indent="-609600"/>
            <a:r>
              <a:rPr lang="en-US" altLang="ko-KR" sz="2400">
                <a:ea typeface="굴림" charset="-127"/>
              </a:rPr>
              <a:t>It is possible to find values of </a:t>
            </a:r>
            <a:r>
              <a:rPr lang="en-US" altLang="ko-KR" sz="2400">
                <a:latin typeface="Courier New" charset="0"/>
                <a:ea typeface="굴림" charset="-127"/>
              </a:rPr>
              <a:t>e, d, n</a:t>
            </a:r>
            <a:r>
              <a:rPr lang="en-US" altLang="ko-KR" sz="2400">
                <a:ea typeface="굴림" charset="-127"/>
              </a:rPr>
              <a:t> such that </a:t>
            </a:r>
            <a:r>
              <a:rPr lang="en-US" altLang="ko-KR" sz="2400">
                <a:latin typeface="Courier New" charset="0"/>
                <a:ea typeface="굴림" charset="-127"/>
              </a:rPr>
              <a:t>M</a:t>
            </a:r>
            <a:r>
              <a:rPr lang="en-US" altLang="ko-KR" sz="2400" baseline="30000">
                <a:latin typeface="Courier New" charset="0"/>
                <a:ea typeface="굴림" charset="-127"/>
              </a:rPr>
              <a:t>ed</a:t>
            </a:r>
            <a:r>
              <a:rPr lang="en-US" altLang="ko-KR" sz="2400">
                <a:latin typeface="Courier New" charset="0"/>
                <a:ea typeface="굴림" charset="-127"/>
              </a:rPr>
              <a:t> mod n = M</a:t>
            </a:r>
            <a:r>
              <a:rPr lang="en-US" altLang="ko-KR" sz="2400">
                <a:ea typeface="굴림" charset="-127"/>
              </a:rPr>
              <a:t> for all </a:t>
            </a:r>
            <a:r>
              <a:rPr lang="en-US" altLang="ko-KR" sz="2400">
                <a:latin typeface="Courier New" charset="0"/>
                <a:ea typeface="굴림" charset="-127"/>
              </a:rPr>
              <a:t>M &lt; n.</a:t>
            </a:r>
          </a:p>
          <a:p>
            <a:pPr marL="990600" lvl="1" indent="-533400"/>
            <a:r>
              <a:rPr lang="en-AU" altLang="ko-KR" sz="2000">
                <a:ea typeface="굴림" charset="-127"/>
              </a:rPr>
              <a:t>From the euler function,</a:t>
            </a:r>
            <a:r>
              <a:rPr lang="en-AU" altLang="ko-KR" sz="2000">
                <a:latin typeface="Courier New" charset="0"/>
                <a:ea typeface="굴림" charset="-127"/>
              </a:rPr>
              <a:t> a</a:t>
            </a:r>
            <a:r>
              <a:rPr lang="en-AU" altLang="ko-KR" sz="2000" baseline="30000">
                <a:latin typeface="Courier New" charset="0"/>
                <a:ea typeface="굴림" charset="-127"/>
              </a:rPr>
              <a:t>ø(n)+1</a:t>
            </a:r>
            <a:r>
              <a:rPr lang="en-AU" altLang="ko-KR" sz="2000">
                <a:latin typeface="Courier New" charset="0"/>
                <a:ea typeface="굴림" charset="-127"/>
              </a:rPr>
              <a:t> = a (mod n), </a:t>
            </a:r>
            <a:r>
              <a:rPr lang="en-AU" altLang="ko-KR" sz="2000">
                <a:ea typeface="굴림" charset="-127"/>
              </a:rPr>
              <a:t>where</a:t>
            </a:r>
            <a:r>
              <a:rPr lang="en-AU" altLang="ko-KR" sz="2000">
                <a:latin typeface="Courier New" charset="0"/>
                <a:ea typeface="굴림" charset="-127"/>
              </a:rPr>
              <a:t> gcd(a,n)=1, ed=ø(n)+1 </a:t>
            </a:r>
            <a:r>
              <a:rPr lang="en-AU" altLang="ko-KR" sz="2000">
                <a:latin typeface="Courier New" charset="0"/>
                <a:ea typeface="굴림" charset="-127"/>
                <a:sym typeface="Wingdings" charset="2"/>
              </a:rPr>
              <a:t> </a:t>
            </a:r>
            <a:r>
              <a:rPr lang="en-AU" altLang="ko-KR" sz="2000">
                <a:solidFill>
                  <a:schemeClr val="hlink"/>
                </a:solidFill>
                <a:latin typeface="Courier New" charset="0"/>
                <a:ea typeface="굴림" charset="-127"/>
                <a:sym typeface="Wingdings" charset="2"/>
              </a:rPr>
              <a:t>ed mod </a:t>
            </a:r>
            <a:r>
              <a:rPr lang="en-AU" altLang="ko-KR" sz="2000">
                <a:solidFill>
                  <a:schemeClr val="hlink"/>
                </a:solidFill>
                <a:latin typeface="Courier New" charset="0"/>
                <a:ea typeface="굴림" charset="-127"/>
              </a:rPr>
              <a:t>ø(n)= 1</a:t>
            </a:r>
          </a:p>
          <a:p>
            <a:pPr marL="990600" lvl="1" indent="-533400"/>
            <a:r>
              <a:rPr lang="en-US" altLang="ko-KR" sz="2000">
                <a:ea typeface="굴림" charset="-127"/>
              </a:rPr>
              <a:t>This is equivalent to saying.</a:t>
            </a:r>
            <a:r>
              <a:rPr lang="en-US" altLang="ko-KR" sz="2000">
                <a:latin typeface="Courier New" charset="0"/>
                <a:ea typeface="굴림" charset="-127"/>
              </a:rPr>
              <a:t> ed = 1 mod </a:t>
            </a:r>
            <a:r>
              <a:rPr lang="en-AU" altLang="ko-KR" sz="2000">
                <a:latin typeface="Courier New" charset="0"/>
                <a:ea typeface="굴림" charset="-127"/>
              </a:rPr>
              <a:t>ø(n). </a:t>
            </a:r>
            <a:r>
              <a:rPr lang="en-AU" altLang="ko-KR" sz="2000">
                <a:solidFill>
                  <a:schemeClr val="hlink"/>
                </a:solidFill>
                <a:latin typeface="Courier New" charset="0"/>
                <a:ea typeface="굴림" charset="-127"/>
              </a:rPr>
              <a:t>d=e</a:t>
            </a:r>
            <a:r>
              <a:rPr lang="en-AU" altLang="ko-KR" sz="2000" baseline="30000">
                <a:solidFill>
                  <a:schemeClr val="hlink"/>
                </a:solidFill>
                <a:latin typeface="Courier New" charset="0"/>
                <a:ea typeface="굴림" charset="-127"/>
              </a:rPr>
              <a:t>-1</a:t>
            </a:r>
            <a:r>
              <a:rPr lang="en-AU" altLang="ko-KR" sz="2000">
                <a:solidFill>
                  <a:schemeClr val="hlink"/>
                </a:solidFill>
                <a:latin typeface="Courier New" charset="0"/>
                <a:ea typeface="굴림" charset="-127"/>
              </a:rPr>
              <a:t> mod ø(n)</a:t>
            </a:r>
          </a:p>
          <a:p>
            <a:pPr marL="990600" lvl="1" indent="-533400"/>
            <a:r>
              <a:rPr lang="en-AU" altLang="ko-KR" sz="2000">
                <a:ea typeface="굴림" charset="-127"/>
              </a:rPr>
              <a:t>That is,</a:t>
            </a:r>
            <a:r>
              <a:rPr lang="en-AU" altLang="ko-KR" sz="2000">
                <a:latin typeface="Courier New" charset="0"/>
                <a:ea typeface="굴림" charset="-127"/>
              </a:rPr>
              <a:t> e </a:t>
            </a:r>
            <a:r>
              <a:rPr lang="en-AU" altLang="ko-KR" sz="2000">
                <a:ea typeface="굴림" charset="-127"/>
              </a:rPr>
              <a:t>and</a:t>
            </a:r>
            <a:r>
              <a:rPr lang="en-AU" altLang="ko-KR" sz="2000">
                <a:latin typeface="Courier New" charset="0"/>
                <a:ea typeface="굴림" charset="-127"/>
              </a:rPr>
              <a:t> d </a:t>
            </a:r>
            <a:r>
              <a:rPr lang="en-AU" altLang="ko-KR" sz="2000">
                <a:ea typeface="굴림" charset="-127"/>
              </a:rPr>
              <a:t>are multiplicative inverses</a:t>
            </a:r>
            <a:r>
              <a:rPr lang="en-AU" altLang="ko-KR" sz="2000">
                <a:latin typeface="Courier New" charset="0"/>
                <a:ea typeface="굴림" charset="-127"/>
              </a:rPr>
              <a:t> mod ø(n).</a:t>
            </a:r>
          </a:p>
          <a:p>
            <a:pPr marL="990600" lvl="1" indent="-533400"/>
            <a:r>
              <a:rPr lang="en-AU" altLang="ko-KR" sz="2000">
                <a:ea typeface="굴림" charset="-127"/>
              </a:rPr>
              <a:t>Note that, according to the rules of modular arithmetic,</a:t>
            </a:r>
            <a:r>
              <a:rPr lang="en-AU" altLang="ko-KR" sz="2000">
                <a:latin typeface="Courier New" charset="0"/>
                <a:ea typeface="굴림" charset="-127"/>
              </a:rPr>
              <a:t> e </a:t>
            </a:r>
            <a:r>
              <a:rPr lang="en-AU" altLang="ko-KR" sz="2000">
                <a:ea typeface="굴림" charset="-127"/>
              </a:rPr>
              <a:t>is relatively prime</a:t>
            </a:r>
            <a:r>
              <a:rPr lang="en-AU" altLang="ko-KR" sz="2000">
                <a:latin typeface="Courier New" charset="0"/>
                <a:ea typeface="굴림" charset="-127"/>
              </a:rPr>
              <a:t> </a:t>
            </a:r>
            <a:r>
              <a:rPr lang="en-AU" altLang="ko-KR" sz="2000">
                <a:ea typeface="굴림" charset="-127"/>
              </a:rPr>
              <a:t>to</a:t>
            </a:r>
            <a:r>
              <a:rPr lang="en-AU" altLang="ko-KR" sz="2000">
                <a:latin typeface="Courier New" charset="0"/>
                <a:ea typeface="굴림" charset="-127"/>
              </a:rPr>
              <a:t> ø(n). </a:t>
            </a:r>
            <a:r>
              <a:rPr lang="en-AU" altLang="ko-KR" sz="2000">
                <a:ea typeface="굴림" charset="-127"/>
              </a:rPr>
              <a:t>that is,</a:t>
            </a:r>
            <a:r>
              <a:rPr lang="en-AU" altLang="ko-KR" sz="2000">
                <a:latin typeface="Courier New" charset="0"/>
                <a:ea typeface="굴림" charset="-127"/>
              </a:rPr>
              <a:t> </a:t>
            </a:r>
            <a:r>
              <a:rPr lang="en-AU" altLang="ko-KR" sz="2000">
                <a:solidFill>
                  <a:schemeClr val="hlink"/>
                </a:solidFill>
                <a:latin typeface="Courier New" charset="0"/>
                <a:ea typeface="굴림" charset="-127"/>
              </a:rPr>
              <a:t>gcd(ø(n),e)=1</a:t>
            </a:r>
            <a:r>
              <a:rPr lang="en-AU" altLang="ko-KR" sz="2000">
                <a:latin typeface="Courier New" charset="0"/>
                <a:ea typeface="굴림" charset="-127"/>
              </a:rPr>
              <a:t>. </a:t>
            </a:r>
            <a:r>
              <a:rPr lang="en-AU" altLang="ko-KR" sz="2000">
                <a:ea typeface="굴림" charset="-127"/>
              </a:rPr>
              <a:t>Also, equivalently,</a:t>
            </a:r>
            <a:r>
              <a:rPr lang="en-AU" altLang="ko-KR" sz="2000">
                <a:latin typeface="Courier New" charset="0"/>
                <a:ea typeface="굴림" charset="-127"/>
              </a:rPr>
              <a:t> gcd(ø(n),d)=1.</a:t>
            </a:r>
          </a:p>
        </p:txBody>
      </p:sp>
      <p:sp>
        <p:nvSpPr>
          <p:cNvPr id="52229" name="직사각형 4"/>
          <p:cNvSpPr>
            <a:spLocks noChangeArrowheads="1"/>
          </p:cNvSpPr>
          <p:nvPr/>
        </p:nvSpPr>
        <p:spPr bwMode="auto">
          <a:xfrm>
            <a:off x="2438400" y="5181600"/>
            <a:ext cx="6019800" cy="33813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600" baseline="0">
                <a:latin typeface="Courier New" charset="0"/>
                <a:ea typeface="굴림" charset="-127"/>
                <a:sym typeface="Wingdings" charset="2"/>
              </a:rPr>
              <a:t>아니면 </a:t>
            </a:r>
            <a:r>
              <a:rPr lang="en-US" altLang="ko-KR" sz="1600" baseline="0">
                <a:latin typeface="Courier New" charset="0"/>
                <a:ea typeface="굴림" charset="-127"/>
                <a:sym typeface="Wingdings" charset="2"/>
              </a:rPr>
              <a:t>e</a:t>
            </a:r>
            <a:r>
              <a:rPr lang="ko-KR" altLang="en-US" sz="1600" baseline="0">
                <a:latin typeface="Courier New" charset="0"/>
                <a:ea typeface="굴림" charset="-127"/>
                <a:sym typeface="Wingdings" charset="2"/>
              </a:rPr>
              <a:t>는 </a:t>
            </a:r>
            <a:r>
              <a:rPr lang="en-AU" altLang="ko-KR" sz="1600" baseline="0">
                <a:solidFill>
                  <a:schemeClr val="hlink"/>
                </a:solidFill>
                <a:latin typeface="Courier New" charset="0"/>
                <a:ea typeface="굴림" charset="-127"/>
              </a:rPr>
              <a:t>ø(n)</a:t>
            </a:r>
            <a:r>
              <a:rPr lang="ko-KR" altLang="en-US" sz="1600" baseline="0">
                <a:solidFill>
                  <a:schemeClr val="hlink"/>
                </a:solidFill>
                <a:latin typeface="Courier New" charset="0"/>
                <a:ea typeface="굴림" charset="-127"/>
              </a:rPr>
              <a:t>과 약수를 가져서 </a:t>
            </a:r>
            <a:r>
              <a:rPr lang="en-AU" altLang="ko-KR" sz="1600" baseline="0">
                <a:solidFill>
                  <a:schemeClr val="hlink"/>
                </a:solidFill>
                <a:latin typeface="Courier New" charset="0"/>
                <a:ea typeface="굴림" charset="-127"/>
                <a:sym typeface="Wingdings" charset="2"/>
              </a:rPr>
              <a:t>ed mod </a:t>
            </a:r>
            <a:r>
              <a:rPr lang="en-AU" altLang="ko-KR" sz="1600" baseline="0">
                <a:solidFill>
                  <a:schemeClr val="hlink"/>
                </a:solidFill>
                <a:latin typeface="Courier New" charset="0"/>
                <a:ea typeface="굴림" charset="-127"/>
              </a:rPr>
              <a:t>ø(n)= 0 </a:t>
            </a:r>
            <a:r>
              <a:rPr lang="ko-KR" altLang="en-US" sz="1600" baseline="0">
                <a:solidFill>
                  <a:schemeClr val="hlink"/>
                </a:solidFill>
                <a:latin typeface="Courier New" charset="0"/>
                <a:ea typeface="굴림" charset="-127"/>
              </a:rPr>
              <a:t>이 됨</a:t>
            </a:r>
            <a:endParaRPr lang="ko-KR" altLang="en-US" sz="1600" baseline="0">
              <a:ea typeface="굴림" charset="-127"/>
            </a:endParaRPr>
          </a:p>
        </p:txBody>
      </p:sp>
      <p:cxnSp>
        <p:nvCxnSpPr>
          <p:cNvPr id="52230" name="직선 화살표 연결선 5"/>
          <p:cNvCxnSpPr>
            <a:cxnSpLocks noChangeShapeType="1"/>
          </p:cNvCxnSpPr>
          <p:nvPr/>
        </p:nvCxnSpPr>
        <p:spPr bwMode="auto">
          <a:xfrm rot="16200000" flipV="1">
            <a:off x="7466806" y="4725194"/>
            <a:ext cx="763588" cy="1524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98337565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3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2D93DA1-4958-CB49-A08F-775AC3A1198E}" type="slidenum">
              <a:rPr lang="en-US" altLang="ko-KR" sz="1000">
                <a:ea typeface="굴림" charset="-127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56</a:t>
            </a:fld>
            <a:endParaRPr lang="en-US" altLang="ko-KR" sz="1000">
              <a:ea typeface="굴림" charset="-127"/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93038" cy="980728"/>
          </a:xfrm>
        </p:spPr>
        <p:txBody>
          <a:bodyPr/>
          <a:lstStyle/>
          <a:p>
            <a:r>
              <a:rPr lang="en-US" altLang="ko-KR">
                <a:ea typeface="굴림" charset="-127"/>
              </a:rPr>
              <a:t>RSA</a:t>
            </a:r>
            <a:endParaRPr lang="en-AU" altLang="ko-KR" dirty="0">
              <a:ea typeface="굴림" charset="-127"/>
            </a:endParaRP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077200" cy="4837113"/>
          </a:xfrm>
        </p:spPr>
        <p:txBody>
          <a:bodyPr/>
          <a:lstStyle/>
          <a:p>
            <a:pPr marL="609600" indent="-609600"/>
            <a:r>
              <a:rPr lang="en-AU" altLang="ko-KR" sz="2800">
                <a:ea typeface="굴림" charset="-127"/>
              </a:rPr>
              <a:t>Now, we ready to state the RSA scheme</a:t>
            </a:r>
          </a:p>
          <a:p>
            <a:pPr marL="990600" lvl="1" indent="-533400"/>
            <a:r>
              <a:rPr lang="en-AU" altLang="ko-KR" sz="2400" b="1">
                <a:solidFill>
                  <a:srgbClr val="0000FF"/>
                </a:solidFill>
                <a:latin typeface="Courier New" charset="0"/>
                <a:ea typeface="굴림" charset="-127"/>
              </a:rPr>
              <a:t>p</a:t>
            </a:r>
            <a:r>
              <a:rPr lang="en-AU" altLang="ko-KR" sz="2400">
                <a:solidFill>
                  <a:srgbClr val="0000FF"/>
                </a:solidFill>
                <a:latin typeface="Courier New" charset="0"/>
                <a:ea typeface="굴림" charset="-127"/>
              </a:rPr>
              <a:t>,</a:t>
            </a:r>
            <a:r>
              <a:rPr lang="en-AU" altLang="ko-KR" sz="2400" b="1">
                <a:solidFill>
                  <a:srgbClr val="0000FF"/>
                </a:solidFill>
                <a:latin typeface="Courier New" charset="0"/>
                <a:ea typeface="굴림" charset="-127"/>
              </a:rPr>
              <a:t>q</a:t>
            </a:r>
            <a:r>
              <a:rPr lang="en-AU" altLang="ko-KR" sz="2400">
                <a:latin typeface="Courier New" charset="0"/>
                <a:ea typeface="굴림" charset="-127"/>
              </a:rPr>
              <a:t>, </a:t>
            </a:r>
            <a:r>
              <a:rPr lang="en-AU" altLang="ko-KR" sz="2400">
                <a:ea typeface="굴림" charset="-127"/>
              </a:rPr>
              <a:t>two prime numbers </a:t>
            </a:r>
            <a:r>
              <a:rPr lang="en-AU" altLang="ko-KR" sz="2400">
                <a:ea typeface="굴림" charset="-127"/>
                <a:sym typeface="Wingdings" charset="2"/>
              </a:rPr>
              <a:t></a:t>
            </a:r>
            <a:r>
              <a:rPr lang="en-AU" altLang="ko-KR" sz="2400">
                <a:solidFill>
                  <a:srgbClr val="0000FF"/>
                </a:solidFill>
                <a:ea typeface="굴림" charset="-127"/>
                <a:sym typeface="Wingdings" charset="2"/>
              </a:rPr>
              <a:t> private</a:t>
            </a:r>
            <a:r>
              <a:rPr lang="en-AU" altLang="ko-KR" sz="2400">
                <a:ea typeface="굴림" charset="-127"/>
                <a:sym typeface="Wingdings" charset="2"/>
              </a:rPr>
              <a:t>, chosen</a:t>
            </a:r>
          </a:p>
          <a:p>
            <a:pPr marL="990600" lvl="1" indent="-533400"/>
            <a:r>
              <a:rPr lang="en-AU" altLang="ko-KR" sz="2400">
                <a:solidFill>
                  <a:schemeClr val="hlink"/>
                </a:solidFill>
                <a:latin typeface="Courier New" charset="0"/>
                <a:ea typeface="굴림" charset="-127"/>
                <a:sym typeface="Wingdings" charset="2"/>
              </a:rPr>
              <a:t>n</a:t>
            </a:r>
            <a:r>
              <a:rPr lang="en-AU" altLang="ko-KR" sz="2400">
                <a:latin typeface="Courier New" charset="0"/>
                <a:ea typeface="굴림" charset="-127"/>
                <a:sym typeface="Wingdings" charset="2"/>
              </a:rPr>
              <a:t> = pq  </a:t>
            </a:r>
            <a:r>
              <a:rPr lang="en-AU" altLang="ko-KR" sz="2400">
                <a:solidFill>
                  <a:schemeClr val="hlink"/>
                </a:solidFill>
                <a:ea typeface="굴림" charset="-127"/>
                <a:sym typeface="Wingdings" charset="2"/>
              </a:rPr>
              <a:t>public</a:t>
            </a:r>
            <a:r>
              <a:rPr lang="en-AU" altLang="ko-KR" sz="2400">
                <a:ea typeface="굴림" charset="-127"/>
                <a:sym typeface="Wingdings" charset="2"/>
              </a:rPr>
              <a:t>, calculated</a:t>
            </a:r>
          </a:p>
          <a:p>
            <a:pPr marL="990600" lvl="1" indent="-533400"/>
            <a:r>
              <a:rPr lang="en-AU" altLang="ko-KR" sz="2400">
                <a:solidFill>
                  <a:schemeClr val="hlink"/>
                </a:solidFill>
                <a:latin typeface="Courier New" charset="0"/>
                <a:ea typeface="굴림" charset="-127"/>
                <a:sym typeface="Wingdings" charset="2"/>
              </a:rPr>
              <a:t>e</a:t>
            </a:r>
            <a:r>
              <a:rPr lang="en-AU" altLang="ko-KR" sz="2400">
                <a:latin typeface="Courier New" charset="0"/>
                <a:ea typeface="굴림" charset="-127"/>
                <a:sym typeface="Wingdings" charset="2"/>
              </a:rPr>
              <a:t>, </a:t>
            </a:r>
            <a:r>
              <a:rPr lang="en-AU" altLang="ko-KR" sz="2400">
                <a:ea typeface="굴림" charset="-127"/>
                <a:sym typeface="Wingdings" charset="2"/>
              </a:rPr>
              <a:t>with</a:t>
            </a:r>
            <a:r>
              <a:rPr lang="en-AU" altLang="ko-KR" sz="2400">
                <a:latin typeface="Courier New" charset="0"/>
                <a:ea typeface="굴림" charset="-127"/>
                <a:sym typeface="Wingdings" charset="2"/>
              </a:rPr>
              <a:t> </a:t>
            </a:r>
            <a:r>
              <a:rPr lang="en-AU" altLang="ko-KR" sz="2400">
                <a:latin typeface="Courier New" charset="0"/>
                <a:ea typeface="굴림" charset="-127"/>
              </a:rPr>
              <a:t>gcd(ø(n),e)=1; 1&lt;e&lt;ø(n)</a:t>
            </a:r>
            <a:r>
              <a:rPr lang="en-AU" altLang="ko-KR" sz="2400">
                <a:latin typeface="Courier New" charset="0"/>
                <a:ea typeface="굴림" charset="-127"/>
                <a:sym typeface="Wingdings" charset="2"/>
              </a:rPr>
              <a:t> </a:t>
            </a:r>
            <a:r>
              <a:rPr lang="en-AU" altLang="ko-KR" sz="2400">
                <a:solidFill>
                  <a:schemeClr val="hlink"/>
                </a:solidFill>
                <a:ea typeface="굴림" charset="-127"/>
                <a:sym typeface="Wingdings" charset="2"/>
              </a:rPr>
              <a:t>public</a:t>
            </a:r>
            <a:r>
              <a:rPr lang="en-AU" altLang="ko-KR" sz="2400">
                <a:ea typeface="굴림" charset="-127"/>
                <a:sym typeface="Wingdings" charset="2"/>
              </a:rPr>
              <a:t>, chosen</a:t>
            </a:r>
          </a:p>
          <a:p>
            <a:pPr marL="990600" lvl="1" indent="-533400"/>
            <a:r>
              <a:rPr lang="en-AU" altLang="ko-KR" sz="2400" b="1">
                <a:solidFill>
                  <a:srgbClr val="0000FF"/>
                </a:solidFill>
                <a:latin typeface="Courier New" charset="0"/>
                <a:ea typeface="굴림" charset="-127"/>
              </a:rPr>
              <a:t>d</a:t>
            </a:r>
            <a:r>
              <a:rPr lang="en-AU" altLang="ko-KR" sz="2400">
                <a:latin typeface="Courier New" charset="0"/>
                <a:ea typeface="굴림" charset="-127"/>
              </a:rPr>
              <a:t>=e</a:t>
            </a:r>
            <a:r>
              <a:rPr lang="en-AU" altLang="ko-KR" sz="2400" baseline="30000">
                <a:latin typeface="Courier New" charset="0"/>
                <a:ea typeface="굴림" charset="-127"/>
              </a:rPr>
              <a:t>-1</a:t>
            </a:r>
            <a:r>
              <a:rPr lang="en-AU" altLang="ko-KR" sz="2400">
                <a:latin typeface="Courier New" charset="0"/>
                <a:ea typeface="굴림" charset="-127"/>
              </a:rPr>
              <a:t>( mod ø(n))</a:t>
            </a:r>
            <a:r>
              <a:rPr lang="en-AU" altLang="ko-KR" sz="2400">
                <a:latin typeface="Courier New" charset="0"/>
                <a:ea typeface="굴림" charset="-127"/>
                <a:sym typeface="Wingdings" charset="2"/>
              </a:rPr>
              <a:t> </a:t>
            </a:r>
            <a:r>
              <a:rPr lang="en-AU" altLang="ko-KR" sz="2400">
                <a:solidFill>
                  <a:srgbClr val="0000FF"/>
                </a:solidFill>
                <a:ea typeface="굴림" charset="-127"/>
                <a:sym typeface="Wingdings" charset="2"/>
              </a:rPr>
              <a:t>private</a:t>
            </a:r>
            <a:r>
              <a:rPr lang="en-AU" altLang="ko-KR" sz="2400">
                <a:ea typeface="굴림" charset="-127"/>
                <a:sym typeface="Wingdings" charset="2"/>
              </a:rPr>
              <a:t>, calculated</a:t>
            </a:r>
          </a:p>
          <a:p>
            <a:pPr marL="990600" lvl="1" indent="-533400">
              <a:buFont typeface="Wingdings" charset="2"/>
              <a:buNone/>
            </a:pPr>
            <a:r>
              <a:rPr lang="en-AU" altLang="ko-KR" sz="2400">
                <a:latin typeface="굴림" charset="-127"/>
                <a:ea typeface="굴림" charset="-127"/>
                <a:sym typeface="Wingdings" charset="2"/>
              </a:rPr>
              <a:t>※ </a:t>
            </a:r>
            <a:r>
              <a:rPr lang="en-AU" altLang="ko-KR" sz="2400">
                <a:ea typeface="굴림" charset="-127"/>
                <a:sym typeface="Wingdings" charset="2"/>
              </a:rPr>
              <a:t>Private key </a:t>
            </a:r>
            <a:r>
              <a:rPr lang="en-AU" altLang="ko-KR" sz="2400">
                <a:solidFill>
                  <a:schemeClr val="folHlink"/>
                </a:solidFill>
                <a:ea typeface="굴림" charset="-127"/>
                <a:sym typeface="Wingdings" charset="2"/>
              </a:rPr>
              <a:t>PR=</a:t>
            </a:r>
            <a:r>
              <a:rPr lang="en-AU" altLang="ko-KR" sz="2400" b="1">
                <a:solidFill>
                  <a:schemeClr val="folHlink"/>
                </a:solidFill>
                <a:ea typeface="굴림" charset="-127"/>
                <a:sym typeface="Wingdings" charset="2"/>
              </a:rPr>
              <a:t> </a:t>
            </a:r>
            <a:r>
              <a:rPr lang="en-AU" altLang="ko-KR" sz="2400" b="1">
                <a:solidFill>
                  <a:schemeClr val="folHlink"/>
                </a:solidFill>
                <a:latin typeface="Courier New" charset="0"/>
                <a:ea typeface="굴림" charset="-127"/>
                <a:sym typeface="Wingdings" charset="2"/>
              </a:rPr>
              <a:t>{d,p,q}</a:t>
            </a:r>
            <a:r>
              <a:rPr lang="en-AU" altLang="ko-KR" sz="2400">
                <a:latin typeface="Courier New" charset="0"/>
                <a:ea typeface="굴림" charset="-127"/>
                <a:sym typeface="Wingdings" charset="2"/>
              </a:rPr>
              <a:t>,</a:t>
            </a:r>
            <a:r>
              <a:rPr lang="en-AU" altLang="ko-KR" sz="2400">
                <a:ea typeface="굴림" charset="-127"/>
                <a:sym typeface="Wingdings" charset="2"/>
              </a:rPr>
              <a:t>public key </a:t>
            </a:r>
            <a:r>
              <a:rPr lang="en-AU" altLang="ko-KR" sz="2400">
                <a:solidFill>
                  <a:schemeClr val="hlink"/>
                </a:solidFill>
                <a:ea typeface="굴림" charset="-127"/>
                <a:sym typeface="Wingdings" charset="2"/>
              </a:rPr>
              <a:t>PU= </a:t>
            </a:r>
            <a:r>
              <a:rPr lang="en-AU" altLang="ko-KR" sz="2400">
                <a:solidFill>
                  <a:schemeClr val="hlink"/>
                </a:solidFill>
                <a:latin typeface="Courier New" charset="0"/>
                <a:ea typeface="굴림" charset="-127"/>
                <a:sym typeface="Wingdings" charset="2"/>
              </a:rPr>
              <a:t>{e,n}</a:t>
            </a:r>
          </a:p>
          <a:p>
            <a:pPr marL="990600" lvl="1" indent="-533400"/>
            <a:endParaRPr lang="en-AU" altLang="ko-KR" sz="2400">
              <a:solidFill>
                <a:schemeClr val="hlink"/>
              </a:solidFill>
              <a:latin typeface="Courier New" charset="0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1937908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3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2F0DD9C-6DC2-584F-8026-4AAEAA4C56A1}" type="slidenum">
              <a:rPr lang="en-US" altLang="ko-KR" sz="1000">
                <a:ea typeface="굴림" charset="-127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57</a:t>
            </a:fld>
            <a:endParaRPr lang="en-US" altLang="ko-KR" sz="1000">
              <a:ea typeface="굴림" charset="-127"/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93038" cy="980728"/>
          </a:xfrm>
        </p:spPr>
        <p:txBody>
          <a:bodyPr/>
          <a:lstStyle/>
          <a:p>
            <a:r>
              <a:rPr lang="en-AU" altLang="ko-KR">
                <a:ea typeface="굴림" charset="-127"/>
              </a:rPr>
              <a:t>RSA Key Setup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7772400" cy="48371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altLang="ko-KR" sz="2400">
                <a:ea typeface="굴림" charset="-127"/>
              </a:rPr>
              <a:t>each user generates a public/private key pair by: </a:t>
            </a:r>
          </a:p>
          <a:p>
            <a:pPr>
              <a:lnSpc>
                <a:spcPct val="90000"/>
              </a:lnSpc>
            </a:pPr>
            <a:r>
              <a:rPr lang="en-AU" altLang="ko-KR" sz="2400">
                <a:ea typeface="굴림" charset="-127"/>
              </a:rPr>
              <a:t>selecting two large primes at random  </a:t>
            </a:r>
            <a:r>
              <a:rPr lang="en-AU" altLang="ko-KR" sz="2400">
                <a:latin typeface="Courier New" charset="0"/>
                <a:ea typeface="굴림" charset="-127"/>
              </a:rPr>
              <a:t>p, q</a:t>
            </a:r>
            <a:r>
              <a:rPr lang="en-AU" altLang="ko-KR" sz="2400">
                <a:ea typeface="굴림" charset="-127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AU" altLang="ko-KR" sz="2400">
                <a:ea typeface="굴림" charset="-127"/>
              </a:rPr>
              <a:t>computing their system modulus </a:t>
            </a:r>
            <a:r>
              <a:rPr lang="en-AU" altLang="ko-KR" sz="2400">
                <a:latin typeface="Courier New" charset="0"/>
                <a:ea typeface="굴림" charset="-127"/>
              </a:rPr>
              <a:t>n=pq</a:t>
            </a:r>
          </a:p>
          <a:p>
            <a:pPr lvl="1">
              <a:lnSpc>
                <a:spcPct val="90000"/>
              </a:lnSpc>
            </a:pPr>
            <a:r>
              <a:rPr lang="en-AU" altLang="ko-KR" sz="2000">
                <a:solidFill>
                  <a:srgbClr val="0000FF"/>
                </a:solidFill>
                <a:ea typeface="굴림" charset="-127"/>
              </a:rPr>
              <a:t>note </a:t>
            </a:r>
            <a:r>
              <a:rPr lang="en-AU" altLang="ko-KR" sz="2000">
                <a:solidFill>
                  <a:srgbClr val="0000FF"/>
                </a:solidFill>
                <a:latin typeface="Courier New" charset="0"/>
                <a:ea typeface="굴림" charset="-127"/>
              </a:rPr>
              <a:t>ø(n)=(p-1)(q-1)</a:t>
            </a:r>
            <a:r>
              <a:rPr lang="en-AU" altLang="ko-KR" sz="2000">
                <a:solidFill>
                  <a:srgbClr val="0000FF"/>
                </a:solidFill>
                <a:ea typeface="굴림" charset="-127"/>
              </a:rPr>
              <a:t> </a:t>
            </a:r>
            <a:endParaRPr lang="en-AU" altLang="ko-KR" sz="2000">
              <a:solidFill>
                <a:srgbClr val="0000FF"/>
              </a:solidFill>
              <a:latin typeface="Courier New" charset="0"/>
              <a:ea typeface="굴림" charset="-127"/>
            </a:endParaRPr>
          </a:p>
          <a:p>
            <a:pPr>
              <a:lnSpc>
                <a:spcPct val="90000"/>
              </a:lnSpc>
            </a:pPr>
            <a:r>
              <a:rPr lang="en-AU" altLang="ko-KR" sz="2400">
                <a:ea typeface="굴림" charset="-127"/>
              </a:rPr>
              <a:t>selecting at random the encryption key </a:t>
            </a:r>
            <a:r>
              <a:rPr lang="en-AU" altLang="ko-KR" sz="2400">
                <a:latin typeface="Courier New" charset="0"/>
                <a:ea typeface="굴림" charset="-127"/>
              </a:rPr>
              <a:t>e</a:t>
            </a:r>
          </a:p>
          <a:p>
            <a:pPr lvl="1">
              <a:lnSpc>
                <a:spcPct val="90000"/>
              </a:lnSpc>
            </a:pPr>
            <a:r>
              <a:rPr lang="en-AU" altLang="ko-KR" sz="2000">
                <a:solidFill>
                  <a:srgbClr val="0000FF"/>
                </a:solidFill>
                <a:ea typeface="굴림" charset="-127"/>
              </a:rPr>
              <a:t>where </a:t>
            </a:r>
            <a:r>
              <a:rPr lang="en-AU" altLang="ko-KR" sz="2000">
                <a:solidFill>
                  <a:srgbClr val="0000FF"/>
                </a:solidFill>
                <a:latin typeface="Courier New" charset="0"/>
                <a:ea typeface="굴림" charset="-127"/>
              </a:rPr>
              <a:t>1&lt;e&lt;ø(n), gcd(e,ø(n))=1 </a:t>
            </a:r>
          </a:p>
          <a:p>
            <a:pPr>
              <a:lnSpc>
                <a:spcPct val="90000"/>
              </a:lnSpc>
            </a:pPr>
            <a:r>
              <a:rPr lang="en-AU" altLang="ko-KR" sz="2400">
                <a:ea typeface="굴림" charset="-127"/>
              </a:rPr>
              <a:t>solve following equation to find decryption key </a:t>
            </a:r>
            <a:r>
              <a:rPr lang="en-AU" altLang="ko-KR" sz="2400">
                <a:latin typeface="Courier New" charset="0"/>
                <a:ea typeface="굴림" charset="-127"/>
              </a:rPr>
              <a:t>d</a:t>
            </a:r>
            <a:r>
              <a:rPr lang="en-AU" altLang="ko-KR" sz="2400">
                <a:ea typeface="굴림" charset="-127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AU" altLang="ko-KR" sz="2000">
                <a:solidFill>
                  <a:srgbClr val="0000FF"/>
                </a:solidFill>
                <a:latin typeface="Courier New" charset="0"/>
                <a:ea typeface="굴림" charset="-127"/>
              </a:rPr>
              <a:t>ed=1 mod ø(n) and 0</a:t>
            </a:r>
            <a:r>
              <a:rPr lang="en-AU" altLang="ko-KR" sz="2000">
                <a:solidFill>
                  <a:srgbClr val="0000FF"/>
                </a:solidFill>
                <a:latin typeface="Courier New" charset="0"/>
                <a:ea typeface="굴림" charset="-127"/>
                <a:cs typeface="Courier New" charset="0"/>
              </a:rPr>
              <a:t>≤</a:t>
            </a:r>
            <a:r>
              <a:rPr lang="en-AU" altLang="ko-KR" sz="2000">
                <a:solidFill>
                  <a:srgbClr val="0000FF"/>
                </a:solidFill>
                <a:latin typeface="Courier New" charset="0"/>
                <a:ea typeface="굴림" charset="-127"/>
              </a:rPr>
              <a:t>d≤n</a:t>
            </a:r>
            <a:endParaRPr lang="en-AU" altLang="ko-KR" sz="2000">
              <a:solidFill>
                <a:srgbClr val="0000FF"/>
              </a:solidFill>
              <a:ea typeface="굴림" charset="-127"/>
            </a:endParaRPr>
          </a:p>
          <a:p>
            <a:pPr>
              <a:lnSpc>
                <a:spcPct val="90000"/>
              </a:lnSpc>
            </a:pPr>
            <a:r>
              <a:rPr lang="en-AU" altLang="ko-KR" sz="2400">
                <a:ea typeface="굴림" charset="-127"/>
              </a:rPr>
              <a:t>publish their public encryption key: PU=</a:t>
            </a:r>
            <a:r>
              <a:rPr lang="en-AU" altLang="ko-KR" sz="2400">
                <a:latin typeface="Courier New" charset="0"/>
                <a:ea typeface="굴림" charset="-127"/>
              </a:rPr>
              <a:t>{e,n}</a:t>
            </a:r>
            <a:r>
              <a:rPr lang="en-AU" altLang="ko-KR" sz="2400">
                <a:ea typeface="굴림" charset="-127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AU" altLang="ko-KR" sz="2400">
                <a:ea typeface="굴림" charset="-127"/>
              </a:rPr>
              <a:t>keep secret private decryption key: PR=</a:t>
            </a:r>
            <a:r>
              <a:rPr lang="en-AU" altLang="ko-KR" sz="2400">
                <a:latin typeface="Courier New" charset="0"/>
                <a:ea typeface="굴림" charset="-127"/>
              </a:rPr>
              <a:t>{d,p,q} </a:t>
            </a:r>
          </a:p>
        </p:txBody>
      </p:sp>
    </p:spTree>
    <p:extLst>
      <p:ext uri="{BB962C8B-B14F-4D97-AF65-F5344CB8AC3E}">
        <p14:creationId xmlns:p14="http://schemas.microsoft.com/office/powerpoint/2010/main" val="140468659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3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F5357BE-870F-F745-8196-398920208D85}" type="slidenum">
              <a:rPr lang="en-US" altLang="ko-KR" sz="1000">
                <a:ea typeface="굴림" charset="-127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58</a:t>
            </a:fld>
            <a:endParaRPr lang="en-US" altLang="ko-KR" sz="1000">
              <a:ea typeface="굴림" charset="-127"/>
            </a:endParaRP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93038" cy="980728"/>
          </a:xfrm>
        </p:spPr>
        <p:txBody>
          <a:bodyPr/>
          <a:lstStyle/>
          <a:p>
            <a:r>
              <a:rPr lang="en-AU" altLang="ko-KR">
                <a:ea typeface="굴림" charset="-127"/>
              </a:rPr>
              <a:t>RSA Key Setup - Example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7772400" cy="4837113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AU" altLang="ko-KR" sz="2400">
                <a:ea typeface="굴림" charset="-127"/>
              </a:rPr>
              <a:t>Select primes: </a:t>
            </a:r>
            <a:r>
              <a:rPr lang="en-AU" altLang="ko-KR" sz="2400">
                <a:latin typeface="Courier New" charset="0"/>
                <a:ea typeface="굴림" charset="-127"/>
              </a:rPr>
              <a:t>p=17 &amp; q=11</a:t>
            </a:r>
            <a:endParaRPr lang="en-AU" altLang="ko-KR" sz="2400">
              <a:ea typeface="굴림" charset="-127"/>
            </a:endParaRPr>
          </a:p>
          <a:p>
            <a:pPr marL="609600" indent="-609600">
              <a:buFontTx/>
              <a:buAutoNum type="arabicPeriod"/>
            </a:pPr>
            <a:r>
              <a:rPr lang="en-AU" altLang="ko-KR" sz="2400">
                <a:ea typeface="굴림" charset="-127"/>
              </a:rPr>
              <a:t>Compute</a:t>
            </a:r>
            <a:r>
              <a:rPr lang="en-AU" altLang="ko-KR" sz="2400">
                <a:latin typeface="Courier New" charset="0"/>
                <a:ea typeface="굴림" charset="-127"/>
              </a:rPr>
              <a:t> n = pq =17</a:t>
            </a:r>
            <a:r>
              <a:rPr lang="en-US" altLang="ko-KR" sz="2400">
                <a:latin typeface="Courier New" charset="0"/>
                <a:ea typeface="굴림" charset="-127"/>
                <a:cs typeface="Arial" charset="0"/>
              </a:rPr>
              <a:t>×</a:t>
            </a:r>
            <a:r>
              <a:rPr lang="en-AU" altLang="ko-KR" sz="2400">
                <a:latin typeface="Courier New" charset="0"/>
                <a:ea typeface="굴림" charset="-127"/>
              </a:rPr>
              <a:t>11=187</a:t>
            </a:r>
          </a:p>
          <a:p>
            <a:pPr marL="609600" indent="-609600">
              <a:buFontTx/>
              <a:buAutoNum type="arabicPeriod"/>
            </a:pPr>
            <a:r>
              <a:rPr lang="en-AU" altLang="ko-KR" sz="2400">
                <a:ea typeface="굴림" charset="-127"/>
              </a:rPr>
              <a:t>Compute</a:t>
            </a:r>
            <a:r>
              <a:rPr lang="en-AU" altLang="ko-KR" sz="2400">
                <a:latin typeface="Courier New" charset="0"/>
                <a:ea typeface="굴림" charset="-127"/>
              </a:rPr>
              <a:t> ø(n)=(p–1)(q-1)=16</a:t>
            </a:r>
            <a:r>
              <a:rPr lang="en-US" altLang="ko-KR" sz="2400">
                <a:latin typeface="Courier New" charset="0"/>
                <a:ea typeface="굴림" charset="-127"/>
              </a:rPr>
              <a:t>×</a:t>
            </a:r>
            <a:r>
              <a:rPr lang="en-AU" altLang="ko-KR" sz="2400">
                <a:latin typeface="Courier New" charset="0"/>
                <a:ea typeface="굴림" charset="-127"/>
              </a:rPr>
              <a:t>10=160</a:t>
            </a:r>
          </a:p>
          <a:p>
            <a:pPr marL="609600" indent="-609600">
              <a:buFontTx/>
              <a:buAutoNum type="arabicPeriod"/>
            </a:pPr>
            <a:r>
              <a:rPr lang="en-AU" altLang="ko-KR" sz="2400">
                <a:ea typeface="굴림" charset="-127"/>
              </a:rPr>
              <a:t>Select </a:t>
            </a:r>
            <a:r>
              <a:rPr lang="en-AU" altLang="ko-KR" sz="2400">
                <a:latin typeface="Courier New" charset="0"/>
                <a:ea typeface="굴림" charset="-127"/>
              </a:rPr>
              <a:t>e</a:t>
            </a:r>
            <a:r>
              <a:rPr lang="en-AU" altLang="ko-KR" sz="2400" i="1">
                <a:ea typeface="굴림" charset="-127"/>
              </a:rPr>
              <a:t> : </a:t>
            </a:r>
            <a:r>
              <a:rPr lang="en-AU" altLang="ko-KR" sz="2400">
                <a:latin typeface="Courier New" charset="0"/>
                <a:ea typeface="굴림" charset="-127"/>
              </a:rPr>
              <a:t>gcd(e,160)=1; </a:t>
            </a:r>
            <a:r>
              <a:rPr lang="en-AU" altLang="ko-KR" sz="2400">
                <a:ea typeface="굴림" charset="-127"/>
              </a:rPr>
              <a:t>choose </a:t>
            </a:r>
            <a:r>
              <a:rPr lang="en-AU" altLang="ko-KR" sz="2400" i="1">
                <a:latin typeface="Courier New" charset="0"/>
                <a:ea typeface="굴림" charset="-127"/>
              </a:rPr>
              <a:t>e</a:t>
            </a:r>
            <a:r>
              <a:rPr lang="en-AU" altLang="ko-KR" sz="2400">
                <a:latin typeface="Courier New" charset="0"/>
                <a:ea typeface="굴림" charset="-127"/>
              </a:rPr>
              <a:t>=7</a:t>
            </a:r>
            <a:endParaRPr lang="en-AU" altLang="ko-KR" sz="2400">
              <a:ea typeface="굴림" charset="-127"/>
            </a:endParaRPr>
          </a:p>
          <a:p>
            <a:pPr marL="609600" indent="-609600">
              <a:buFontTx/>
              <a:buAutoNum type="arabicPeriod"/>
            </a:pPr>
            <a:r>
              <a:rPr lang="en-AU" altLang="ko-KR" sz="2400">
                <a:ea typeface="굴림" charset="-127"/>
              </a:rPr>
              <a:t>Determine </a:t>
            </a:r>
            <a:r>
              <a:rPr lang="en-AU" altLang="ko-KR" sz="2400">
                <a:latin typeface="Courier New" charset="0"/>
                <a:ea typeface="굴림" charset="-127"/>
              </a:rPr>
              <a:t>d</a:t>
            </a:r>
            <a:r>
              <a:rPr lang="en-AU" altLang="ko-KR" sz="2400" i="1">
                <a:ea typeface="굴림" charset="-127"/>
              </a:rPr>
              <a:t>: </a:t>
            </a:r>
            <a:r>
              <a:rPr lang="en-AU" altLang="ko-KR" sz="2400">
                <a:latin typeface="Courier New" charset="0"/>
                <a:ea typeface="굴림" charset="-127"/>
              </a:rPr>
              <a:t>de=1 mod 160</a:t>
            </a:r>
            <a:r>
              <a:rPr lang="en-AU" altLang="ko-KR" sz="2400">
                <a:ea typeface="굴림" charset="-127"/>
              </a:rPr>
              <a:t> and </a:t>
            </a:r>
            <a:r>
              <a:rPr lang="en-AU" altLang="ko-KR" sz="2400">
                <a:latin typeface="Courier New" charset="0"/>
                <a:ea typeface="굴림" charset="-127"/>
              </a:rPr>
              <a:t>d &lt; 160</a:t>
            </a:r>
            <a:r>
              <a:rPr lang="en-AU" altLang="ko-KR" sz="2400">
                <a:ea typeface="굴림" charset="-127"/>
              </a:rPr>
              <a:t> Value is </a:t>
            </a:r>
            <a:r>
              <a:rPr lang="en-AU" altLang="ko-KR" sz="2400">
                <a:latin typeface="Courier New" charset="0"/>
                <a:ea typeface="굴림" charset="-127"/>
              </a:rPr>
              <a:t>d=23</a:t>
            </a:r>
            <a:r>
              <a:rPr lang="en-AU" altLang="ko-KR" sz="2400">
                <a:ea typeface="굴림" charset="-127"/>
              </a:rPr>
              <a:t> since </a:t>
            </a:r>
            <a:r>
              <a:rPr lang="en-AU" altLang="ko-KR" sz="2400">
                <a:latin typeface="Courier New" charset="0"/>
                <a:ea typeface="굴림" charset="-127"/>
              </a:rPr>
              <a:t>23</a:t>
            </a:r>
            <a:r>
              <a:rPr lang="en-US" altLang="ko-KR" sz="2400">
                <a:latin typeface="Courier New" charset="0"/>
                <a:ea typeface="굴림" charset="-127"/>
              </a:rPr>
              <a:t>×</a:t>
            </a:r>
            <a:r>
              <a:rPr lang="en-AU" altLang="ko-KR" sz="2400">
                <a:latin typeface="Courier New" charset="0"/>
                <a:ea typeface="굴림" charset="-127"/>
              </a:rPr>
              <a:t>7=161= 10</a:t>
            </a:r>
            <a:r>
              <a:rPr lang="en-US" altLang="ko-KR" sz="2400">
                <a:latin typeface="Courier New" charset="0"/>
                <a:ea typeface="굴림" charset="-127"/>
              </a:rPr>
              <a:t>×</a:t>
            </a:r>
            <a:r>
              <a:rPr lang="en-AU" altLang="ko-KR" sz="2400">
                <a:latin typeface="Courier New" charset="0"/>
                <a:ea typeface="굴림" charset="-127"/>
              </a:rPr>
              <a:t>160+1</a:t>
            </a:r>
          </a:p>
          <a:p>
            <a:pPr marL="609600" indent="-609600">
              <a:buFontTx/>
              <a:buAutoNum type="arabicPeriod"/>
            </a:pPr>
            <a:r>
              <a:rPr lang="en-US" altLang="ko-KR" sz="2400">
                <a:ea typeface="굴림" charset="-127"/>
              </a:rPr>
              <a:t>Publish public key </a:t>
            </a:r>
            <a:r>
              <a:rPr lang="en-US" altLang="ko-KR" sz="2400">
                <a:latin typeface="Courier New" charset="0"/>
                <a:ea typeface="굴림" charset="-127"/>
              </a:rPr>
              <a:t>PU={7,187}</a:t>
            </a:r>
          </a:p>
          <a:p>
            <a:pPr marL="609600" indent="-609600">
              <a:buFontTx/>
              <a:buAutoNum type="arabicPeriod"/>
            </a:pPr>
            <a:r>
              <a:rPr lang="en-US" altLang="ko-KR" sz="2400">
                <a:ea typeface="굴림" charset="-127"/>
              </a:rPr>
              <a:t>Keep secret private key </a:t>
            </a:r>
            <a:r>
              <a:rPr lang="en-US" altLang="ko-KR" sz="2400">
                <a:latin typeface="Courier New" charset="0"/>
                <a:ea typeface="굴림" charset="-127"/>
              </a:rPr>
              <a:t>PR={23,</a:t>
            </a:r>
            <a:r>
              <a:rPr lang="en-AU" altLang="ko-KR" sz="2400">
                <a:latin typeface="Courier New" charset="0"/>
                <a:ea typeface="굴림" charset="-127"/>
              </a:rPr>
              <a:t>17</a:t>
            </a:r>
            <a:r>
              <a:rPr lang="en-US" altLang="ko-KR" sz="2400">
                <a:latin typeface="Courier New" charset="0"/>
                <a:ea typeface="굴림" charset="-127"/>
              </a:rPr>
              <a:t>,</a:t>
            </a:r>
            <a:r>
              <a:rPr lang="en-AU" altLang="ko-KR" sz="2400">
                <a:latin typeface="Courier New" charset="0"/>
                <a:ea typeface="굴림" charset="-127"/>
              </a:rPr>
              <a:t>11}</a:t>
            </a:r>
          </a:p>
          <a:p>
            <a:pPr marL="609600" indent="-609600"/>
            <a:endParaRPr lang="ko-KR" altLang="en-AU" sz="240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2559520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3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14EA5E6-3C48-9B47-9401-9D32A3062CB8}" type="slidenum">
              <a:rPr lang="en-US" altLang="ko-KR" sz="1000">
                <a:ea typeface="굴림" charset="-127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59</a:t>
            </a:fld>
            <a:endParaRPr lang="en-US" altLang="ko-KR" sz="1000">
              <a:ea typeface="굴림" charset="-127"/>
            </a:endParaRPr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"/>
            <a:ext cx="7793038" cy="692696"/>
          </a:xfrm>
        </p:spPr>
        <p:txBody>
          <a:bodyPr/>
          <a:lstStyle/>
          <a:p>
            <a:r>
              <a:rPr lang="en-AU" altLang="ko-KR">
                <a:ea typeface="굴림" charset="-127"/>
              </a:rPr>
              <a:t>RSA </a:t>
            </a:r>
            <a:r>
              <a:rPr lang="en-AU" altLang="ko-KR" dirty="0" err="1">
                <a:ea typeface="굴림" charset="-127"/>
              </a:rPr>
              <a:t>En</a:t>
            </a:r>
            <a:r>
              <a:rPr lang="en-AU" altLang="ko-KR" dirty="0">
                <a:ea typeface="굴림" charset="-127"/>
              </a:rPr>
              <a:t>/Decryption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7772400" cy="4837113"/>
          </a:xfrm>
        </p:spPr>
        <p:txBody>
          <a:bodyPr/>
          <a:lstStyle/>
          <a:p>
            <a:r>
              <a:rPr lang="en-AU" altLang="ko-KR" sz="2400">
                <a:ea typeface="굴림" charset="-127"/>
              </a:rPr>
              <a:t>Suppose that A has published </a:t>
            </a:r>
            <a:r>
              <a:rPr lang="en-US" altLang="ko-KR" sz="2400">
                <a:ea typeface="굴림" charset="-127"/>
              </a:rPr>
              <a:t>its public key, </a:t>
            </a:r>
            <a:r>
              <a:rPr lang="en-US" altLang="ko-KR" sz="2800">
                <a:latin typeface="Courier New" charset="0"/>
                <a:ea typeface="굴림" charset="-127"/>
              </a:rPr>
              <a:t>PU=</a:t>
            </a:r>
            <a:r>
              <a:rPr lang="en-US" altLang="ko-KR" sz="2400">
                <a:ea typeface="굴림" charset="-127"/>
              </a:rPr>
              <a:t> </a:t>
            </a:r>
            <a:r>
              <a:rPr lang="en-AU" altLang="ko-KR" sz="2800">
                <a:latin typeface="Courier New" charset="0"/>
                <a:ea typeface="굴림" charset="-127"/>
              </a:rPr>
              <a:t>{e,n}</a:t>
            </a:r>
            <a:r>
              <a:rPr lang="en-AU" altLang="ko-KR" sz="2800">
                <a:ea typeface="굴림" charset="-127"/>
              </a:rPr>
              <a:t> </a:t>
            </a:r>
            <a:r>
              <a:rPr lang="en-US" altLang="ko-KR" sz="2400">
                <a:ea typeface="굴림" charset="-127"/>
              </a:rPr>
              <a:t>and user B wishes to send the message M to A. </a:t>
            </a:r>
          </a:p>
          <a:p>
            <a:r>
              <a:rPr lang="en-US" altLang="ko-KR" sz="2400">
                <a:ea typeface="굴림" charset="-127"/>
              </a:rPr>
              <a:t>Then B calculates </a:t>
            </a:r>
            <a:r>
              <a:rPr lang="en-US" altLang="ko-KR" sz="2400">
                <a:latin typeface="Courier New" charset="0"/>
                <a:ea typeface="굴림" charset="-127"/>
              </a:rPr>
              <a:t>C = M</a:t>
            </a:r>
            <a:r>
              <a:rPr lang="en-US" altLang="ko-KR" sz="2400" baseline="30000">
                <a:latin typeface="Courier New" charset="0"/>
                <a:ea typeface="굴림" charset="-127"/>
              </a:rPr>
              <a:t>e</a:t>
            </a:r>
            <a:r>
              <a:rPr lang="en-US" altLang="ko-KR" sz="2400">
                <a:latin typeface="Courier New" charset="0"/>
                <a:ea typeface="굴림" charset="-127"/>
              </a:rPr>
              <a:t> mod n</a:t>
            </a:r>
            <a:r>
              <a:rPr lang="en-US" altLang="ko-KR" sz="2400">
                <a:ea typeface="굴림" charset="-127"/>
              </a:rPr>
              <a:t> and transmits </a:t>
            </a:r>
            <a:r>
              <a:rPr lang="en-US" altLang="ko-KR" sz="2400">
                <a:latin typeface="Courier New" charset="0"/>
                <a:ea typeface="굴림" charset="-127"/>
              </a:rPr>
              <a:t>C</a:t>
            </a:r>
            <a:r>
              <a:rPr lang="en-US" altLang="ko-KR" sz="2400">
                <a:ea typeface="굴림" charset="-127"/>
              </a:rPr>
              <a:t>. Here, </a:t>
            </a:r>
            <a:r>
              <a:rPr lang="en-US" altLang="ko-KR" sz="2400">
                <a:latin typeface="Courier New" charset="0"/>
                <a:ea typeface="굴림" charset="-127"/>
              </a:rPr>
              <a:t>M&lt;n</a:t>
            </a:r>
          </a:p>
          <a:p>
            <a:r>
              <a:rPr lang="en-US" altLang="ko-KR" sz="2400">
                <a:ea typeface="굴림" charset="-127"/>
              </a:rPr>
              <a:t>On receipt of this ciphertext, user A decrypts by calculating </a:t>
            </a:r>
            <a:r>
              <a:rPr lang="en-US" altLang="ko-KR" sz="2400">
                <a:latin typeface="Courier New" charset="0"/>
                <a:ea typeface="굴림" charset="-127"/>
              </a:rPr>
              <a:t>M = C</a:t>
            </a:r>
            <a:r>
              <a:rPr lang="en-US" altLang="ko-KR" sz="2400" baseline="30000">
                <a:latin typeface="Courier New" charset="0"/>
                <a:ea typeface="굴림" charset="-127"/>
              </a:rPr>
              <a:t>d</a:t>
            </a:r>
            <a:r>
              <a:rPr lang="en-US" altLang="ko-KR" sz="2400">
                <a:latin typeface="Courier New" charset="0"/>
                <a:ea typeface="굴림" charset="-127"/>
              </a:rPr>
              <a:t> mod n</a:t>
            </a:r>
            <a:r>
              <a:rPr lang="en-US" altLang="ko-KR" sz="2400">
                <a:ea typeface="굴림" charset="-127"/>
              </a:rPr>
              <a:t>. </a:t>
            </a:r>
            <a:r>
              <a:rPr lang="en-AU" altLang="ko-KR" sz="2400">
                <a:latin typeface="Courier New" charset="0"/>
                <a:ea typeface="굴림" charset="-127"/>
              </a:rPr>
              <a:t> </a:t>
            </a:r>
          </a:p>
          <a:p>
            <a:endParaRPr lang="en-AU" altLang="ko-KR" sz="2400">
              <a:latin typeface="Courier New" charset="0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9204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lang="ko-KR">
                <a:latin typeface="Bookman Old Style" pitchFamily="18" charset="0"/>
              </a:rPr>
              <a:t>&lt;</a:t>
            </a:r>
            <a:r>
              <a:rPr altLang="ko-KR" i="1">
                <a:latin typeface="Bookman Old Style" pitchFamily="18" charset="0"/>
              </a:rPr>
              <a:t>Z</a:t>
            </a:r>
            <a:r>
              <a:rPr altLang="ko-KR" i="1" baseline="-25000">
                <a:latin typeface="Bookman Old Style" pitchFamily="18" charset="0"/>
              </a:rPr>
              <a:t>n</a:t>
            </a:r>
            <a:r>
              <a:rPr altLang="ko-KR" i="1" baseline="30000">
                <a:latin typeface="Bookman Old Style" pitchFamily="18" charset="0"/>
              </a:rPr>
              <a:t>*</a:t>
            </a:r>
            <a:r>
              <a:rPr altLang="ko-KR">
                <a:latin typeface="Bookman Old Style" pitchFamily="18" charset="0"/>
              </a:rPr>
              <a:t>,</a:t>
            </a:r>
            <a:r>
              <a:rPr altLang="ko-KR">
                <a:ea typeface="MS PMincho" pitchFamily="18" charset="-128"/>
              </a:rPr>
              <a:t>·</a:t>
            </a:r>
            <a:r>
              <a:rPr altLang="ko-KR">
                <a:latin typeface="Bookman Old Style" pitchFamily="18" charset="0"/>
              </a:rPr>
              <a:t>&gt;</a:t>
            </a:r>
            <a:endParaRPr lang="ko-KR"/>
          </a:p>
        </p:txBody>
      </p:sp>
      <p:sp>
        <p:nvSpPr>
          <p:cNvPr id="15363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268413"/>
            <a:ext cx="8304213" cy="2135187"/>
          </a:xfrm>
        </p:spPr>
        <p:txBody>
          <a:bodyPr/>
          <a:lstStyle/>
          <a:p>
            <a:pPr marL="385763" indent="-385763"/>
            <a:r>
              <a:rPr lang="en-US" altLang="ko-KR"/>
              <a:t>Theorem :</a:t>
            </a:r>
          </a:p>
          <a:p>
            <a:pPr marL="952500" lvl="1" indent="-285750">
              <a:buFont typeface="Wingdings" pitchFamily="2" charset="2"/>
              <a:buNone/>
            </a:pPr>
            <a:r>
              <a:rPr lang="en-US" altLang="ko-KR"/>
              <a:t>If </a:t>
            </a:r>
            <a:r>
              <a:rPr lang="en-US" altLang="ko-KR" i="1">
                <a:latin typeface="Bookman Old Style" pitchFamily="18" charset="0"/>
              </a:rPr>
              <a:t>n</a:t>
            </a:r>
            <a:r>
              <a:rPr lang="en-US" altLang="ko-KR"/>
              <a:t> is any positive integer, </a:t>
            </a:r>
          </a:p>
          <a:p>
            <a:pPr marL="952500" lvl="1" indent="-285750">
              <a:buFont typeface="Wingdings" pitchFamily="2" charset="2"/>
              <a:buNone/>
            </a:pPr>
            <a:r>
              <a:rPr i="1">
                <a:latin typeface="Bookman Old Style" pitchFamily="18" charset="0"/>
                <a:ea typeface="맑은 고딕" pitchFamily="50" charset="-127"/>
              </a:rPr>
              <a:t>    </a:t>
            </a:r>
            <a:r>
              <a:rPr i="1">
                <a:solidFill>
                  <a:srgbClr val="FF0000"/>
                </a:solidFill>
                <a:latin typeface="Bookman Old Style" pitchFamily="18" charset="0"/>
                <a:ea typeface="맑은 고딕" pitchFamily="50" charset="-127"/>
              </a:rPr>
              <a:t>&lt;</a:t>
            </a:r>
            <a:r>
              <a:rPr lang="en-US" altLang="ko-KR" i="1">
                <a:solidFill>
                  <a:srgbClr val="FF0000"/>
                </a:solidFill>
                <a:latin typeface="Bookman Old Style" pitchFamily="18" charset="0"/>
              </a:rPr>
              <a:t>Z</a:t>
            </a:r>
            <a:r>
              <a:rPr lang="en-US" altLang="ko-KR" i="1" baseline="-25000">
                <a:solidFill>
                  <a:srgbClr val="FF0000"/>
                </a:solidFill>
                <a:latin typeface="Bookman Old Style" pitchFamily="18" charset="0"/>
              </a:rPr>
              <a:t>n</a:t>
            </a:r>
            <a:r>
              <a:rPr lang="en-US" altLang="ko-KR" i="1">
                <a:solidFill>
                  <a:srgbClr val="FF0000"/>
                </a:solidFill>
                <a:latin typeface="Bookman Old Style" pitchFamily="18" charset="0"/>
              </a:rPr>
              <a:t>*</a:t>
            </a:r>
            <a:r>
              <a:rPr lang="en-US" altLang="ko-KR" i="1" baseline="-2500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en-US" altLang="ko-KR" i="1">
                <a:solidFill>
                  <a:srgbClr val="FF0000"/>
                </a:solidFill>
                <a:latin typeface="Bookman Old Style" pitchFamily="18" charset="0"/>
              </a:rPr>
              <a:t>,</a:t>
            </a:r>
            <a:r>
              <a:rPr lang="en-US" altLang="ko-KR">
                <a:solidFill>
                  <a:srgbClr val="FF0000"/>
                </a:solidFill>
                <a:ea typeface="MS PMincho" pitchFamily="18" charset="-128"/>
              </a:rPr>
              <a:t>·</a:t>
            </a:r>
            <a:r>
              <a:rPr lang="en-US" altLang="ko-KR" i="1">
                <a:solidFill>
                  <a:srgbClr val="FF0000"/>
                </a:solidFill>
                <a:latin typeface="Bookman Old Style" pitchFamily="18" charset="0"/>
              </a:rPr>
              <a:t>&gt;</a:t>
            </a:r>
            <a:r>
              <a:rPr lang="en-US" altLang="ko-KR">
                <a:ea typeface="MS PMincho" pitchFamily="18" charset="-128"/>
              </a:rPr>
              <a:t> is an abelian group.</a:t>
            </a:r>
          </a:p>
          <a:p>
            <a:pPr marL="952500" lvl="1" indent="-285750">
              <a:lnSpc>
                <a:spcPct val="30000"/>
              </a:lnSpc>
            </a:pPr>
            <a:endParaRPr lang="en-US" altLang="ko-KR">
              <a:ea typeface="MS PMincho" pitchFamily="18" charset="-128"/>
            </a:endParaRPr>
          </a:p>
          <a:p>
            <a:pPr marL="385763" indent="-385763"/>
            <a:r>
              <a:rPr lang="en-US" altLang="ko-KR" sz="3000">
                <a:solidFill>
                  <a:srgbClr val="003399"/>
                </a:solidFill>
                <a:ea typeface="MS PMincho" pitchFamily="18" charset="-128"/>
              </a:rPr>
              <a:t>Example : The multiplication table of </a:t>
            </a:r>
            <a:r>
              <a:rPr lang="en-US" altLang="ko-KR" sz="2800" i="1">
                <a:solidFill>
                  <a:srgbClr val="003399"/>
                </a:solidFill>
                <a:latin typeface="Bookman Old Style" pitchFamily="18" charset="0"/>
              </a:rPr>
              <a:t>Z</a:t>
            </a:r>
            <a:r>
              <a:rPr lang="en-US" altLang="ko-KR" sz="2800" baseline="-25000">
                <a:solidFill>
                  <a:srgbClr val="003399"/>
                </a:solidFill>
              </a:rPr>
              <a:t>9</a:t>
            </a:r>
            <a:r>
              <a:rPr lang="en-US" altLang="ko-KR" sz="2800">
                <a:solidFill>
                  <a:srgbClr val="003399"/>
                </a:solidFill>
              </a:rPr>
              <a:t>*</a:t>
            </a:r>
            <a:r>
              <a:rPr lang="en-US" altLang="ko-KR" sz="3000">
                <a:solidFill>
                  <a:srgbClr val="003399"/>
                </a:solidFill>
                <a:ea typeface="MS PMincho" pitchFamily="18" charset="-128"/>
              </a:rPr>
              <a:t> is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gray">
          <a:xfrm>
            <a:off x="2627313" y="3954463"/>
            <a:ext cx="2376487" cy="2286000"/>
          </a:xfrm>
          <a:prstGeom prst="rect">
            <a:avLst/>
          </a:prstGeom>
          <a:solidFill>
            <a:srgbClr val="FFFF99"/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57029" name="Text Box 5"/>
          <p:cNvSpPr txBox="1">
            <a:spLocks noChangeArrowheads="1"/>
          </p:cNvSpPr>
          <p:nvPr/>
        </p:nvSpPr>
        <p:spPr bwMode="auto">
          <a:xfrm>
            <a:off x="2268538" y="3576638"/>
            <a:ext cx="3055937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  </a:t>
            </a:r>
            <a:r>
              <a:rPr kumimoji="0" lang="en-US" altLang="ko-KR" sz="240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1  2  4  5  7  8</a:t>
            </a:r>
          </a:p>
          <a:p>
            <a:pPr>
              <a:defRPr/>
            </a:pPr>
            <a:r>
              <a:rPr kumimoji="0" lang="en-US" altLang="ko-KR" sz="240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1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1  2  4  5  7  8</a:t>
            </a:r>
          </a:p>
          <a:p>
            <a:pPr>
              <a:defRPr/>
            </a:pPr>
            <a:r>
              <a:rPr kumimoji="0" lang="en-US" altLang="ko-KR" sz="240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2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2  4  8  1  5  7</a:t>
            </a:r>
          </a:p>
          <a:p>
            <a:pPr>
              <a:defRPr/>
            </a:pPr>
            <a:r>
              <a:rPr kumimoji="0" lang="en-US" altLang="ko-KR" sz="240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4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4  8  7  2  1  5</a:t>
            </a:r>
          </a:p>
          <a:p>
            <a:pPr>
              <a:defRPr/>
            </a:pPr>
            <a:r>
              <a:rPr kumimoji="0" lang="en-US" altLang="ko-KR" sz="240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5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5  1  2  7  8  4</a:t>
            </a:r>
          </a:p>
          <a:p>
            <a:pPr>
              <a:defRPr/>
            </a:pPr>
            <a:r>
              <a:rPr kumimoji="0" lang="en-US" altLang="ko-KR" sz="240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7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7  5  1  8  4  2    </a:t>
            </a:r>
          </a:p>
          <a:p>
            <a:pPr>
              <a:defRPr/>
            </a:pPr>
            <a:r>
              <a:rPr kumimoji="0" lang="en-US" altLang="ko-KR" sz="240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8</a:t>
            </a:r>
            <a:r>
              <a:rPr kumimoji="0" lang="en-US" altLang="ko-KR" sz="24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HY헤드라인M" pitchFamily="18" charset="-127"/>
              </a:rPr>
              <a:t>  8  7  5  4  2  1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5580063" y="3789363"/>
            <a:ext cx="2209800" cy="236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atinLnBrk="0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>
                <a:solidFill>
                  <a:srgbClr val="FF0000"/>
                </a:solidFill>
                <a:latin typeface="Bookman Old Style" pitchFamily="18" charset="0"/>
                <a:ea typeface="굴림" pitchFamily="50" charset="-127"/>
              </a:rPr>
              <a:t>&lt;</a:t>
            </a:r>
            <a:r>
              <a:rPr kumimoji="0" lang="en-US" altLang="ko-KR" sz="2400" b="1">
                <a:solidFill>
                  <a:srgbClr val="FF0000"/>
                </a:solidFill>
                <a:latin typeface="Comic Sans MS" pitchFamily="66" charset="0"/>
                <a:ea typeface="굴림" pitchFamily="50" charset="-127"/>
              </a:rPr>
              <a:t> </a:t>
            </a:r>
            <a:r>
              <a:rPr kumimoji="0" lang="en-US" altLang="ko-KR" sz="2400" b="1" i="1">
                <a:solidFill>
                  <a:srgbClr val="FF0000"/>
                </a:solidFill>
                <a:latin typeface="Bookman Old Style" pitchFamily="18" charset="0"/>
                <a:ea typeface="굴림" pitchFamily="50" charset="-127"/>
              </a:rPr>
              <a:t>Z</a:t>
            </a:r>
            <a:r>
              <a:rPr kumimoji="0" lang="en-US" altLang="ko-KR" sz="2000" b="1" baseline="-25000">
                <a:solidFill>
                  <a:srgbClr val="FF0000"/>
                </a:solidFill>
                <a:latin typeface="Comic Sans MS" pitchFamily="66" charset="0"/>
                <a:ea typeface="굴림" pitchFamily="50" charset="-127"/>
              </a:rPr>
              <a:t>9</a:t>
            </a:r>
            <a:r>
              <a:rPr kumimoji="0" lang="en-US" altLang="ko-KR" sz="2000" b="1">
                <a:solidFill>
                  <a:srgbClr val="FF0000"/>
                </a:solidFill>
                <a:latin typeface="Comic Sans MS" pitchFamily="66" charset="0"/>
                <a:ea typeface="굴림" pitchFamily="50" charset="-127"/>
              </a:rPr>
              <a:t>*</a:t>
            </a:r>
            <a:r>
              <a:rPr kumimoji="0" lang="en-US" altLang="ko-KR" sz="2400" b="1">
                <a:solidFill>
                  <a:srgbClr val="FF0000"/>
                </a:solidFill>
                <a:latin typeface="Comic Sans MS" pitchFamily="66" charset="0"/>
                <a:ea typeface="굴림" pitchFamily="50" charset="-127"/>
              </a:rPr>
              <a:t>, </a:t>
            </a:r>
            <a:r>
              <a:rPr lang="en-US" altLang="ko-KR" sz="2400" b="1">
                <a:solidFill>
                  <a:srgbClr val="FF0000"/>
                </a:solidFill>
                <a:latin typeface="Comic Sans MS" pitchFamily="66" charset="0"/>
                <a:ea typeface="HY엽서L" pitchFamily="18" charset="-127"/>
                <a:sym typeface="Symbol" pitchFamily="18" charset="2"/>
              </a:rPr>
              <a:t> </a:t>
            </a:r>
            <a:r>
              <a:rPr lang="en-US" altLang="ko-KR" sz="2400" b="1">
                <a:solidFill>
                  <a:srgbClr val="FF0000"/>
                </a:solidFill>
                <a:latin typeface="Bookman Old Style" pitchFamily="18" charset="0"/>
                <a:ea typeface="HY엽서L" pitchFamily="18" charset="-127"/>
                <a:sym typeface="Symbol" pitchFamily="18" charset="2"/>
              </a:rPr>
              <a:t>&gt;</a:t>
            </a:r>
            <a:endParaRPr kumimoji="0" lang="en-US" altLang="ko-KR" sz="2400" b="1">
              <a:solidFill>
                <a:srgbClr val="FF0000"/>
              </a:solidFill>
              <a:latin typeface="Bookman Old Style" pitchFamily="18" charset="0"/>
              <a:ea typeface="굴림" pitchFamily="50" charset="-127"/>
            </a:endParaRPr>
          </a:p>
          <a:p>
            <a:pPr latinLnBrk="0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000" b="1">
                <a:solidFill>
                  <a:srgbClr val="003399"/>
                </a:solidFill>
                <a:latin typeface="Comic Sans MS" pitchFamily="66" charset="0"/>
                <a:ea typeface="굴림" pitchFamily="50" charset="-127"/>
              </a:rPr>
              <a:t>1) Closed</a:t>
            </a:r>
          </a:p>
          <a:p>
            <a:pPr latinLnBrk="0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000" b="1">
                <a:solidFill>
                  <a:srgbClr val="003399"/>
                </a:solidFill>
                <a:latin typeface="Comic Sans MS" pitchFamily="66" charset="0"/>
                <a:ea typeface="굴림" pitchFamily="50" charset="-127"/>
              </a:rPr>
              <a:t>2) Associative</a:t>
            </a:r>
          </a:p>
          <a:p>
            <a:pPr latinLnBrk="0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000" b="1">
                <a:solidFill>
                  <a:srgbClr val="003399"/>
                </a:solidFill>
                <a:latin typeface="Comic Sans MS" pitchFamily="66" charset="0"/>
                <a:ea typeface="굴림" pitchFamily="50" charset="-127"/>
              </a:rPr>
              <a:t>3) Identity</a:t>
            </a:r>
          </a:p>
          <a:p>
            <a:pPr latinLnBrk="0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000" b="1">
                <a:solidFill>
                  <a:srgbClr val="003399"/>
                </a:solidFill>
                <a:latin typeface="Comic Sans MS" pitchFamily="66" charset="0"/>
                <a:ea typeface="굴림" pitchFamily="50" charset="-127"/>
              </a:rPr>
              <a:t>4) Inverse</a:t>
            </a:r>
          </a:p>
          <a:p>
            <a:pPr latinLnBrk="0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000" b="1">
                <a:solidFill>
                  <a:srgbClr val="003399"/>
                </a:solidFill>
                <a:latin typeface="Comic Sans MS" pitchFamily="66" charset="0"/>
                <a:ea typeface="굴림" pitchFamily="50" charset="-127"/>
              </a:rPr>
              <a:t>5) Commutative</a:t>
            </a:r>
          </a:p>
        </p:txBody>
      </p:sp>
      <p:sp>
        <p:nvSpPr>
          <p:cNvPr id="15367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345E50EB-68BD-437E-8833-C81564AFFCF1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3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4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q"/>
              <a:defRPr sz="28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Tahoma" charset="0"/>
                <a:ea typeface="Times New Roman (Hebrew)" charset="0"/>
                <a:cs typeface="Times New Roman (Hebrew)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53728AF-7320-E14F-83F4-70BD6E720A37}" type="slidenum">
              <a:rPr lang="en-US" altLang="ko-KR" sz="1000">
                <a:ea typeface="굴림" charset="-127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60</a:t>
            </a:fld>
            <a:endParaRPr lang="en-US" altLang="ko-KR" sz="1000">
              <a:ea typeface="굴림" charset="-127"/>
            </a:endParaRP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93038" cy="846138"/>
          </a:xfrm>
        </p:spPr>
        <p:txBody>
          <a:bodyPr/>
          <a:lstStyle/>
          <a:p>
            <a:r>
              <a:rPr lang="en-AU" altLang="ko-KR" dirty="0">
                <a:ea typeface="굴림" charset="-127"/>
              </a:rPr>
              <a:t>RSA </a:t>
            </a:r>
            <a:r>
              <a:rPr lang="en-AU" altLang="ko-KR" dirty="0" err="1">
                <a:ea typeface="굴림" charset="-127"/>
              </a:rPr>
              <a:t>En</a:t>
            </a:r>
            <a:r>
              <a:rPr lang="en-AU" altLang="ko-KR" dirty="0">
                <a:ea typeface="굴림" charset="-127"/>
              </a:rPr>
              <a:t>/Decryption - Example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7772400" cy="4837113"/>
          </a:xfrm>
        </p:spPr>
        <p:txBody>
          <a:bodyPr/>
          <a:lstStyle/>
          <a:p>
            <a:r>
              <a:rPr lang="en-AU" altLang="ko-KR" sz="2000">
                <a:ea typeface="굴림" charset="-127"/>
              </a:rPr>
              <a:t>Example of RSA encryption/decryption. </a:t>
            </a:r>
          </a:p>
          <a:p>
            <a:r>
              <a:rPr lang="en-AU" altLang="ko-KR" sz="2000">
                <a:ea typeface="굴림" charset="-127"/>
              </a:rPr>
              <a:t>Key : </a:t>
            </a:r>
            <a:r>
              <a:rPr lang="en-AU" altLang="ko-KR" sz="2000">
                <a:latin typeface="Courier New" charset="0"/>
                <a:ea typeface="굴림" charset="-127"/>
              </a:rPr>
              <a:t>PU={7,187}, PR={23,17,11}</a:t>
            </a:r>
          </a:p>
          <a:p>
            <a:r>
              <a:rPr lang="en-AU" altLang="ko-KR" sz="2000">
                <a:ea typeface="굴림" charset="-127"/>
              </a:rPr>
              <a:t>Given message </a:t>
            </a:r>
            <a:r>
              <a:rPr lang="en-AU" altLang="ko-KR" sz="2000">
                <a:latin typeface="Courier New" charset="0"/>
                <a:ea typeface="굴림" charset="-127"/>
              </a:rPr>
              <a:t>M = 88 </a:t>
            </a:r>
            <a:r>
              <a:rPr lang="en-AU" altLang="ko-KR" sz="2000">
                <a:ea typeface="굴림" charset="-127"/>
              </a:rPr>
              <a:t> (note, </a:t>
            </a:r>
            <a:r>
              <a:rPr lang="en-AU" altLang="ko-KR" sz="2000">
                <a:latin typeface="Courier New" charset="0"/>
                <a:ea typeface="굴림" charset="-127"/>
              </a:rPr>
              <a:t>88&lt;187</a:t>
            </a:r>
            <a:r>
              <a:rPr lang="en-AU" altLang="ko-KR" sz="2000">
                <a:ea typeface="굴림" charset="-127"/>
              </a:rPr>
              <a:t>)</a:t>
            </a:r>
          </a:p>
          <a:p>
            <a:r>
              <a:rPr lang="en-AU" altLang="ko-KR" sz="2000">
                <a:ea typeface="굴림" charset="-127"/>
              </a:rPr>
              <a:t>Encryption:</a:t>
            </a:r>
          </a:p>
          <a:p>
            <a:pPr lvl="1">
              <a:buFont typeface="Wingdings" charset="2"/>
              <a:buNone/>
            </a:pPr>
            <a:r>
              <a:rPr lang="en-AU" altLang="ko-KR" sz="1800">
                <a:latin typeface="Courier New" charset="0"/>
                <a:ea typeface="굴림" charset="-127"/>
              </a:rPr>
              <a:t>C = 88</a:t>
            </a:r>
            <a:r>
              <a:rPr lang="en-AU" altLang="ko-KR" sz="1800" baseline="30000">
                <a:latin typeface="Courier New" charset="0"/>
                <a:ea typeface="굴림" charset="-127"/>
              </a:rPr>
              <a:t>7</a:t>
            </a:r>
            <a:r>
              <a:rPr lang="en-AU" altLang="ko-KR" sz="1800">
                <a:latin typeface="Courier New" charset="0"/>
                <a:ea typeface="굴림" charset="-127"/>
              </a:rPr>
              <a:t> mod 187 = 11</a:t>
            </a:r>
            <a:r>
              <a:rPr lang="en-AU" altLang="ko-KR" sz="1800">
                <a:ea typeface="굴림" charset="-127"/>
              </a:rPr>
              <a:t> </a:t>
            </a:r>
          </a:p>
          <a:p>
            <a:r>
              <a:rPr lang="en-AU" altLang="ko-KR" sz="2000">
                <a:ea typeface="굴림" charset="-127"/>
              </a:rPr>
              <a:t>Decryption:</a:t>
            </a:r>
          </a:p>
          <a:p>
            <a:pPr lvl="1">
              <a:buFont typeface="Wingdings" charset="2"/>
              <a:buNone/>
            </a:pPr>
            <a:r>
              <a:rPr lang="en-AU" altLang="ko-KR" sz="1800">
                <a:latin typeface="Courier New" charset="0"/>
                <a:ea typeface="굴림" charset="-127"/>
              </a:rPr>
              <a:t>M = 11</a:t>
            </a:r>
            <a:r>
              <a:rPr lang="en-AU" altLang="ko-KR" sz="1800" baseline="30000">
                <a:latin typeface="Courier New" charset="0"/>
                <a:ea typeface="굴림" charset="-127"/>
              </a:rPr>
              <a:t>23</a:t>
            </a:r>
            <a:r>
              <a:rPr lang="en-AU" altLang="ko-KR" sz="1800">
                <a:latin typeface="Courier New" charset="0"/>
                <a:ea typeface="굴림" charset="-127"/>
              </a:rPr>
              <a:t> mod 187 = 88</a:t>
            </a:r>
            <a:r>
              <a:rPr lang="en-AU" altLang="ko-KR" sz="1800">
                <a:ea typeface="굴림" charset="-127"/>
              </a:rPr>
              <a:t> </a:t>
            </a:r>
          </a:p>
        </p:txBody>
      </p:sp>
      <p:pic>
        <p:nvPicPr>
          <p:cNvPr id="6246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191000"/>
            <a:ext cx="7315200" cy="214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4772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/>
              <a:t>Order of Group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268413"/>
            <a:ext cx="8458200" cy="4608512"/>
          </a:xfrm>
        </p:spPr>
        <p:txBody>
          <a:bodyPr/>
          <a:lstStyle/>
          <a:p>
            <a:r>
              <a:rPr lang="en-US" altLang="ko-KR"/>
              <a:t> Definition 16.2</a:t>
            </a:r>
          </a:p>
          <a:p>
            <a:pPr lvl="1">
              <a:buFont typeface="Wingdings" pitchFamily="2" charset="2"/>
              <a:buNone/>
            </a:pPr>
            <a:r>
              <a:rPr lang="en-US" altLang="ko-KR">
                <a:solidFill>
                  <a:srgbClr val="FF0000"/>
                </a:solidFill>
              </a:rPr>
              <a:t>For every group </a:t>
            </a:r>
            <a:r>
              <a:rPr lang="en-US" altLang="ko-KR" i="1">
                <a:solidFill>
                  <a:srgbClr val="FF0000"/>
                </a:solidFill>
                <a:latin typeface="Bookman Old Style" pitchFamily="18" charset="0"/>
              </a:rPr>
              <a:t>G</a:t>
            </a:r>
            <a:r>
              <a:rPr lang="en-US" altLang="ko-KR"/>
              <a:t>  the </a:t>
            </a:r>
            <a:r>
              <a:rPr lang="en-US" altLang="ko-KR">
                <a:solidFill>
                  <a:srgbClr val="008000"/>
                </a:solidFill>
              </a:rPr>
              <a:t>number of elements</a:t>
            </a:r>
            <a:r>
              <a:rPr lang="en-US" altLang="ko-KR"/>
              <a:t> in </a:t>
            </a:r>
            <a:r>
              <a:rPr lang="en-US" altLang="ko-KR" i="1">
                <a:latin typeface="Bookman Old Style" pitchFamily="18" charset="0"/>
                <a:sym typeface="Wingdings" pitchFamily="2" charset="2"/>
              </a:rPr>
              <a:t>G</a:t>
            </a:r>
            <a:r>
              <a:rPr lang="en-US" altLang="ko-KR">
                <a:sym typeface="Wingdings" pitchFamily="2" charset="2"/>
              </a:rPr>
              <a:t> is called the </a:t>
            </a:r>
            <a:r>
              <a:rPr lang="en-US" altLang="ko-KR" i="1">
                <a:solidFill>
                  <a:srgbClr val="FF0000"/>
                </a:solidFill>
                <a:sym typeface="Wingdings" pitchFamily="2" charset="2"/>
              </a:rPr>
              <a:t>order</a:t>
            </a:r>
            <a:r>
              <a:rPr lang="en-US" altLang="ko-KR">
                <a:sym typeface="Wingdings" pitchFamily="2" charset="2"/>
              </a:rPr>
              <a:t> </a:t>
            </a:r>
            <a:r>
              <a:rPr lang="en-US" altLang="ko-KR">
                <a:solidFill>
                  <a:srgbClr val="FF0000"/>
                </a:solidFill>
              </a:rPr>
              <a:t>of </a:t>
            </a:r>
            <a:r>
              <a:rPr lang="en-US" altLang="ko-KR" i="1">
                <a:solidFill>
                  <a:srgbClr val="FF0000"/>
                </a:solidFill>
                <a:latin typeface="Bookman Old Style" pitchFamily="18" charset="0"/>
                <a:sym typeface="Wingdings" pitchFamily="2" charset="2"/>
              </a:rPr>
              <a:t>G</a:t>
            </a:r>
            <a:r>
              <a:rPr lang="en-US" altLang="ko-KR">
                <a:sym typeface="Wingdings" pitchFamily="2" charset="2"/>
              </a:rPr>
              <a:t> and is denoted by </a:t>
            </a:r>
            <a:r>
              <a:rPr lang="en-US" altLang="ko-KR">
                <a:solidFill>
                  <a:srgbClr val="FF0000"/>
                </a:solidFill>
                <a:sym typeface="Wingdings" pitchFamily="2" charset="2"/>
              </a:rPr>
              <a:t>|</a:t>
            </a:r>
            <a:r>
              <a:rPr lang="en-US" altLang="ko-KR" i="1">
                <a:solidFill>
                  <a:srgbClr val="FF0000"/>
                </a:solidFill>
                <a:latin typeface="Bookman Old Style" pitchFamily="18" charset="0"/>
                <a:sym typeface="Wingdings" pitchFamily="2" charset="2"/>
              </a:rPr>
              <a:t>G</a:t>
            </a:r>
            <a:r>
              <a:rPr lang="en-US" altLang="ko-KR" i="1">
                <a:latin typeface="Bookman Old Style" pitchFamily="18" charset="0"/>
                <a:sym typeface="Wingdings" pitchFamily="2" charset="2"/>
              </a:rPr>
              <a:t> </a:t>
            </a:r>
            <a:r>
              <a:rPr lang="en-US" altLang="ko-KR">
                <a:solidFill>
                  <a:srgbClr val="FF0000"/>
                </a:solidFill>
                <a:sym typeface="Wingdings" pitchFamily="2" charset="2"/>
              </a:rPr>
              <a:t>|</a:t>
            </a:r>
            <a:r>
              <a:rPr lang="en-US" altLang="ko-KR">
                <a:sym typeface="Wingdings" pitchFamily="2" charset="2"/>
              </a:rPr>
              <a:t>.</a:t>
            </a:r>
          </a:p>
          <a:p>
            <a:pPr lvl="1">
              <a:buFont typeface="Wingdings" pitchFamily="2" charset="2"/>
              <a:buNone/>
            </a:pPr>
            <a:r>
              <a:rPr lang="en-US" altLang="ko-KR">
                <a:sym typeface="Wingdings" pitchFamily="2" charset="2"/>
              </a:rPr>
              <a:t>When the number of elements in a group is not finite we say that </a:t>
            </a:r>
            <a:r>
              <a:rPr lang="en-US" altLang="ko-KR" i="1">
                <a:latin typeface="Bookman Old Style" pitchFamily="18" charset="0"/>
                <a:sym typeface="Wingdings" pitchFamily="2" charset="2"/>
              </a:rPr>
              <a:t>G</a:t>
            </a:r>
            <a:r>
              <a:rPr lang="en-US" altLang="ko-KR">
                <a:sym typeface="Wingdings" pitchFamily="2" charset="2"/>
              </a:rPr>
              <a:t> has </a:t>
            </a:r>
            <a:r>
              <a:rPr lang="en-US" altLang="ko-KR">
                <a:solidFill>
                  <a:srgbClr val="008000"/>
                </a:solidFill>
                <a:sym typeface="Wingdings" pitchFamily="2" charset="2"/>
              </a:rPr>
              <a:t>infinite order</a:t>
            </a:r>
            <a:r>
              <a:rPr lang="en-US" altLang="ko-KR">
                <a:sym typeface="Wingdings" pitchFamily="2" charset="2"/>
              </a:rPr>
              <a:t>.</a:t>
            </a:r>
          </a:p>
          <a:p>
            <a:pPr lvl="1">
              <a:lnSpc>
                <a:spcPct val="160000"/>
              </a:lnSpc>
              <a:buFont typeface="Wingdings" pitchFamily="2" charset="2"/>
              <a:buNone/>
            </a:pPr>
            <a:r>
              <a:rPr lang="en-US" altLang="ko-KR">
                <a:sym typeface="Wingdings" pitchFamily="2" charset="2"/>
              </a:rPr>
              <a:t>( Example 16.3 )</a:t>
            </a:r>
          </a:p>
          <a:p>
            <a:pPr lvl="1">
              <a:buFont typeface="Wingdings" pitchFamily="2" charset="2"/>
              <a:buNone/>
            </a:pPr>
            <a:r>
              <a:rPr lang="en-US" altLang="ko-KR">
                <a:ea typeface="MS PMincho" pitchFamily="18" charset="-128"/>
              </a:rPr>
              <a:t>For all </a:t>
            </a:r>
            <a:r>
              <a:rPr lang="en-US" altLang="ko-KR" i="1">
                <a:latin typeface="Bookman Old Style" pitchFamily="18" charset="0"/>
              </a:rPr>
              <a:t>n </a:t>
            </a:r>
            <a:r>
              <a:rPr lang="en-US" altLang="ko-KR">
                <a:latin typeface="Bookman Old Style" pitchFamily="18" charset="0"/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>
                <a:latin typeface="Bookman Old Style" pitchFamily="18" charset="0"/>
                <a:ea typeface="MS PMincho" pitchFamily="18" charset="-128"/>
              </a:rPr>
              <a:t> Z</a:t>
            </a:r>
            <a:r>
              <a:rPr lang="en-US" altLang="ko-KR" i="1" baseline="30000">
                <a:latin typeface="Bookman Old Style" pitchFamily="18" charset="0"/>
                <a:ea typeface="MS PMincho" pitchFamily="18" charset="-128"/>
              </a:rPr>
              <a:t>+ </a:t>
            </a:r>
            <a:r>
              <a:rPr lang="en-US" altLang="ko-KR" i="1">
                <a:latin typeface="Bookman Old Style" pitchFamily="18" charset="0"/>
              </a:rPr>
              <a:t>, |</a:t>
            </a:r>
            <a:r>
              <a:rPr i="1">
                <a:latin typeface="Bookman Old Style" pitchFamily="18" charset="0"/>
                <a:ea typeface="맑은 고딕" pitchFamily="50" charset="-127"/>
              </a:rPr>
              <a:t>&lt;</a:t>
            </a:r>
            <a:r>
              <a:rPr lang="en-US" altLang="ko-KR" i="1">
                <a:latin typeface="Bookman Old Style" pitchFamily="18" charset="0"/>
              </a:rPr>
              <a:t>Z</a:t>
            </a:r>
            <a:r>
              <a:rPr lang="en-US" altLang="ko-KR" i="1" baseline="-25000">
                <a:latin typeface="Bookman Old Style" pitchFamily="18" charset="0"/>
              </a:rPr>
              <a:t>n </a:t>
            </a:r>
            <a:r>
              <a:rPr lang="en-US" altLang="ko-KR" i="1">
                <a:latin typeface="Bookman Old Style" pitchFamily="18" charset="0"/>
              </a:rPr>
              <a:t>,+&gt;| = n.</a:t>
            </a:r>
          </a:p>
          <a:p>
            <a:pPr lvl="1">
              <a:buFont typeface="Wingdings" pitchFamily="2" charset="2"/>
              <a:buNone/>
            </a:pPr>
            <a:r>
              <a:rPr lang="en-US" altLang="ko-KR">
                <a:latin typeface="Bookman Old Style" pitchFamily="18" charset="0"/>
              </a:rPr>
              <a:t>|</a:t>
            </a:r>
            <a:r>
              <a:rPr sz="3200">
                <a:latin typeface="Bookman Old Style" pitchFamily="18" charset="0"/>
                <a:ea typeface="맑은 고딕" pitchFamily="50" charset="-127"/>
              </a:rPr>
              <a:t>&lt;</a:t>
            </a:r>
            <a:r>
              <a:rPr lang="en-US" altLang="ko-KR">
                <a:latin typeface="Bookman Old Style" pitchFamily="18" charset="0"/>
              </a:rPr>
              <a:t>Z</a:t>
            </a:r>
            <a:r>
              <a:rPr lang="en-US" altLang="ko-KR" baseline="-25000">
                <a:latin typeface="Bookman Old Style" pitchFamily="18" charset="0"/>
              </a:rPr>
              <a:t>p</a:t>
            </a:r>
            <a:r>
              <a:rPr lang="en-US" altLang="ko-KR">
                <a:latin typeface="Bookman Old Style" pitchFamily="18" charset="0"/>
              </a:rPr>
              <a:t>*</a:t>
            </a:r>
            <a:r>
              <a:rPr lang="en-US" altLang="ko-KR" baseline="-25000">
                <a:latin typeface="Bookman Old Style" pitchFamily="18" charset="0"/>
              </a:rPr>
              <a:t> </a:t>
            </a:r>
            <a:r>
              <a:rPr lang="en-US" altLang="ko-KR">
                <a:latin typeface="Bookman Old Style" pitchFamily="18" charset="0"/>
              </a:rPr>
              <a:t>,</a:t>
            </a:r>
            <a:r>
              <a:rPr lang="en-US" altLang="ko-KR">
                <a:latin typeface="Bookman Old Style" pitchFamily="18" charset="0"/>
                <a:ea typeface="MS PMincho" pitchFamily="18" charset="-128"/>
              </a:rPr>
              <a:t>·</a:t>
            </a:r>
            <a:r>
              <a:rPr lang="en-US" altLang="ko-KR">
                <a:latin typeface="Bookman Old Style" pitchFamily="18" charset="0"/>
              </a:rPr>
              <a:t>&gt;|</a:t>
            </a:r>
            <a:r>
              <a:rPr lang="en-US" altLang="ko-KR" i="1">
                <a:latin typeface="Bookman Old Style" pitchFamily="18" charset="0"/>
              </a:rPr>
              <a:t> = p</a:t>
            </a:r>
            <a:r>
              <a:rPr lang="en-US" altLang="ko-KR"/>
              <a:t>-1</a:t>
            </a:r>
            <a:r>
              <a:rPr lang="en-US" altLang="ko-KR" i="1">
                <a:latin typeface="Bookman Old Style" pitchFamily="18" charset="0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altLang="ko-KR" i="1">
                <a:latin typeface="Bookman Old Style" pitchFamily="18" charset="0"/>
              </a:rPr>
              <a:t> </a:t>
            </a:r>
            <a:r>
              <a:rPr lang="en-US" altLang="ko-KR"/>
              <a:t>Notice that</a:t>
            </a:r>
            <a:r>
              <a:rPr lang="en-US" altLang="ko-KR" i="1">
                <a:latin typeface="Bookman Old Style" pitchFamily="18" charset="0"/>
              </a:rPr>
              <a:t>  </a:t>
            </a:r>
            <a:r>
              <a:rPr lang="en-US" altLang="ko-KR" i="1">
                <a:solidFill>
                  <a:srgbClr val="800080"/>
                </a:solidFill>
                <a:latin typeface="Bookman Old Style" pitchFamily="18" charset="0"/>
              </a:rPr>
              <a:t>|</a:t>
            </a:r>
            <a:r>
              <a:rPr lang="ko-KR" altLang="en-US" sz="3600" i="1">
                <a:solidFill>
                  <a:srgbClr val="800080"/>
                </a:solidFill>
                <a:latin typeface="Bookman Old Style" pitchFamily="18" charset="0"/>
              </a:rPr>
              <a:t>&lt;</a:t>
            </a:r>
            <a:r>
              <a:rPr lang="en-US" altLang="ko-KR" i="1">
                <a:solidFill>
                  <a:srgbClr val="800080"/>
                </a:solidFill>
                <a:latin typeface="Bookman Old Style" pitchFamily="18" charset="0"/>
              </a:rPr>
              <a:t>Z</a:t>
            </a:r>
            <a:r>
              <a:rPr lang="en-US" altLang="ko-KR" i="1" baseline="-25000">
                <a:solidFill>
                  <a:srgbClr val="800080"/>
                </a:solidFill>
                <a:latin typeface="Bookman Old Style" pitchFamily="18" charset="0"/>
              </a:rPr>
              <a:t>n</a:t>
            </a:r>
            <a:r>
              <a:rPr lang="en-US" altLang="ko-KR" i="1">
                <a:solidFill>
                  <a:srgbClr val="800080"/>
                </a:solidFill>
                <a:latin typeface="Bookman Old Style" pitchFamily="18" charset="0"/>
              </a:rPr>
              <a:t>*</a:t>
            </a:r>
            <a:r>
              <a:rPr lang="en-US" altLang="ko-KR" i="1" baseline="-25000">
                <a:solidFill>
                  <a:srgbClr val="800080"/>
                </a:solidFill>
                <a:latin typeface="Bookman Old Style" pitchFamily="18" charset="0"/>
              </a:rPr>
              <a:t> </a:t>
            </a:r>
            <a:r>
              <a:rPr lang="en-US" altLang="ko-KR" i="1">
                <a:solidFill>
                  <a:srgbClr val="800080"/>
                </a:solidFill>
                <a:latin typeface="Bookman Old Style" pitchFamily="18" charset="0"/>
              </a:rPr>
              <a:t>,</a:t>
            </a:r>
            <a:r>
              <a:rPr lang="en-US" altLang="ko-KR">
                <a:solidFill>
                  <a:srgbClr val="800080"/>
                </a:solidFill>
                <a:latin typeface="Bookman Old Style" pitchFamily="18" charset="0"/>
                <a:ea typeface="MS PMincho" pitchFamily="18" charset="-128"/>
              </a:rPr>
              <a:t>·</a:t>
            </a:r>
            <a:r>
              <a:rPr lang="en-US" altLang="ko-KR" i="1">
                <a:solidFill>
                  <a:srgbClr val="800080"/>
                </a:solidFill>
                <a:latin typeface="Bookman Old Style" pitchFamily="18" charset="0"/>
              </a:rPr>
              <a:t>&gt;| = </a:t>
            </a:r>
            <a:r>
              <a:rPr lang="en-US" altLang="ko-KR">
                <a:solidFill>
                  <a:srgbClr val="800080"/>
                </a:solidFill>
                <a:latin typeface="Bookman Old Style" pitchFamily="18" charset="0"/>
                <a:ea typeface="HY헤드라인M" pitchFamily="18" charset="-127"/>
                <a:sym typeface="Symbol" pitchFamily="18" charset="2"/>
              </a:rPr>
              <a:t></a:t>
            </a:r>
            <a:r>
              <a:rPr lang="en-US" altLang="ko-KR">
                <a:solidFill>
                  <a:srgbClr val="80008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(</a:t>
            </a:r>
            <a:r>
              <a:rPr lang="en-US" altLang="ko-KR" i="1">
                <a:solidFill>
                  <a:srgbClr val="80008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n</a:t>
            </a:r>
            <a:r>
              <a:rPr lang="en-US" altLang="ko-KR">
                <a:solidFill>
                  <a:srgbClr val="800080"/>
                </a:solidFill>
                <a:latin typeface="Bookman Old Style" pitchFamily="18" charset="0"/>
                <a:ea typeface="Arial Unicode MS" pitchFamily="50" charset="-127"/>
                <a:cs typeface="Arial Unicode MS" pitchFamily="50" charset="-127"/>
              </a:rPr>
              <a:t>)</a:t>
            </a:r>
            <a:r>
              <a:rPr lang="en-US" altLang="ko-KR" i="1">
                <a:solidFill>
                  <a:srgbClr val="800080"/>
                </a:solidFill>
                <a:latin typeface="Bookman Old Style" pitchFamily="18" charset="0"/>
              </a:rPr>
              <a:t>.</a:t>
            </a:r>
          </a:p>
        </p:txBody>
      </p:sp>
      <p:sp>
        <p:nvSpPr>
          <p:cNvPr id="17412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591E99B6-1625-4001-8BC8-3E55990FA217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/>
              <a:t>Properties of Groups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268413"/>
            <a:ext cx="8305800" cy="3313112"/>
          </a:xfrm>
        </p:spPr>
        <p:txBody>
          <a:bodyPr/>
          <a:lstStyle/>
          <a:p>
            <a:r>
              <a:rPr lang="en-US" altLang="ko-KR"/>
              <a:t> For every group </a:t>
            </a:r>
            <a:r>
              <a:rPr lang="en-US" altLang="ko-KR" i="1">
                <a:latin typeface="Bookman Old Style" pitchFamily="18" charset="0"/>
              </a:rPr>
              <a:t>G</a:t>
            </a:r>
            <a:r>
              <a:rPr lang="en-US" altLang="ko-KR"/>
              <a:t>,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(1) the identity of </a:t>
            </a:r>
            <a:r>
              <a:rPr lang="en-US" altLang="ko-KR" i="1">
                <a:latin typeface="Bookman Old Style" pitchFamily="18" charset="0"/>
              </a:rPr>
              <a:t>G</a:t>
            </a:r>
            <a:r>
              <a:rPr lang="en-US" altLang="ko-KR"/>
              <a:t> is unique.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(2) the inverse of each element of </a:t>
            </a:r>
            <a:r>
              <a:rPr lang="en-US" altLang="ko-KR" i="1">
                <a:latin typeface="Bookman Old Style" pitchFamily="18" charset="0"/>
              </a:rPr>
              <a:t>G</a:t>
            </a:r>
            <a:r>
              <a:rPr lang="en-US" altLang="ko-KR"/>
              <a:t> is unique.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(3) if </a:t>
            </a:r>
            <a:r>
              <a:rPr lang="en-US" altLang="ko-KR" i="1">
                <a:latin typeface="Bookman Old Style" pitchFamily="18" charset="0"/>
              </a:rPr>
              <a:t>a, b, c </a:t>
            </a:r>
            <a:r>
              <a:rPr lang="en-US" altLang="ko-KR">
                <a:latin typeface="Bookman Old Style" pitchFamily="18" charset="0"/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>
                <a:latin typeface="Bookman Old Style" pitchFamily="18" charset="0"/>
              </a:rPr>
              <a:t> G</a:t>
            </a:r>
            <a:r>
              <a:rPr lang="en-US" altLang="ko-KR"/>
              <a:t>, and </a:t>
            </a:r>
            <a:r>
              <a:rPr lang="en-US" altLang="ko-KR" i="1">
                <a:latin typeface="Bookman Old Style" pitchFamily="18" charset="0"/>
              </a:rPr>
              <a:t>ab = ac </a:t>
            </a:r>
            <a:r>
              <a:rPr lang="en-US" altLang="ko-KR" i="1">
                <a:latin typeface="Bookman Old Style" pitchFamily="18" charset="0"/>
                <a:sym typeface="Wingdings" pitchFamily="2" charset="2"/>
              </a:rPr>
              <a:t> </a:t>
            </a:r>
            <a:r>
              <a:rPr lang="en-US" altLang="ko-KR" i="1">
                <a:latin typeface="Bookman Old Style" pitchFamily="18" charset="0"/>
              </a:rPr>
              <a:t>b = c</a:t>
            </a:r>
            <a:r>
              <a:rPr lang="en-US" altLang="ko-KR"/>
              <a:t> </a:t>
            </a:r>
          </a:p>
          <a:p>
            <a:pPr lvl="1">
              <a:buFont typeface="Wingdings" pitchFamily="2" charset="2"/>
              <a:buNone/>
            </a:pPr>
            <a:r>
              <a:rPr lang="en-US" altLang="ko-KR">
                <a:solidFill>
                  <a:srgbClr val="009900"/>
                </a:solidFill>
              </a:rPr>
              <a:t>                        (Left-cancellation property)</a:t>
            </a:r>
            <a:r>
              <a:rPr lang="en-US" altLang="ko-KR">
                <a:solidFill>
                  <a:srgbClr val="0099FF"/>
                </a:solidFill>
              </a:rPr>
              <a:t> </a:t>
            </a:r>
          </a:p>
          <a:p>
            <a:pPr lvl="1">
              <a:buFont typeface="Wingdings" pitchFamily="2" charset="2"/>
              <a:buNone/>
            </a:pPr>
            <a:r>
              <a:rPr lang="en-US" altLang="ko-KR"/>
              <a:t>(4) if </a:t>
            </a:r>
            <a:r>
              <a:rPr lang="en-US" altLang="ko-KR" i="1">
                <a:latin typeface="Bookman Old Style" pitchFamily="18" charset="0"/>
              </a:rPr>
              <a:t>a, b, c </a:t>
            </a:r>
            <a:r>
              <a:rPr lang="en-US" altLang="ko-KR">
                <a:latin typeface="Bookman Old Style" pitchFamily="18" charset="0"/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i="1">
                <a:latin typeface="Bookman Old Style" pitchFamily="18" charset="0"/>
              </a:rPr>
              <a:t> G</a:t>
            </a:r>
            <a:r>
              <a:rPr lang="en-US" altLang="ko-KR"/>
              <a:t>, and </a:t>
            </a:r>
            <a:r>
              <a:rPr lang="en-US" altLang="ko-KR" i="1">
                <a:latin typeface="Bookman Old Style" pitchFamily="18" charset="0"/>
              </a:rPr>
              <a:t>ba = ca </a:t>
            </a:r>
            <a:r>
              <a:rPr lang="en-US" altLang="ko-KR" i="1">
                <a:latin typeface="Bookman Old Style" pitchFamily="18" charset="0"/>
                <a:sym typeface="Wingdings" pitchFamily="2" charset="2"/>
              </a:rPr>
              <a:t> </a:t>
            </a:r>
            <a:r>
              <a:rPr lang="en-US" altLang="ko-KR" i="1">
                <a:latin typeface="Bookman Old Style" pitchFamily="18" charset="0"/>
              </a:rPr>
              <a:t>b = c</a:t>
            </a:r>
            <a:r>
              <a:rPr lang="en-US" altLang="ko-KR">
                <a:solidFill>
                  <a:srgbClr val="0099FF"/>
                </a:solidFill>
              </a:rPr>
              <a:t>       </a:t>
            </a:r>
          </a:p>
          <a:p>
            <a:pPr lvl="1">
              <a:buFont typeface="Wingdings" pitchFamily="2" charset="2"/>
              <a:buNone/>
            </a:pPr>
            <a:r>
              <a:rPr lang="en-US" altLang="ko-KR">
                <a:solidFill>
                  <a:srgbClr val="009900"/>
                </a:solidFill>
              </a:rPr>
              <a:t>                       (Right-cancellation property)</a:t>
            </a:r>
            <a:r>
              <a:rPr lang="en-US" altLang="ko-KR">
                <a:solidFill>
                  <a:srgbClr val="0099FF"/>
                </a:solidFill>
              </a:rPr>
              <a:t> </a:t>
            </a:r>
          </a:p>
        </p:txBody>
      </p:sp>
      <p:sp>
        <p:nvSpPr>
          <p:cNvPr id="261124" name="Rectangle 4"/>
          <p:cNvSpPr>
            <a:spLocks noChangeArrowheads="1"/>
          </p:cNvSpPr>
          <p:nvPr/>
        </p:nvSpPr>
        <p:spPr bwMode="auto">
          <a:xfrm>
            <a:off x="755650" y="4870450"/>
            <a:ext cx="5040313" cy="5746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800" b="1">
                <a:solidFill>
                  <a:srgbClr val="003399"/>
                </a:solidFill>
                <a:latin typeface="Comic Sans MS" pitchFamily="66" charset="0"/>
                <a:ea typeface="굴림" pitchFamily="50" charset="-127"/>
              </a:rPr>
              <a:t>(Notation)</a:t>
            </a:r>
            <a:r>
              <a:rPr kumimoji="0" lang="en-US" altLang="ko-KR" sz="2800" b="1">
                <a:latin typeface="Comic Sans MS" pitchFamily="66" charset="0"/>
                <a:ea typeface="굴림" pitchFamily="50" charset="-127"/>
              </a:rPr>
              <a:t> </a:t>
            </a:r>
            <a:r>
              <a:rPr kumimoji="0" lang="en-US" altLang="ko-KR" sz="2800" b="1" i="1">
                <a:solidFill>
                  <a:srgbClr val="FF3300"/>
                </a:solidFill>
                <a:latin typeface="Bookman Old Style" pitchFamily="18" charset="0"/>
                <a:ea typeface="굴림" pitchFamily="50" charset="-127"/>
              </a:rPr>
              <a:t>a </a:t>
            </a:r>
            <a:r>
              <a:rPr lang="en-US" altLang="ko-KR" sz="2800" b="1">
                <a:solidFill>
                  <a:srgbClr val="FF3300"/>
                </a:solidFill>
                <a:latin typeface="Comic Sans MS" pitchFamily="66" charset="0"/>
                <a:ea typeface="굴림" pitchFamily="50" charset="-127"/>
                <a:sym typeface="Wingdings" pitchFamily="2" charset="2"/>
              </a:rPr>
              <a:t></a:t>
            </a:r>
            <a:r>
              <a:rPr kumimoji="0" lang="en-US" altLang="ko-KR" sz="2800" b="1">
                <a:solidFill>
                  <a:srgbClr val="FF3300"/>
                </a:solidFill>
                <a:latin typeface="Comic Sans MS" pitchFamily="66" charset="0"/>
                <a:ea typeface="굴림" pitchFamily="50" charset="-127"/>
              </a:rPr>
              <a:t> </a:t>
            </a:r>
            <a:r>
              <a:rPr kumimoji="0" lang="en-US" altLang="ko-KR" sz="2800" b="1" i="1">
                <a:solidFill>
                  <a:srgbClr val="FF3300"/>
                </a:solidFill>
                <a:latin typeface="Bookman Old Style" pitchFamily="18" charset="0"/>
                <a:ea typeface="굴림" pitchFamily="50" charset="-127"/>
              </a:rPr>
              <a:t>b</a:t>
            </a:r>
            <a:r>
              <a:rPr kumimoji="0" lang="en-US" altLang="ko-KR" sz="2800" b="1">
                <a:solidFill>
                  <a:srgbClr val="FF3300"/>
                </a:solidFill>
                <a:latin typeface="Comic Sans MS" pitchFamily="66" charset="0"/>
                <a:ea typeface="굴림" pitchFamily="50" charset="-127"/>
              </a:rPr>
              <a:t> </a:t>
            </a:r>
            <a:r>
              <a:rPr kumimoji="0" lang="en-US" altLang="ko-KR" sz="2800" b="1">
                <a:solidFill>
                  <a:srgbClr val="FF3300"/>
                </a:solidFill>
                <a:latin typeface="Comic Sans MS" pitchFamily="66" charset="0"/>
                <a:ea typeface="굴림" pitchFamily="50" charset="-127"/>
                <a:sym typeface="Wingdings" pitchFamily="2" charset="2"/>
              </a:rPr>
              <a:t> </a:t>
            </a:r>
            <a:r>
              <a:rPr kumimoji="0" lang="en-US" altLang="ko-KR" sz="2800" b="1" i="1">
                <a:solidFill>
                  <a:srgbClr val="FF3300"/>
                </a:solidFill>
                <a:latin typeface="Bookman Old Style" pitchFamily="18" charset="0"/>
                <a:ea typeface="굴림" pitchFamily="50" charset="-127"/>
                <a:sym typeface="Wingdings" pitchFamily="2" charset="2"/>
              </a:rPr>
              <a:t>ab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61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 idx="4294967295"/>
          </p:nvPr>
        </p:nvSpPr>
        <p:spPr>
          <a:xfrm>
            <a:off x="755650" y="152400"/>
            <a:ext cx="7931150" cy="828675"/>
          </a:xfrm>
        </p:spPr>
        <p:txBody>
          <a:bodyPr/>
          <a:lstStyle/>
          <a:p>
            <a:r>
              <a:rPr altLang="ko-KR">
                <a:solidFill>
                  <a:srgbClr val="777777"/>
                </a:solidFill>
              </a:rPr>
              <a:t>Properties of Groups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23850" y="1268413"/>
            <a:ext cx="8286750" cy="511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914400" indent="-45720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atinLnBrk="0">
              <a:spcBef>
                <a:spcPct val="20000"/>
              </a:spcBef>
              <a:buClr>
                <a:srgbClr val="660066"/>
              </a:buClr>
              <a:buSzTx/>
              <a:buFont typeface="Wingdings" pitchFamily="2" charset="2"/>
              <a:buNone/>
            </a:pPr>
            <a:r>
              <a:rPr lang="en-US" altLang="ko-KR" sz="2800" b="1">
                <a:solidFill>
                  <a:srgbClr val="333333"/>
                </a:solidFill>
                <a:latin typeface="Comic Sans MS" pitchFamily="66" charset="0"/>
                <a:ea typeface="HY엽서L" pitchFamily="18" charset="-127"/>
              </a:rPr>
              <a:t>( </a:t>
            </a:r>
            <a:r>
              <a:rPr lang="en-US" altLang="ko-KR" sz="2800" b="1">
                <a:solidFill>
                  <a:srgbClr val="008000"/>
                </a:solidFill>
                <a:latin typeface="Comic Sans MS" pitchFamily="66" charset="0"/>
                <a:ea typeface="HY엽서L" pitchFamily="18" charset="-127"/>
              </a:rPr>
              <a:t>Proof</a:t>
            </a:r>
            <a:r>
              <a:rPr lang="en-US" altLang="ko-KR" sz="2800" b="1">
                <a:solidFill>
                  <a:srgbClr val="333333"/>
                </a:solidFill>
                <a:latin typeface="Comic Sans MS" pitchFamily="66" charset="0"/>
                <a:ea typeface="HY엽서L" pitchFamily="18" charset="-127"/>
              </a:rPr>
              <a:t> )</a:t>
            </a:r>
          </a:p>
          <a:p>
            <a:pPr lvl="1" latinLnBrk="0">
              <a:spcBef>
                <a:spcPct val="20000"/>
              </a:spcBef>
              <a:buClr>
                <a:srgbClr val="660066"/>
              </a:buClr>
              <a:buSzTx/>
              <a:buFont typeface="Wingdings" pitchFamily="2" charset="2"/>
              <a:buNone/>
            </a:pP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</a:rPr>
              <a:t>(1) If </a:t>
            </a: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  <a:sym typeface="Wingdings" pitchFamily="2" charset="2"/>
              </a:rPr>
              <a:t>e</a:t>
            </a:r>
            <a:r>
              <a:rPr lang="en-US" altLang="ko-KR" sz="2400" b="1" baseline="-25000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  <a:sym typeface="Wingdings" pitchFamily="2" charset="2"/>
              </a:rPr>
              <a:t>1</a:t>
            </a: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</a:rPr>
              <a:t>, </a:t>
            </a: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  <a:sym typeface="Wingdings" pitchFamily="2" charset="2"/>
              </a:rPr>
              <a:t>e</a:t>
            </a:r>
            <a:r>
              <a:rPr lang="en-US" altLang="ko-KR" sz="2400" b="1" baseline="-25000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  <a:sym typeface="Wingdings" pitchFamily="2" charset="2"/>
              </a:rPr>
              <a:t>2</a:t>
            </a: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</a:rPr>
              <a:t> are both identities in </a:t>
            </a:r>
            <a:r>
              <a:rPr lang="en-US" altLang="ko-KR" sz="2400" b="1" i="1">
                <a:solidFill>
                  <a:srgbClr val="003399"/>
                </a:solidFill>
                <a:latin typeface="Bookman Old Style" pitchFamily="18" charset="0"/>
                <a:ea typeface="HY엽서L" pitchFamily="18" charset="-127"/>
              </a:rPr>
              <a:t>G</a:t>
            </a: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</a:rPr>
              <a:t>,</a:t>
            </a: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  <a:sym typeface="Wingdings" pitchFamily="2" charset="2"/>
              </a:rPr>
              <a:t> </a:t>
            </a:r>
          </a:p>
          <a:p>
            <a:pPr lvl="1" latinLnBrk="0">
              <a:spcBef>
                <a:spcPct val="20000"/>
              </a:spcBef>
              <a:buClr>
                <a:srgbClr val="660066"/>
              </a:buClr>
              <a:buSzTx/>
              <a:buFont typeface="Wingdings" pitchFamily="2" charset="2"/>
              <a:buNone/>
            </a:pP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  <a:sym typeface="Wingdings" pitchFamily="2" charset="2"/>
              </a:rPr>
              <a:t>	 then  e</a:t>
            </a:r>
            <a:r>
              <a:rPr lang="en-US" altLang="ko-KR" sz="2400" b="1" baseline="-25000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  <a:sym typeface="Wingdings" pitchFamily="2" charset="2"/>
              </a:rPr>
              <a:t>1</a:t>
            </a: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  <a:sym typeface="Wingdings" pitchFamily="2" charset="2"/>
              </a:rPr>
              <a:t> = e</a:t>
            </a:r>
            <a:r>
              <a:rPr lang="en-US" altLang="ko-KR" sz="2400" b="1" baseline="-25000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  <a:sym typeface="Wingdings" pitchFamily="2" charset="2"/>
              </a:rPr>
              <a:t>1</a:t>
            </a: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  <a:sym typeface="Wingdings" pitchFamily="2" charset="2"/>
              </a:rPr>
              <a:t>e</a:t>
            </a:r>
            <a:r>
              <a:rPr lang="en-US" altLang="ko-KR" sz="2400" b="1" baseline="-25000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  <a:sym typeface="Wingdings" pitchFamily="2" charset="2"/>
              </a:rPr>
              <a:t>2</a:t>
            </a: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  <a:sym typeface="Wingdings" pitchFamily="2" charset="2"/>
              </a:rPr>
              <a:t> = e</a:t>
            </a:r>
            <a:r>
              <a:rPr lang="en-US" altLang="ko-KR" sz="2400" b="1" baseline="-25000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  <a:sym typeface="Wingdings" pitchFamily="2" charset="2"/>
              </a:rPr>
              <a:t>2</a:t>
            </a: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  <a:sym typeface="Wingdings" pitchFamily="2" charset="2"/>
              </a:rPr>
              <a:t> </a:t>
            </a:r>
          </a:p>
          <a:p>
            <a:pPr lvl="1" latinLnBrk="0">
              <a:spcBef>
                <a:spcPct val="20000"/>
              </a:spcBef>
              <a:buClr>
                <a:srgbClr val="660066"/>
              </a:buClr>
              <a:buSzTx/>
              <a:buFont typeface="Wingdings" pitchFamily="2" charset="2"/>
              <a:buNone/>
            </a:pP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</a:rPr>
              <a:t>(2) Let </a:t>
            </a:r>
            <a:r>
              <a:rPr lang="en-US" altLang="ko-KR" sz="2400" b="1" i="1">
                <a:solidFill>
                  <a:srgbClr val="003399"/>
                </a:solidFill>
                <a:latin typeface="Bookman Old Style" pitchFamily="18" charset="0"/>
                <a:ea typeface="HY엽서L" pitchFamily="18" charset="-127"/>
              </a:rPr>
              <a:t>a </a:t>
            </a:r>
            <a:r>
              <a:rPr kumimoji="0" lang="en-US" altLang="ko-KR" sz="2400" b="1">
                <a:solidFill>
                  <a:srgbClr val="003399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</a:t>
            </a:r>
            <a:r>
              <a:rPr lang="en-US" altLang="ko-KR" sz="2400" b="1" i="1">
                <a:solidFill>
                  <a:srgbClr val="003399"/>
                </a:solidFill>
                <a:latin typeface="Bookman Old Style" pitchFamily="18" charset="0"/>
                <a:ea typeface="HY엽서L" pitchFamily="18" charset="-127"/>
              </a:rPr>
              <a:t> G </a:t>
            </a: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</a:rPr>
              <a:t>and suppose that </a:t>
            </a:r>
            <a:r>
              <a:rPr lang="en-US" altLang="ko-KR" sz="2400" b="1" i="1">
                <a:solidFill>
                  <a:srgbClr val="003399"/>
                </a:solidFill>
                <a:latin typeface="Bookman Old Style" pitchFamily="18" charset="0"/>
                <a:ea typeface="HY엽서L" pitchFamily="18" charset="-127"/>
              </a:rPr>
              <a:t>b</a:t>
            </a: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</a:rPr>
              <a:t>,</a:t>
            </a:r>
            <a:r>
              <a:rPr lang="en-US" altLang="ko-KR" sz="2400" b="1" i="1">
                <a:solidFill>
                  <a:srgbClr val="003399"/>
                </a:solidFill>
                <a:latin typeface="Bookman Old Style" pitchFamily="18" charset="0"/>
                <a:ea typeface="HY엽서L" pitchFamily="18" charset="-127"/>
              </a:rPr>
              <a:t>c</a:t>
            </a: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</a:rPr>
              <a:t> are both inverses of </a:t>
            </a:r>
            <a:r>
              <a:rPr lang="en-US" altLang="ko-KR" sz="2400" b="1" i="1">
                <a:solidFill>
                  <a:srgbClr val="003399"/>
                </a:solidFill>
                <a:latin typeface="Bookman Old Style" pitchFamily="18" charset="0"/>
                <a:ea typeface="HY엽서L" pitchFamily="18" charset="-127"/>
              </a:rPr>
              <a:t>a</a:t>
            </a: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</a:rPr>
              <a:t>,</a:t>
            </a:r>
          </a:p>
          <a:p>
            <a:pPr lvl="1" latinLnBrk="0">
              <a:spcBef>
                <a:spcPct val="20000"/>
              </a:spcBef>
              <a:buClr>
                <a:srgbClr val="660066"/>
              </a:buClr>
              <a:buSzTx/>
              <a:buFont typeface="Wingdings" pitchFamily="2" charset="2"/>
              <a:buNone/>
            </a:pP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</a:rPr>
              <a:t>    then </a:t>
            </a:r>
            <a:r>
              <a:rPr lang="en-US" altLang="ko-KR" sz="2400" b="1" i="1">
                <a:solidFill>
                  <a:srgbClr val="003399"/>
                </a:solidFill>
                <a:latin typeface="Bookman Old Style" pitchFamily="18" charset="0"/>
                <a:ea typeface="HY엽서L" pitchFamily="18" charset="-127"/>
              </a:rPr>
              <a:t>b</a:t>
            </a: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</a:rPr>
              <a:t> = </a:t>
            </a:r>
            <a:r>
              <a:rPr lang="en-US" altLang="ko-KR" sz="2400" b="1" i="1">
                <a:solidFill>
                  <a:srgbClr val="003399"/>
                </a:solidFill>
                <a:latin typeface="Bookman Old Style" pitchFamily="18" charset="0"/>
                <a:ea typeface="HY엽서L" pitchFamily="18" charset="-127"/>
              </a:rPr>
              <a:t>be</a:t>
            </a: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</a:rPr>
              <a:t> = </a:t>
            </a:r>
            <a:r>
              <a:rPr lang="en-US" altLang="ko-KR" sz="2400" b="1" i="1">
                <a:solidFill>
                  <a:srgbClr val="003399"/>
                </a:solidFill>
                <a:latin typeface="Bookman Old Style" pitchFamily="18" charset="0"/>
                <a:ea typeface="HY엽서L" pitchFamily="18" charset="-127"/>
              </a:rPr>
              <a:t>b</a:t>
            </a: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</a:rPr>
              <a:t>(</a:t>
            </a:r>
            <a:r>
              <a:rPr lang="en-US" altLang="ko-KR" sz="2400" b="1" i="1">
                <a:solidFill>
                  <a:srgbClr val="003399"/>
                </a:solidFill>
                <a:latin typeface="Bookman Old Style" pitchFamily="18" charset="0"/>
                <a:ea typeface="HY엽서L" pitchFamily="18" charset="-127"/>
              </a:rPr>
              <a:t>ac</a:t>
            </a: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</a:rPr>
              <a:t>) = (</a:t>
            </a:r>
            <a:r>
              <a:rPr lang="en-US" altLang="ko-KR" sz="2400" b="1" i="1">
                <a:solidFill>
                  <a:srgbClr val="003399"/>
                </a:solidFill>
                <a:latin typeface="Bookman Old Style" pitchFamily="18" charset="0"/>
                <a:ea typeface="HY엽서L" pitchFamily="18" charset="-127"/>
              </a:rPr>
              <a:t>ba</a:t>
            </a: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</a:rPr>
              <a:t>)</a:t>
            </a:r>
            <a:r>
              <a:rPr lang="en-US" altLang="ko-KR" sz="2400" b="1" i="1">
                <a:solidFill>
                  <a:srgbClr val="003399"/>
                </a:solidFill>
                <a:latin typeface="Bookman Old Style" pitchFamily="18" charset="0"/>
                <a:ea typeface="HY엽서L" pitchFamily="18" charset="-127"/>
              </a:rPr>
              <a:t>c</a:t>
            </a: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</a:rPr>
              <a:t> = </a:t>
            </a:r>
            <a:r>
              <a:rPr lang="en-US" altLang="ko-KR" sz="2400" b="1" i="1">
                <a:solidFill>
                  <a:srgbClr val="003399"/>
                </a:solidFill>
                <a:latin typeface="Bookman Old Style" pitchFamily="18" charset="0"/>
                <a:ea typeface="HY엽서L" pitchFamily="18" charset="-127"/>
              </a:rPr>
              <a:t>ec</a:t>
            </a: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</a:rPr>
              <a:t> = </a:t>
            </a:r>
            <a:r>
              <a:rPr lang="en-US" altLang="ko-KR" sz="2400" b="1" i="1">
                <a:solidFill>
                  <a:srgbClr val="003399"/>
                </a:solidFill>
                <a:latin typeface="Bookman Old Style" pitchFamily="18" charset="0"/>
                <a:ea typeface="HY엽서L" pitchFamily="18" charset="-127"/>
              </a:rPr>
              <a:t>c</a:t>
            </a: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</a:rPr>
              <a:t> </a:t>
            </a:r>
          </a:p>
          <a:p>
            <a:pPr lvl="1" latinLnBrk="0">
              <a:lnSpc>
                <a:spcPct val="60000"/>
              </a:lnSpc>
              <a:spcBef>
                <a:spcPct val="20000"/>
              </a:spcBef>
              <a:buClr>
                <a:srgbClr val="660066"/>
              </a:buClr>
              <a:buSzTx/>
              <a:buFont typeface="Wingdings" pitchFamily="2" charset="2"/>
              <a:buNone/>
            </a:pPr>
            <a:endParaRPr lang="ko-KR" altLang="en-US" sz="2400" b="1">
              <a:solidFill>
                <a:srgbClr val="003399"/>
              </a:solidFill>
              <a:latin typeface="Comic Sans MS" pitchFamily="66" charset="0"/>
              <a:ea typeface="HY엽서L" pitchFamily="18" charset="-127"/>
            </a:endParaRPr>
          </a:p>
          <a:p>
            <a:pPr lvl="1" latinLnBrk="0">
              <a:spcBef>
                <a:spcPct val="20000"/>
              </a:spcBef>
              <a:buClr>
                <a:srgbClr val="660066"/>
              </a:buClr>
              <a:buSzTx/>
              <a:buFont typeface="Wingdings" pitchFamily="2" charset="2"/>
              <a:buNone/>
            </a:pP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</a:rPr>
              <a:t>(Note) </a:t>
            </a:r>
          </a:p>
          <a:p>
            <a:pPr lvl="1" latinLnBrk="0">
              <a:spcBef>
                <a:spcPct val="20000"/>
              </a:spcBef>
              <a:buClr>
                <a:srgbClr val="660066"/>
              </a:buClr>
              <a:buSzTx/>
              <a:buFont typeface="Wingdings" pitchFamily="2" charset="2"/>
              <a:buNone/>
            </a:pP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</a:rPr>
              <a:t>The properties (3),(4) imply that each group element </a:t>
            </a:r>
            <a:r>
              <a:rPr lang="en-US" altLang="ko-KR" sz="2400" b="1">
                <a:solidFill>
                  <a:srgbClr val="009900"/>
                </a:solidFill>
                <a:latin typeface="Comic Sans MS" pitchFamily="66" charset="0"/>
                <a:ea typeface="HY엽서L" pitchFamily="18" charset="-127"/>
              </a:rPr>
              <a:t>appears exactly once</a:t>
            </a: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</a:rPr>
              <a:t> in each row and each column of the table for a finite group</a:t>
            </a:r>
          </a:p>
        </p:txBody>
      </p:sp>
      <p:sp>
        <p:nvSpPr>
          <p:cNvPr id="21508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AFEF21C9-492B-4C84-9D0F-E9ED6C017895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원본">
  <a:themeElements>
    <a:clrScheme name="원본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원본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원본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6229</TotalTime>
  <Words>5386</Words>
  <Application>Microsoft Office PowerPoint</Application>
  <PresentationFormat>화면 슬라이드 쇼(4:3)</PresentationFormat>
  <Paragraphs>1384</Paragraphs>
  <Slides>60</Slides>
  <Notes>60</Notes>
  <HiddenSlides>0</HiddenSlides>
  <MMClips>0</MMClips>
  <ScaleCrop>false</ScaleCrop>
  <HeadingPairs>
    <vt:vector size="8" baseType="variant">
      <vt:variant>
        <vt:lpstr>사용한 글꼴</vt:lpstr>
      </vt:variant>
      <vt:variant>
        <vt:i4>24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3</vt:i4>
      </vt:variant>
      <vt:variant>
        <vt:lpstr>슬라이드 제목</vt:lpstr>
      </vt:variant>
      <vt:variant>
        <vt:i4>60</vt:i4>
      </vt:variant>
    </vt:vector>
  </HeadingPairs>
  <TitlesOfParts>
    <vt:vector size="88" baseType="lpstr">
      <vt:lpstr>Arial Unicode MS</vt:lpstr>
      <vt:lpstr>HY엽서L</vt:lpstr>
      <vt:lpstr>HY헤드라인M</vt:lpstr>
      <vt:lpstr>Meiryo UI</vt:lpstr>
      <vt:lpstr>Monotype Sorts</vt:lpstr>
      <vt:lpstr>MS PMincho</vt:lpstr>
      <vt:lpstr>Times New Roman (Hebrew)</vt:lpstr>
      <vt:lpstr>굴림</vt:lpstr>
      <vt:lpstr>궁서체</vt:lpstr>
      <vt:lpstr>돋움</vt:lpstr>
      <vt:lpstr>돋움체</vt:lpstr>
      <vt:lpstr>맑은 고딕</vt:lpstr>
      <vt:lpstr>Arial</vt:lpstr>
      <vt:lpstr>Arial Narrow</vt:lpstr>
      <vt:lpstr>Book Antiqua</vt:lpstr>
      <vt:lpstr>Bookman Old Style</vt:lpstr>
      <vt:lpstr>Comic Sans MS</vt:lpstr>
      <vt:lpstr>Courier New</vt:lpstr>
      <vt:lpstr>Gill Sans MT</vt:lpstr>
      <vt:lpstr>Symbol</vt:lpstr>
      <vt:lpstr>Tahoma</vt:lpstr>
      <vt:lpstr>Times New Roman</vt:lpstr>
      <vt:lpstr>Wingdings</vt:lpstr>
      <vt:lpstr>Wingdings 3</vt:lpstr>
      <vt:lpstr>원본</vt:lpstr>
      <vt:lpstr>Equation</vt:lpstr>
      <vt:lpstr>Clip</vt:lpstr>
      <vt:lpstr>클립</vt:lpstr>
      <vt:lpstr>Discrete Math II</vt:lpstr>
      <vt:lpstr>Agenda</vt:lpstr>
      <vt:lpstr>Group</vt:lpstr>
      <vt:lpstr>Abelian Group</vt:lpstr>
      <vt:lpstr>&lt;Zn ,+&gt; </vt:lpstr>
      <vt:lpstr>&lt;Zn*,·&gt;</vt:lpstr>
      <vt:lpstr>Order of Group</vt:lpstr>
      <vt:lpstr>Properties of Groups</vt:lpstr>
      <vt:lpstr>Properties of Groups</vt:lpstr>
      <vt:lpstr>Properties of Groups</vt:lpstr>
      <vt:lpstr>Properties of Groups</vt:lpstr>
      <vt:lpstr>Subgroup</vt:lpstr>
      <vt:lpstr>Examples</vt:lpstr>
      <vt:lpstr>Subgroup Condition (I)</vt:lpstr>
      <vt:lpstr>Subgroup Condition (II)</vt:lpstr>
      <vt:lpstr>Subgroup Condition (II)</vt:lpstr>
      <vt:lpstr>Direct Product of Groups</vt:lpstr>
      <vt:lpstr>Powers of Elements</vt:lpstr>
      <vt:lpstr>Homomorphism</vt:lpstr>
      <vt:lpstr>Endomorphism, Automorphism</vt:lpstr>
      <vt:lpstr>Properties of Homomorphism</vt:lpstr>
      <vt:lpstr>Properties of Homomorphism</vt:lpstr>
      <vt:lpstr>Isomorphism</vt:lpstr>
      <vt:lpstr>?</vt:lpstr>
      <vt:lpstr>Cyclic Group</vt:lpstr>
      <vt:lpstr>Example</vt:lpstr>
      <vt:lpstr>Order of Elements</vt:lpstr>
      <vt:lpstr>Example</vt:lpstr>
      <vt:lpstr>Theorems for Cyclic Groups </vt:lpstr>
      <vt:lpstr>Lagrange Theorem</vt:lpstr>
      <vt:lpstr>Lagrange Theorem</vt:lpstr>
      <vt:lpstr>Example (1)</vt:lpstr>
      <vt:lpstr>Example (2)</vt:lpstr>
      <vt:lpstr>Example (3)</vt:lpstr>
      <vt:lpstr>? ?</vt:lpstr>
      <vt:lpstr>?</vt:lpstr>
      <vt:lpstr>Euler Theorem </vt:lpstr>
      <vt:lpstr>Example</vt:lpstr>
      <vt:lpstr>Fermat (Little) Theorem </vt:lpstr>
      <vt:lpstr>Example</vt:lpstr>
      <vt:lpstr># of Generators</vt:lpstr>
      <vt:lpstr>Example</vt:lpstr>
      <vt:lpstr>Discrete Logarithm</vt:lpstr>
      <vt:lpstr>Example</vt:lpstr>
      <vt:lpstr>Discrete Log Problem</vt:lpstr>
      <vt:lpstr>? ? ?</vt:lpstr>
      <vt:lpstr>응용 : RSA Cryptosystem</vt:lpstr>
      <vt:lpstr>Public-Key Cryptography</vt:lpstr>
      <vt:lpstr>PKC: Encryption / Decryption</vt:lpstr>
      <vt:lpstr>응용 : RSA Cryptosystem</vt:lpstr>
      <vt:lpstr>응용 : RSA Cryptosystem</vt:lpstr>
      <vt:lpstr>RSA</vt:lpstr>
      <vt:lpstr>RSA</vt:lpstr>
      <vt:lpstr>RSA</vt:lpstr>
      <vt:lpstr>RSA</vt:lpstr>
      <vt:lpstr>RSA</vt:lpstr>
      <vt:lpstr>RSA Key Setup</vt:lpstr>
      <vt:lpstr>RSA Key Setup - Example</vt:lpstr>
      <vt:lpstr>RSA En/Decryption</vt:lpstr>
      <vt:lpstr>RSA En/Decryption - Example</vt:lpstr>
    </vt:vector>
  </TitlesOfParts>
  <Company>ETRI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Discrete Math II</dc:title>
  <dc:creator>Admin</dc:creator>
  <cp:lastModifiedBy>ho1</cp:lastModifiedBy>
  <cp:revision>471</cp:revision>
  <dcterms:created xsi:type="dcterms:W3CDTF">2008-09-04T06:26:20Z</dcterms:created>
  <dcterms:modified xsi:type="dcterms:W3CDTF">2019-09-25T04:08:10Z</dcterms:modified>
</cp:coreProperties>
</file>