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3" r:id="rId1"/>
    <p:sldMasterId id="2147483814" r:id="rId2"/>
    <p:sldMasterId id="2147483815" r:id="rId3"/>
  </p:sldMasterIdLst>
  <p:notesMasterIdLst>
    <p:notesMasterId r:id="rId16"/>
  </p:notesMasterIdLst>
  <p:sldIdLst>
    <p:sldId id="256" r:id="rId4"/>
    <p:sldId id="263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24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44A6E"/>
    <a:srgbClr val="95B3D7"/>
    <a:srgbClr val="5FA0CD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13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2FEB-C40B-495A-8D85-418AC027E26C}" type="datetimeFigureOut">
              <a:rPr lang="ko-KR" altLang="en-US" smtClean="0"/>
              <a:t>2017-12-18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E5B16-89DB-460D-82FF-67C2F45014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489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부제목 3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부제목 스타일 편집</a:t>
            </a:r>
          </a:p>
        </p:txBody>
      </p:sp>
      <p:pic>
        <p:nvPicPr>
          <p:cNvPr id="14" name="그림 14" descr="C:/Users/jjh08/AppData/Roaming/PolarisOffice/ETemp/8960_18088384/fImage31632412124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13911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5" descr="C:/Users/jjh08/AppData/Roaming/PolarisOffice/ETemp/8960_18088384/fImage31632415304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23215" y="764540"/>
            <a:ext cx="8497570" cy="536194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  <a:p>
            <a:pPr marL="742950" indent="-28575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둘째 수준</a:t>
            </a:r>
          </a:p>
          <a:p>
            <a:pPr marL="11430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셋째 수준</a:t>
            </a:r>
          </a:p>
          <a:p>
            <a:pPr marL="16002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넷째 수준</a:t>
            </a:r>
          </a:p>
          <a:p>
            <a:pPr marL="20574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다섯째 수준</a:t>
            </a:r>
          </a:p>
        </p:txBody>
      </p:sp>
      <p:pic>
        <p:nvPicPr>
          <p:cNvPr id="12" name="그림 12" descr="C:/Users/jjh08/AppData/Roaming/PolarisOffice/ETemp/8960_18088384/fImage67934186037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8" name="슬라이드 번호 개체 틀 8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722630" y="4406900"/>
            <a:ext cx="7773035" cy="13627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722630" y="2907030"/>
            <a:ext cx="7773035" cy="150050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</p:txBody>
      </p:sp>
      <p:pic>
        <p:nvPicPr>
          <p:cNvPr id="11" name="그림 11" descr="C:/Users/jjh08/AppData/Roaming/PolarisOffice/ETemp/8960_18088384/fImage3163242290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23996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457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648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날짜 개체 틀 5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바닥글 개체 틀 6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7" name="슬라이드 번호 개체 틀 7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535430"/>
            <a:ext cx="404114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57200" y="2174875"/>
            <a:ext cx="404114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텍스트 개체 틀 5"/>
          <p:cNvSpPr>
            <a:spLocks noGrp="1" noChangeArrowheads="1"/>
          </p:cNvSpPr>
          <p:nvPr>
            <p:ph type="body"/>
          </p:nvPr>
        </p:nvSpPr>
        <p:spPr>
          <a:xfrm>
            <a:off x="4645025" y="1535430"/>
            <a:ext cx="404241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6" name="내용 개체 틀 6"/>
          <p:cNvSpPr txBox="1">
            <a:spLocks noGrp="1" noChangeArrowheads="1"/>
          </p:cNvSpPr>
          <p:nvPr>
            <p:ph/>
          </p:nvPr>
        </p:nvSpPr>
        <p:spPr>
          <a:xfrm>
            <a:off x="4645025" y="2174875"/>
            <a:ext cx="404241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4" name="그림 14" descr="C:/Users/jjh08/AppData/Roaming/PolarisOffice/ETemp/8960_18088384/fImage31632436420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37133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pic>
        <p:nvPicPr>
          <p:cNvPr id="10" name="그림 10" descr="C:/Users/jjh08/AppData/Roaming/PolarisOffice/ETemp/8960_18088384/fImage31632440922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441161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10" descr="C:/Users/jjh08/AppData/Roaming/PolarisOffice/ETemp/8960_18088384/fImage31632443370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444904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09265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575050" y="273050"/>
            <a:ext cx="5112385" cy="585406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457200" y="1435100"/>
            <a:ext cx="3009265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449564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450527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1792605" y="4800600"/>
            <a:ext cx="5487035" cy="56769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그림 개체 틀 3"/>
          <p:cNvSpPr>
            <a:spLocks noGrp="1" noChangeArrowheads="1"/>
          </p:cNvSpPr>
          <p:nvPr>
            <p:ph type="pic"/>
          </p:nvPr>
        </p:nvSpPr>
        <p:spPr>
          <a:xfrm>
            <a:off x="1792605" y="612775"/>
            <a:ext cx="5487035" cy="4115435"/>
          </a:xfrm>
        </p:spPr>
        <p:txBody>
          <a:bodyPr vert="horz" wrap="square" lIns="0" tIns="0" rIns="0" bIns="0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1792605" y="5367655"/>
            <a:ext cx="5487035" cy="8051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45587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456108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460675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61914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2"/>
          <p:cNvSpPr>
            <a:spLocks noGrp="1" noChangeArrowheads="1"/>
          </p:cNvSpPr>
          <p:nvPr>
            <p:ph type="title" orient="vert"/>
          </p:nvPr>
        </p:nvSpPr>
        <p:spPr>
          <a:xfrm>
            <a:off x="6629400" y="274955"/>
            <a:ext cx="2058035" cy="585216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274955"/>
            <a:ext cx="6020435" cy="585216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465735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466442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 noGrp="1" noChangeArrowheads="1"/>
          </p:cNvSpPr>
          <p:nvPr>
            <p:ph/>
          </p:nvPr>
        </p:nvSpPr>
        <p:spPr>
          <a:xfrm>
            <a:off x="142875" y="0"/>
            <a:ext cx="8544560" cy="61271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9" name="그림 9" descr="C:/Users/jjh08/AppData/Roaming/PolarisOffice/ETemp/8960_18088384/fImage316324697025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0" name="그림 10" descr="C:/Users/jjh08/AppData/Roaming/PolarisOffice/ETemp/8960_18088384/fImage6793470639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1" name="슬라이드 번호 개체 틀 11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3"/>
          <p:cNvGrpSpPr/>
          <p:nvPr/>
        </p:nvGrpSpPr>
        <p:grpSpPr>
          <a:xfrm>
            <a:off x="487680" y="2959100"/>
            <a:ext cx="4013835" cy="466089"/>
            <a:chOff x="487680" y="2959100"/>
            <a:chExt cx="4013835" cy="466089"/>
          </a:xfrm>
        </p:grpSpPr>
        <p:sp>
          <p:nvSpPr>
            <p:cNvPr id="6" name="도형 6"/>
            <p:cNvSpPr>
              <a:spLocks noGrp="1" noChangeArrowheads="1"/>
            </p:cNvSpPr>
            <p:nvPr/>
          </p:nvSpPr>
          <p:spPr>
            <a:xfrm>
              <a:off x="487680" y="2959100"/>
              <a:ext cx="3157855" cy="466089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scaled="1"/>
            </a:gra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7" name="도형 7"/>
            <p:cNvSpPr>
              <a:spLocks noGrp="1" noChangeArrowheads="1"/>
            </p:cNvSpPr>
            <p:nvPr/>
          </p:nvSpPr>
          <p:spPr>
            <a:xfrm>
              <a:off x="4036060" y="2959100"/>
              <a:ext cx="200660" cy="466089"/>
            </a:xfrm>
            <a:prstGeom prst="rect">
              <a:avLst/>
            </a:prstGeom>
            <a:solidFill>
              <a:srgbClr val="9ABCDE">
                <a:alpha val="26690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4" name="도형 8"/>
            <p:cNvSpPr>
              <a:spLocks noGrp="1" noChangeArrowheads="1"/>
            </p:cNvSpPr>
            <p:nvPr/>
          </p:nvSpPr>
          <p:spPr>
            <a:xfrm>
              <a:off x="4281805" y="2959100"/>
              <a:ext cx="219710" cy="466089"/>
            </a:xfrm>
            <a:prstGeom prst="rect">
              <a:avLst/>
            </a:prstGeom>
            <a:solidFill>
              <a:srgbClr val="9ABCDE">
                <a:alpha val="2001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9" name="도형 9"/>
            <p:cNvSpPr>
              <a:spLocks noGrp="1" noChangeArrowheads="1"/>
            </p:cNvSpPr>
            <p:nvPr/>
          </p:nvSpPr>
          <p:spPr>
            <a:xfrm>
              <a:off x="3711575" y="2959100"/>
              <a:ext cx="275590" cy="466089"/>
            </a:xfrm>
            <a:prstGeom prst="rect">
              <a:avLst/>
            </a:prstGeom>
            <a:solidFill>
              <a:srgbClr val="9ABCDE">
                <a:alpha val="3885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</p:grpSp>
      <p:sp>
        <p:nvSpPr>
          <p:cNvPr id="8" name="도형 8"/>
          <p:cNvSpPr>
            <a:spLocks noGrp="1" noChangeArrowheads="1"/>
          </p:cNvSpPr>
          <p:nvPr/>
        </p:nvSpPr>
        <p:spPr>
          <a:xfrm>
            <a:off x="1357630" y="4443730"/>
            <a:ext cx="7787005" cy="57785"/>
          </a:xfrm>
          <a:prstGeom prst="rect">
            <a:avLst/>
          </a:prstGeom>
          <a:solidFill>
            <a:srgbClr val="9ABCDE"/>
          </a:solidFill>
          <a:ln w="0">
            <a:noFill/>
            <a:prstDash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1214120" y="32861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smtClean="0">
                <a:solidFill>
                  <a:srgbClr val="1F497D">
                    <a:lumMod val="50000"/>
                  </a:srgbClr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10" name="바닥글 개체 틀 10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부제목 3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부제목 스타일 편집</a:t>
            </a:r>
          </a:p>
        </p:txBody>
      </p:sp>
      <p:pic>
        <p:nvPicPr>
          <p:cNvPr id="14" name="그림 14" descr="C:/Users/jjh08/AppData/Roaming/PolarisOffice/ETemp/8960_18088384/fImage31632497411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4988594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5" descr="C:/Users/jjh08/AppData/Roaming/PolarisOffice/ETemp/8960_18088384/fImage31632500941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323215" y="147320"/>
            <a:ext cx="6265545" cy="40195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0035"/>
                    </a:srgbClr>
                  </a:outerShdw>
                </a:effectLst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23215" y="764540"/>
            <a:ext cx="8497570" cy="536194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  <a:p>
            <a:pPr marL="742950" indent="-28575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둘째 수준</a:t>
            </a:r>
          </a:p>
          <a:p>
            <a:pPr marL="11430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셋째 수준</a:t>
            </a:r>
          </a:p>
          <a:p>
            <a:pPr marL="16002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넷째 수준</a:t>
            </a:r>
          </a:p>
          <a:p>
            <a:pPr marL="2057400" indent="-228600" algn="l" defTabSz="914400" fontAlgn="auto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다섯째 수준</a:t>
            </a:r>
          </a:p>
        </p:txBody>
      </p:sp>
      <p:pic>
        <p:nvPicPr>
          <p:cNvPr id="12" name="그림 12" descr="C:/Users/jjh08/AppData/Roaming/PolarisOffice/ETemp/8960_18088384/fImage6793503498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8" name="슬라이드 번호 개체 틀 8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722630" y="4406900"/>
            <a:ext cx="7773035" cy="13627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1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722630" y="2907030"/>
            <a:ext cx="7773035" cy="150050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마스터 텍스트 스타일을 편집합니다</a:t>
            </a:r>
          </a:p>
        </p:txBody>
      </p:sp>
      <p:pic>
        <p:nvPicPr>
          <p:cNvPr id="11" name="그림 11" descr="C:/Users/jjh08/AppData/Roaming/PolarisOffice/ETemp/8960_18088384/fImage316325072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08276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457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648200" y="1600200"/>
            <a:ext cx="4039235" cy="45269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날짜 개체 틀 5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바닥글 개체 틀 6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7" name="슬라이드 번호 개체 틀 7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535430"/>
            <a:ext cx="404114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4" name="내용 개체 틀 4"/>
          <p:cNvSpPr txBox="1">
            <a:spLocks noGrp="1" noChangeArrowheads="1"/>
          </p:cNvSpPr>
          <p:nvPr>
            <p:ph/>
          </p:nvPr>
        </p:nvSpPr>
        <p:spPr>
          <a:xfrm>
            <a:off x="457200" y="2174875"/>
            <a:ext cx="404114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5" name="텍스트 개체 틀 5"/>
          <p:cNvSpPr>
            <a:spLocks noGrp="1" noChangeArrowheads="1"/>
          </p:cNvSpPr>
          <p:nvPr>
            <p:ph type="body"/>
          </p:nvPr>
        </p:nvSpPr>
        <p:spPr>
          <a:xfrm>
            <a:off x="4645025" y="1535430"/>
            <a:ext cx="4042410" cy="64008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sp>
        <p:nvSpPr>
          <p:cNvPr id="6" name="내용 개체 틀 6"/>
          <p:cNvSpPr txBox="1">
            <a:spLocks noGrp="1" noChangeArrowheads="1"/>
          </p:cNvSpPr>
          <p:nvPr>
            <p:ph/>
          </p:nvPr>
        </p:nvSpPr>
        <p:spPr>
          <a:xfrm>
            <a:off x="4645025" y="2174875"/>
            <a:ext cx="4042410" cy="3952239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4" name="그림 14" descr="C:/Users/jjh08/AppData/Roaming/PolarisOffice/ETemp/8960_18088384/fImage3163252129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5" name="그림 15" descr="C:/Users/jjh08/AppData/Roaming/PolarisOffice/ETemp/8960_18088384/fImage67935223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6" name="슬라이드 번호 개체 틀 16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pic>
        <p:nvPicPr>
          <p:cNvPr id="10" name="그림 10" descr="C:/Users/jjh08/AppData/Roaming/PolarisOffice/ETemp/8960_18088384/fImage3163252594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526511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10" descr="C:/Users/jjh08/AppData/Roaming/PolarisOffice/ETemp/8960_18088384/fImage3163252831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1" name="그림 11" descr="C:/Users/jjh08/AppData/Roaming/PolarisOffice/ETemp/8960_18088384/fImage67935291423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2" name="슬라이드 번호 개체 틀 12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3009265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내용 개체 틀 3"/>
          <p:cNvSpPr txBox="1">
            <a:spLocks noGrp="1" noChangeArrowheads="1"/>
          </p:cNvSpPr>
          <p:nvPr>
            <p:ph/>
          </p:nvPr>
        </p:nvSpPr>
        <p:spPr>
          <a:xfrm>
            <a:off x="3575050" y="273050"/>
            <a:ext cx="5112385" cy="585406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457200" y="1435100"/>
            <a:ext cx="3009265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534824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535127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1792605" y="4800600"/>
            <a:ext cx="5487035" cy="56769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1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그림 개체 틀 3"/>
          <p:cNvSpPr>
            <a:spLocks noGrp="1" noChangeArrowheads="1"/>
          </p:cNvSpPr>
          <p:nvPr>
            <p:ph type="pic"/>
          </p:nvPr>
        </p:nvSpPr>
        <p:spPr>
          <a:xfrm>
            <a:off x="1792605" y="612775"/>
            <a:ext cx="5487035" cy="4115435"/>
          </a:xfrm>
        </p:spPr>
        <p:txBody>
          <a:bodyPr vert="horz" wrap="square" lIns="0" tIns="0" rIns="0" bIns="0" anchor="t"/>
          <a:lstStyle/>
          <a:p>
            <a:pPr algn="ctr">
              <a:buFontTx/>
              <a:buNone/>
            </a:pPr>
            <a:endParaRPr lang="ko-KR" altLang="en-US" sz="2000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4"/>
          <p:cNvSpPr>
            <a:spLocks noGrp="1" noChangeArrowheads="1"/>
          </p:cNvSpPr>
          <p:nvPr>
            <p:ph type="body"/>
          </p:nvPr>
        </p:nvSpPr>
        <p:spPr>
          <a:xfrm>
            <a:off x="1792605" y="5367655"/>
            <a:ext cx="5487035" cy="8051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91440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</p:txBody>
      </p:sp>
      <p:pic>
        <p:nvPicPr>
          <p:cNvPr id="12" name="그림 12" descr="C:/Users/jjh08/AppData/Roaming/PolarisOffice/ETemp/8960_18088384/fImage31632540932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3" name="그림 13" descr="C:/Users/jjh08/AppData/Roaming/PolarisOffice/ETemp/8960_18088384/fImage67935413496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4" name="슬라이드 번호 개체 틀 14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545158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46249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2"/>
          <p:cNvSpPr>
            <a:spLocks noGrp="1" noChangeArrowheads="1"/>
          </p:cNvSpPr>
          <p:nvPr>
            <p:ph type="title" orient="vert"/>
          </p:nvPr>
        </p:nvSpPr>
        <p:spPr>
          <a:xfrm>
            <a:off x="6629400" y="274955"/>
            <a:ext cx="2058035" cy="585216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세로 텍스트 개체 틀 3"/>
          <p:cNvSpPr>
            <a:spLocks noGrp="1" noChangeArrowheads="1"/>
          </p:cNvSpPr>
          <p:nvPr>
            <p:ph type="body" orient="vert"/>
          </p:nvPr>
        </p:nvSpPr>
        <p:spPr>
          <a:xfrm>
            <a:off x="457200" y="274955"/>
            <a:ext cx="6020435" cy="585216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11" name="그림 11" descr="C:/Users/jjh08/AppData/Roaming/PolarisOffice/ETemp/8960_18088384/fImage31632550569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2" name="그림 12" descr="C:/Users/jjh08/AppData/Roaming/PolarisOffice/ETemp/8960_18088384/fImage6793551344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3" name="슬라이드 번호 개체 틀 13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 noGrp="1" noChangeArrowheads="1"/>
          </p:cNvSpPr>
          <p:nvPr>
            <p:ph/>
          </p:nvPr>
        </p:nvSpPr>
        <p:spPr>
          <a:xfrm>
            <a:off x="142875" y="0"/>
            <a:ext cx="8544560" cy="6127115"/>
          </a:xfrm>
          <a:prstGeom prst="rect">
            <a:avLst/>
          </a:prstGeom>
        </p:spPr>
        <p:txBody>
          <a:bodyPr vert="horz" wrap="square" lIns="91440" tIns="45720" rIns="91440" bIns="45720" anchor="t"/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pic>
        <p:nvPicPr>
          <p:cNvPr id="9" name="그림 9" descr="C:/Users/jjh08/AppData/Roaming/PolarisOffice/ETemp/8960_18088384/fImage31632554126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700" y="6169025"/>
            <a:ext cx="9144635" cy="689610"/>
          </a:xfrm>
          <a:prstGeom prst="rect">
            <a:avLst/>
          </a:prstGeom>
          <a:noFill/>
        </p:spPr>
      </p:pic>
      <p:pic>
        <p:nvPicPr>
          <p:cNvPr id="10" name="그림 10" descr="C:/Users/jjh08/AppData/Roaming/PolarisOffice/ETemp/8960_18088384/fImage679355541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0025" y="6503670"/>
            <a:ext cx="1247775" cy="308610"/>
          </a:xfrm>
          <a:prstGeom prst="rect">
            <a:avLst/>
          </a:prstGeom>
          <a:noFill/>
        </p:spPr>
      </p:pic>
      <p:sp>
        <p:nvSpPr>
          <p:cNvPr id="11" name="슬라이드 번호 개체 틀 11"/>
          <p:cNvSpPr>
            <a:spLocks noGrp="1" noChangeArrowheads="1"/>
          </p:cNvSpPr>
          <p:nvPr>
            <p:ph type="sldNum" idx="12"/>
          </p:nvPr>
        </p:nvSpPr>
        <p:spPr>
          <a:xfrm>
            <a:off x="4283710" y="6556375"/>
            <a:ext cx="648970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‹#›</a:t>
            </a:fld>
            <a:endParaRPr lang="en-US" altLang="ko-KR" sz="12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3"/>
          <p:cNvGrpSpPr/>
          <p:nvPr/>
        </p:nvGrpSpPr>
        <p:grpSpPr>
          <a:xfrm>
            <a:off x="487680" y="2959100"/>
            <a:ext cx="4013835" cy="466089"/>
            <a:chOff x="487680" y="2959100"/>
            <a:chExt cx="4013835" cy="466089"/>
          </a:xfrm>
        </p:grpSpPr>
        <p:sp>
          <p:nvSpPr>
            <p:cNvPr id="12" name="도형 12"/>
            <p:cNvSpPr>
              <a:spLocks noGrp="1" noChangeArrowheads="1"/>
            </p:cNvSpPr>
            <p:nvPr/>
          </p:nvSpPr>
          <p:spPr>
            <a:xfrm>
              <a:off x="487680" y="2959100"/>
              <a:ext cx="3157855" cy="466089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scaled="1"/>
            </a:gra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3" name="도형 13"/>
            <p:cNvSpPr>
              <a:spLocks noGrp="1" noChangeArrowheads="1"/>
            </p:cNvSpPr>
            <p:nvPr/>
          </p:nvSpPr>
          <p:spPr>
            <a:xfrm>
              <a:off x="4036060" y="2959100"/>
              <a:ext cx="200660" cy="466089"/>
            </a:xfrm>
            <a:prstGeom prst="rect">
              <a:avLst/>
            </a:prstGeom>
            <a:solidFill>
              <a:srgbClr val="9ABCDE">
                <a:alpha val="26690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4" name="도형 14"/>
            <p:cNvSpPr>
              <a:spLocks noGrp="1" noChangeArrowheads="1"/>
            </p:cNvSpPr>
            <p:nvPr/>
          </p:nvSpPr>
          <p:spPr>
            <a:xfrm>
              <a:off x="4281805" y="2959100"/>
              <a:ext cx="219710" cy="466089"/>
            </a:xfrm>
            <a:prstGeom prst="rect">
              <a:avLst/>
            </a:prstGeom>
            <a:solidFill>
              <a:srgbClr val="9ABCDE">
                <a:alpha val="2001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  <p:sp>
          <p:nvSpPr>
            <p:cNvPr id="15" name="도형 15"/>
            <p:cNvSpPr>
              <a:spLocks noGrp="1" noChangeArrowheads="1"/>
            </p:cNvSpPr>
            <p:nvPr/>
          </p:nvSpPr>
          <p:spPr>
            <a:xfrm>
              <a:off x="3711575" y="2959100"/>
              <a:ext cx="275590" cy="466089"/>
            </a:xfrm>
            <a:prstGeom prst="rect">
              <a:avLst/>
            </a:prstGeom>
            <a:solidFill>
              <a:srgbClr val="9ABCDE">
                <a:alpha val="38857"/>
              </a:srgbClr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l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/>
            </a:p>
          </p:txBody>
        </p:sp>
      </p:grpSp>
      <p:sp>
        <p:nvSpPr>
          <p:cNvPr id="8" name="도형 8"/>
          <p:cNvSpPr>
            <a:spLocks noGrp="1" noChangeArrowheads="1"/>
          </p:cNvSpPr>
          <p:nvPr/>
        </p:nvSpPr>
        <p:spPr>
          <a:xfrm>
            <a:off x="1357630" y="4443730"/>
            <a:ext cx="7787005" cy="57785"/>
          </a:xfrm>
          <a:prstGeom prst="rect">
            <a:avLst/>
          </a:prstGeom>
          <a:solidFill>
            <a:srgbClr val="9ABCDE"/>
          </a:solidFill>
          <a:ln w="0">
            <a:noFill/>
            <a:prstDash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non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1214120" y="32861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smtClean="0">
                <a:solidFill>
                  <a:srgbClr val="1F497D">
                    <a:lumMod val="50000"/>
                  </a:srgbClr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10" name="바닥글 개체 틀 10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날짜 개체 틀 4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5" name="바닥글 개체 틀 5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슬라이드 번호 개체 틀 6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7" name="그림 7" descr="C:/Users/jjh08/AppData/Roaming/PolarisOffice/ETemp/8960_18088384/fImage3380714049917.png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t="5763" r="1886"/>
          <a:stretch>
            <a:fillRect/>
          </a:stretch>
        </p:blipFill>
        <p:spPr>
          <a:xfrm>
            <a:off x="0" y="0"/>
            <a:ext cx="9144635" cy="6858635"/>
          </a:xfrm>
          <a:prstGeom prst="rect">
            <a:avLst/>
          </a:prstGeom>
          <a:noFill/>
          <a:ln w="0">
            <a:noFill/>
            <a:prstDash/>
          </a:ln>
        </p:spPr>
      </p:pic>
      <p:grpSp>
        <p:nvGrpSpPr>
          <p:cNvPr id="14" name="그룹 14"/>
          <p:cNvGrpSpPr/>
          <p:nvPr/>
        </p:nvGrpSpPr>
        <p:grpSpPr>
          <a:xfrm>
            <a:off x="241935" y="0"/>
            <a:ext cx="8902700" cy="393700"/>
            <a:chOff x="241935" y="0"/>
            <a:chExt cx="8902700" cy="393700"/>
          </a:xfrm>
          <a:effectLst>
            <a:outerShdw blurRad="50800" dist="38100" dir="5400000" algn="t" rotWithShape="0">
              <a:srgbClr val="000000">
                <a:alpha val="11775"/>
              </a:srgbClr>
            </a:outerShdw>
          </a:effectLst>
        </p:grpSpPr>
        <p:sp>
          <p:nvSpPr>
            <p:cNvPr id="9" name="도형 6"/>
            <p:cNvSpPr>
              <a:spLocks noGrp="1" noChangeArrowheads="1"/>
            </p:cNvSpPr>
            <p:nvPr/>
          </p:nvSpPr>
          <p:spPr>
            <a:xfrm>
              <a:off x="6517005" y="55880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0">
              <a:noFill/>
              <a:prstDash/>
            </a:ln>
            <a:effectLst>
              <a:outerShdw blurRad="50800" dist="38100" dir="8100000" algn="tr" rotWithShape="0">
                <a:srgbClr val="000000">
                  <a:alpha val="4710"/>
                </a:srgbClr>
              </a:outerShdw>
            </a:effectLst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10" name="도형 7"/>
            <p:cNvSpPr>
              <a:spLocks noGrp="1" noChangeArrowheads="1"/>
            </p:cNvSpPr>
            <p:nvPr/>
          </p:nvSpPr>
          <p:spPr>
            <a:xfrm>
              <a:off x="6972300" y="109855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8" name="도형 8"/>
            <p:cNvSpPr>
              <a:spLocks noGrp="1" noChangeArrowheads="1"/>
            </p:cNvSpPr>
            <p:nvPr/>
          </p:nvSpPr>
          <p:spPr>
            <a:xfrm>
              <a:off x="241935" y="0"/>
              <a:ext cx="8902700" cy="117475"/>
            </a:xfrm>
            <a:custGeom>
              <a:avLst/>
              <a:gdLst>
                <a:gd name="TX0" fmla="*/ 0 w 8892480"/>
                <a:gd name="TY0" fmla="*/ 0 h 116632"/>
                <a:gd name="TX1" fmla="*/ 8892480 w 8892480"/>
                <a:gd name="TY1" fmla="*/ 0 h 116632"/>
                <a:gd name="TX2" fmla="*/ 8892480 w 8892480"/>
                <a:gd name="TY2" fmla="*/ 116632 h 116632"/>
                <a:gd name="TX3" fmla="*/ 317401 w 8892480"/>
                <a:gd name="TY3" fmla="*/ 116522 h 116632"/>
                <a:gd name="TX4" fmla="*/ 0 w 8892480"/>
                <a:gd name="TY4" fmla="*/ 0 h 11663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title"/>
          </p:nvPr>
        </p:nvSpPr>
        <p:spPr>
          <a:xfrm>
            <a:off x="457200" y="274955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제목 스타일 편집</a:t>
            </a:r>
          </a:p>
        </p:txBody>
      </p:sp>
      <p:sp>
        <p:nvSpPr>
          <p:cNvPr id="3" name="텍스트 개체 틀 3"/>
          <p:cNvSpPr>
            <a:spLocks noGrp="1" noChangeArrowheads="1"/>
          </p:cNvSpPr>
          <p:nvPr>
            <p:ph type="body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342900" indent="-342900" algn="l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마스터 텍스트 스타일을 편집합니다</a:t>
            </a:r>
          </a:p>
          <a:p>
            <a:pPr marL="742950" indent="-285750" algn="l" defTabSz="9144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</a:pPr>
            <a:r>
              <a:rPr lang="en-US" altLang="ko-KR" sz="28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둘째 수준</a:t>
            </a:r>
          </a:p>
          <a:p>
            <a:pPr marL="1143000" indent="-228600" algn="l" defTabSz="9144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셋째 수준</a:t>
            </a:r>
          </a:p>
          <a:p>
            <a:pPr marL="16002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넷째 수준</a:t>
            </a:r>
          </a:p>
          <a:p>
            <a:pPr marL="2057400" indent="-228600" algn="l" defTabSz="91440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다섯째 수준</a:t>
            </a:r>
          </a:p>
        </p:txBody>
      </p:sp>
      <p:sp>
        <p:nvSpPr>
          <p:cNvPr id="4" name="날짜 개체 틀 4"/>
          <p:cNvSpPr>
            <a:spLocks noGrp="1" noChangeArrowheads="1"/>
          </p:cNvSpPr>
          <p:nvPr>
            <p:ph type="dt"/>
          </p:nvPr>
        </p:nvSpPr>
        <p:spPr>
          <a:xfrm>
            <a:off x="457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l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5" name="바닥글 개체 틀 5"/>
          <p:cNvSpPr>
            <a:spLocks noGrp="1" noChangeArrowheads="1"/>
          </p:cNvSpPr>
          <p:nvPr>
            <p:ph type="ftr"/>
          </p:nvPr>
        </p:nvSpPr>
        <p:spPr>
          <a:xfrm>
            <a:off x="3124200" y="6356350"/>
            <a:ext cx="2896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ct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/>
          </a:p>
        </p:txBody>
      </p:sp>
      <p:sp>
        <p:nvSpPr>
          <p:cNvPr id="6" name="슬라이드 번호 개체 틀 6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4235" cy="365760"/>
          </a:xfrm>
          <a:prstGeom prst="rect">
            <a:avLst/>
          </a:prstGeom>
        </p:spPr>
        <p:txBody>
          <a:bodyPr vert="horz" wrap="square" lIns="91440" tIns="45720" rIns="91440" bIns="45720" anchor="ctr"/>
          <a:lstStyle/>
          <a:p>
            <a:pPr marL="0" indent="0" algn="r" defTabSz="9144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000000">
                    <a:tint val="75000"/>
                  </a:srgbClr>
                </a:solidFill>
                <a:latin typeface="HY헤드라인M" charset="0"/>
                <a:ea typeface="HY헤드라인M" charset="0"/>
              </a:rPr>
              <a:t>‹#›</a:t>
            </a:fld>
            <a:endParaRPr lang="en-US" altLang="ko-KR" sz="1200" dirty="0" smtClean="0">
              <a:solidFill>
                <a:srgbClr val="000000">
                  <a:tint val="75000"/>
                </a:srgbClr>
              </a:solidFill>
              <a:latin typeface="HY헤드라인M" charset="0"/>
              <a:ea typeface="HY헤드라인M" charset="0"/>
            </a:endParaRPr>
          </a:p>
        </p:txBody>
      </p:sp>
      <p:pic>
        <p:nvPicPr>
          <p:cNvPr id="7" name="그림 7" descr="C:/Users/jjh08/AppData/Roaming/PolarisOffice/ETemp/8960_18088384/fImage338071489201.png"/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" t="5763" r="1886"/>
          <a:stretch>
            <a:fillRect/>
          </a:stretch>
        </p:blipFill>
        <p:spPr>
          <a:xfrm>
            <a:off x="0" y="0"/>
            <a:ext cx="9144635" cy="6858635"/>
          </a:xfrm>
          <a:prstGeom prst="rect">
            <a:avLst/>
          </a:prstGeom>
          <a:noFill/>
          <a:ln w="0">
            <a:noFill/>
            <a:prstDash/>
          </a:ln>
        </p:spPr>
      </p:pic>
      <p:grpSp>
        <p:nvGrpSpPr>
          <p:cNvPr id="14" name="그룹 14"/>
          <p:cNvGrpSpPr/>
          <p:nvPr/>
        </p:nvGrpSpPr>
        <p:grpSpPr>
          <a:xfrm>
            <a:off x="241935" y="0"/>
            <a:ext cx="8902700" cy="393700"/>
            <a:chOff x="241935" y="0"/>
            <a:chExt cx="8902700" cy="393700"/>
          </a:xfrm>
          <a:effectLst>
            <a:outerShdw blurRad="50800" dist="38100" dir="5400000" algn="t" rotWithShape="0">
              <a:srgbClr val="000000">
                <a:alpha val="11775"/>
              </a:srgbClr>
            </a:outerShdw>
          </a:effectLst>
        </p:grpSpPr>
        <p:sp>
          <p:nvSpPr>
            <p:cNvPr id="12" name="도형 12"/>
            <p:cNvSpPr>
              <a:spLocks noGrp="1" noChangeArrowheads="1"/>
            </p:cNvSpPr>
            <p:nvPr/>
          </p:nvSpPr>
          <p:spPr>
            <a:xfrm>
              <a:off x="6517005" y="55880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FFFFFF">
                <a:lumMod val="95000"/>
              </a:srgbClr>
            </a:solidFill>
            <a:ln w="0">
              <a:noFill/>
              <a:prstDash/>
            </a:ln>
            <a:effectLst>
              <a:outerShdw blurRad="50800" dist="38100" dir="8100000" algn="tr" rotWithShape="0">
                <a:srgbClr val="000000">
                  <a:alpha val="4710"/>
                </a:srgbClr>
              </a:outerShdw>
            </a:effectLst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13" name="도형 13"/>
            <p:cNvSpPr>
              <a:spLocks noGrp="1" noChangeArrowheads="1"/>
            </p:cNvSpPr>
            <p:nvPr/>
          </p:nvSpPr>
          <p:spPr>
            <a:xfrm>
              <a:off x="6972300" y="109855"/>
              <a:ext cx="2172335" cy="283845"/>
            </a:xfrm>
            <a:custGeom>
              <a:avLst/>
              <a:gdLst>
                <a:gd name="TX0" fmla="*/ 0 w 2171699"/>
                <a:gd name="TY0" fmla="*/ 2433 h 302344"/>
                <a:gd name="TX1" fmla="*/ 2171699 w 2171699"/>
                <a:gd name="TY1" fmla="*/ 0 h 302344"/>
                <a:gd name="TX2" fmla="*/ 2171699 w 2171699"/>
                <a:gd name="TY2" fmla="*/ 283270 h 302344"/>
                <a:gd name="TX3" fmla="*/ 573657 w 2171699"/>
                <a:gd name="TY3" fmla="*/ 280889 h 302344"/>
                <a:gd name="TX4" fmla="*/ 0 w 2171699"/>
                <a:gd name="TY4" fmla="*/ 2433 h 302344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2171699" h="302344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  <p:sp>
          <p:nvSpPr>
            <p:cNvPr id="8" name="도형 14"/>
            <p:cNvSpPr>
              <a:spLocks noGrp="1" noChangeArrowheads="1"/>
            </p:cNvSpPr>
            <p:nvPr/>
          </p:nvSpPr>
          <p:spPr>
            <a:xfrm>
              <a:off x="241935" y="0"/>
              <a:ext cx="8902700" cy="117475"/>
            </a:xfrm>
            <a:custGeom>
              <a:avLst/>
              <a:gdLst>
                <a:gd name="TX0" fmla="*/ 0 w 8892480"/>
                <a:gd name="TY0" fmla="*/ 0 h 116632"/>
                <a:gd name="TX1" fmla="*/ 8892480 w 8892480"/>
                <a:gd name="TY1" fmla="*/ 0 h 116632"/>
                <a:gd name="TX2" fmla="*/ 8892480 w 8892480"/>
                <a:gd name="TY2" fmla="*/ 116632 h 116632"/>
                <a:gd name="TX3" fmla="*/ 317401 w 8892480"/>
                <a:gd name="TY3" fmla="*/ 116522 h 116632"/>
                <a:gd name="TX4" fmla="*/ 0 w 8892480"/>
                <a:gd name="TY4" fmla="*/ 0 h 116632"/>
              </a:gdLst>
              <a:ahLst/>
              <a:cxnLst>
                <a:cxn ang="0">
                  <a:pos x="TX0" y="TY0"/>
                </a:cxn>
                <a:cxn ang="0">
                  <a:pos x="TX1" y="TY1"/>
                </a:cxn>
                <a:cxn ang="0">
                  <a:pos x="TX2" y="TY2"/>
                </a:cxn>
                <a:cxn ang="0">
                  <a:pos x="TX3" y="TY3"/>
                </a:cxn>
                <a:cxn ang="0">
                  <a:pos x="TX4" y="T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0">
              <a:noFill/>
              <a:prstDash/>
            </a:ln>
          </p:spPr>
          <p:txBody>
            <a:bodyPr vert="horz" wrap="none" lIns="91440" tIns="45720" rIns="91440" bIns="45720" anchor="ctr"/>
            <a:lstStyle/>
            <a:p>
              <a:pPr marL="0" indent="0" algn="ctr" defTabSz="9144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000" b="1" dirty="0" smtClean="0">
                <a:solidFill>
                  <a:srgbClr val="FFFFFF"/>
                </a:solidFill>
                <a:latin typeface="HY헤드라인M" charset="0"/>
                <a:ea typeface="HY헤드라인M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spd="slow" advClick="0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논리회로 설계 및 실험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4</a:t>
            </a:r>
            <a:r>
              <a:rPr lang="ko-KR" altLang="en-US" dirty="0" smtClean="0"/>
              <a:t>주차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19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Register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6599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저장되어 있는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데이터를 특정 방향으로 이동시키는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Register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Shift Register</a:t>
            </a:r>
            <a:endParaRPr lang="ko-KR" altLang="en-US" sz="2400" dirty="0"/>
          </a:p>
        </p:txBody>
      </p:sp>
      <p:sp>
        <p:nvSpPr>
          <p:cNvPr id="4" name="직사각형 3"/>
          <p:cNvSpPr/>
          <p:nvPr/>
        </p:nvSpPr>
        <p:spPr bwMode="auto">
          <a:xfrm>
            <a:off x="254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altLang="ko-KR" sz="4000" b="1" dirty="0" smtClean="0"/>
          </a:p>
        </p:txBody>
      </p:sp>
      <p:sp>
        <p:nvSpPr>
          <p:cNvPr id="9" name="직사각형 8"/>
          <p:cNvSpPr/>
          <p:nvPr/>
        </p:nvSpPr>
        <p:spPr bwMode="auto">
          <a:xfrm>
            <a:off x="362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4000" b="1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470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4000" b="1" dirty="0"/>
          </a:p>
        </p:txBody>
      </p:sp>
      <p:sp>
        <p:nvSpPr>
          <p:cNvPr id="5" name="오른쪽 화살표 4"/>
          <p:cNvSpPr/>
          <p:nvPr/>
        </p:nvSpPr>
        <p:spPr bwMode="auto">
          <a:xfrm>
            <a:off x="1875195" y="3437906"/>
            <a:ext cx="469075" cy="326572"/>
          </a:xfrm>
          <a:prstGeom prst="right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/>
          </a:p>
        </p:txBody>
      </p:sp>
      <p:sp>
        <p:nvSpPr>
          <p:cNvPr id="12" name="TextBox 11"/>
          <p:cNvSpPr txBox="1"/>
          <p:nvPr/>
        </p:nvSpPr>
        <p:spPr>
          <a:xfrm>
            <a:off x="2547258" y="3247249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1</a:t>
            </a:r>
            <a:endParaRPr lang="ko-KR" alt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26717" y="3250555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/>
              <a:t>0</a:t>
            </a:r>
            <a:endParaRPr lang="ko-KR" alt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707414" y="3244617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/>
              <a:t>0</a:t>
            </a:r>
            <a:endParaRPr lang="ko-KR" alt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95195" y="3250555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0</a:t>
            </a:r>
            <a:endParaRPr lang="ko-KR" altLang="en-US" sz="4000" dirty="0"/>
          </a:p>
        </p:txBody>
      </p:sp>
      <p:sp>
        <p:nvSpPr>
          <p:cNvPr id="17" name="오른쪽 화살표 16"/>
          <p:cNvSpPr/>
          <p:nvPr/>
        </p:nvSpPr>
        <p:spPr bwMode="auto">
          <a:xfrm>
            <a:off x="6056497" y="3437906"/>
            <a:ext cx="469075" cy="326572"/>
          </a:xfrm>
          <a:prstGeom prst="right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/>
          </a:p>
        </p:txBody>
      </p:sp>
      <p:sp>
        <p:nvSpPr>
          <p:cNvPr id="16" name="TextBox 15"/>
          <p:cNvSpPr txBox="1"/>
          <p:nvPr/>
        </p:nvSpPr>
        <p:spPr>
          <a:xfrm>
            <a:off x="1809099" y="3085210"/>
            <a:ext cx="46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anose="02000600000101010101" pitchFamily="2" charset="-127"/>
                <a:ea typeface="HY견고딕" panose="02000600000101010101" pitchFamily="2" charset="-127"/>
              </a:rPr>
              <a:t>IN</a:t>
            </a:r>
            <a:endParaRPr lang="ko-KR" altLang="en-US" dirty="0">
              <a:latin typeface="HY견고딕" panose="02000600000101010101" pitchFamily="2" charset="-127"/>
              <a:ea typeface="HY견고딕" panose="02000600000101010101" pitchFamily="2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97214" y="3085210"/>
            <a:ext cx="78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anose="02000600000101010101" pitchFamily="2" charset="-127"/>
                <a:ea typeface="HY견고딕" panose="02000600000101010101" pitchFamily="2" charset="-127"/>
              </a:rPr>
              <a:t>OUT</a:t>
            </a:r>
            <a:endParaRPr lang="ko-KR" altLang="en-US" dirty="0">
              <a:latin typeface="HY견고딕" panose="02000600000101010101" pitchFamily="2" charset="-127"/>
              <a:ea typeface="HY견고딕" panose="02000600000101010101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39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1916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0.11823 0.00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11892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0.20226 -0.00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Register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6599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저장되어 있는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데이터를 특정 방향으로 이동시키는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Register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Shift Register</a:t>
            </a:r>
            <a:endParaRPr lang="ko-KR" altLang="en-US" sz="2400" dirty="0"/>
          </a:p>
        </p:txBody>
      </p:sp>
      <p:sp>
        <p:nvSpPr>
          <p:cNvPr id="4" name="직사각형 3"/>
          <p:cNvSpPr/>
          <p:nvPr/>
        </p:nvSpPr>
        <p:spPr bwMode="auto">
          <a:xfrm>
            <a:off x="254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altLang="ko-KR" sz="4000" b="1" dirty="0" smtClean="0"/>
          </a:p>
        </p:txBody>
      </p:sp>
      <p:sp>
        <p:nvSpPr>
          <p:cNvPr id="9" name="직사각형 8"/>
          <p:cNvSpPr/>
          <p:nvPr/>
        </p:nvSpPr>
        <p:spPr bwMode="auto">
          <a:xfrm>
            <a:off x="362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4000" b="1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470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4000" b="1" dirty="0"/>
          </a:p>
        </p:txBody>
      </p:sp>
      <p:sp>
        <p:nvSpPr>
          <p:cNvPr id="5" name="오른쪽 화살표 4"/>
          <p:cNvSpPr/>
          <p:nvPr/>
        </p:nvSpPr>
        <p:spPr bwMode="auto">
          <a:xfrm>
            <a:off x="1875195" y="3437906"/>
            <a:ext cx="469075" cy="326572"/>
          </a:xfrm>
          <a:prstGeom prst="right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/>
          </a:p>
        </p:txBody>
      </p:sp>
      <p:sp>
        <p:nvSpPr>
          <p:cNvPr id="12" name="TextBox 11"/>
          <p:cNvSpPr txBox="1"/>
          <p:nvPr/>
        </p:nvSpPr>
        <p:spPr>
          <a:xfrm>
            <a:off x="2547258" y="3247249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0</a:t>
            </a:r>
            <a:endParaRPr lang="ko-KR" alt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26717" y="3250555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1</a:t>
            </a:r>
            <a:endParaRPr lang="ko-KR" alt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707414" y="3244617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/>
              <a:t>0</a:t>
            </a:r>
            <a:endParaRPr lang="ko-KR" alt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95195" y="3250555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1</a:t>
            </a:r>
            <a:endParaRPr lang="ko-KR" altLang="en-US" sz="4000" dirty="0"/>
          </a:p>
        </p:txBody>
      </p:sp>
      <p:sp>
        <p:nvSpPr>
          <p:cNvPr id="17" name="오른쪽 화살표 16"/>
          <p:cNvSpPr/>
          <p:nvPr/>
        </p:nvSpPr>
        <p:spPr bwMode="auto">
          <a:xfrm>
            <a:off x="6056497" y="3437906"/>
            <a:ext cx="469075" cy="326572"/>
          </a:xfrm>
          <a:prstGeom prst="right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/>
          </a:p>
        </p:txBody>
      </p:sp>
      <p:sp>
        <p:nvSpPr>
          <p:cNvPr id="16" name="TextBox 15"/>
          <p:cNvSpPr txBox="1"/>
          <p:nvPr/>
        </p:nvSpPr>
        <p:spPr>
          <a:xfrm>
            <a:off x="1809099" y="3085210"/>
            <a:ext cx="46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anose="02000600000101010101" pitchFamily="2" charset="-127"/>
                <a:ea typeface="HY견고딕" panose="02000600000101010101" pitchFamily="2" charset="-127"/>
              </a:rPr>
              <a:t>IN</a:t>
            </a:r>
            <a:endParaRPr lang="ko-KR" altLang="en-US" dirty="0">
              <a:latin typeface="HY견고딕" panose="02000600000101010101" pitchFamily="2" charset="-127"/>
              <a:ea typeface="HY견고딕" panose="02000600000101010101" pitchFamily="2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97214" y="3085210"/>
            <a:ext cx="78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anose="02000600000101010101" pitchFamily="2" charset="-127"/>
                <a:ea typeface="HY견고딕" panose="02000600000101010101" pitchFamily="2" charset="-127"/>
              </a:rPr>
              <a:t>OUT</a:t>
            </a:r>
            <a:endParaRPr lang="ko-KR" altLang="en-US" dirty="0">
              <a:latin typeface="HY견고딕" panose="02000600000101010101" pitchFamily="2" charset="-127"/>
              <a:ea typeface="HY견고딕" panose="02000600000101010101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760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1916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0.11823 0.00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11892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0.20226 -0.00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3035" cy="147066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rgbClr val="000000"/>
                </a:solidFill>
                <a:latin typeface="나눔고딕 ExtraBold" charset="0"/>
                <a:ea typeface="나눔고딕 ExtraBold" charset="0"/>
              </a:rPr>
              <a:t>실습</a:t>
            </a:r>
            <a:endParaRPr lang="ko-KR" altLang="en-US" sz="4400" dirty="0" smtClean="0">
              <a:solidFill>
                <a:srgbClr val="000000"/>
              </a:solidFill>
              <a:latin typeface="나눔고딕 ExtraBold" charset="0"/>
              <a:ea typeface="나눔고딕 ExtraBold" charset="0"/>
            </a:endParaRPr>
          </a:p>
        </p:txBody>
      </p:sp>
      <p:sp>
        <p:nvSpPr>
          <p:cNvPr id="5" name="부제목 5"/>
          <p:cNvSpPr>
            <a:spLocks noGrp="1" noChangeArrowheads="1"/>
          </p:cNvSpPr>
          <p:nvPr>
            <p:ph type="subTitle"/>
          </p:nvPr>
        </p:nvSpPr>
        <p:spPr>
          <a:xfrm>
            <a:off x="1371600" y="3886200"/>
            <a:ext cx="6401435" cy="17532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플립플롭 동작 확인 및 4비트 </a:t>
            </a:r>
            <a:endParaRPr lang="ko-KR" altLang="en-US" sz="3200" dirty="0" smtClean="0">
              <a:solidFill>
                <a:srgbClr val="000000">
                  <a:tint val="75000"/>
                </a:srgbClr>
              </a:solidFill>
              <a:latin typeface="나눔고딕 ExtraBold" charset="0"/>
              <a:ea typeface="나눔고딕 ExtraBold" charset="0"/>
            </a:endParaRPr>
          </a:p>
          <a:p>
            <a:pPr marL="0" indent="0" algn="ctr" defTabSz="9144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Tx/>
              <a:buNone/>
            </a:pPr>
            <a:r>
              <a:rPr lang="en-US" altLang="ko-KR" sz="3200" dirty="0" smtClean="0">
                <a:solidFill>
                  <a:srgbClr val="000000">
                    <a:tint val="75000"/>
                  </a:srgbClr>
                </a:solidFill>
                <a:latin typeface="나눔고딕 ExtraBold" charset="0"/>
                <a:ea typeface="나눔고딕 ExtraBold" charset="0"/>
              </a:rPr>
              <a:t>레지스터와 시프트 레지스터 구현 </a:t>
            </a:r>
            <a:endParaRPr lang="ko-KR" altLang="en-US" sz="3200" dirty="0" smtClean="0">
              <a:solidFill>
                <a:srgbClr val="000000">
                  <a:tint val="75000"/>
                </a:srgbClr>
              </a:solidFill>
              <a:latin typeface="나눔고딕 ExtraBold" charset="0"/>
              <a:ea typeface="나눔고딕 ExtraBold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주차 목표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목표</a:t>
            </a:r>
            <a:endParaRPr lang="ko-KR" alt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660712"/>
            <a:ext cx="44662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조합회로와 순차회로의 차이에 대한 이해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Flip-flop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동작과 상태에 대한 이해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Register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이해와 구현</a:t>
            </a: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1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조합회로와 순차회로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297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입력이 출력을 결정하는 회로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조합회로</a:t>
            </a:r>
            <a:endParaRPr lang="ko-KR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9125" y="3338665"/>
            <a:ext cx="2852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조합회로의 응용 예</a:t>
            </a:r>
            <a:endParaRPr lang="ko-KR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66775" y="4232180"/>
            <a:ext cx="5410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버튼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누르고 있는 동안 전구에 불이 들어오는 회로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6947671" y="2922018"/>
            <a:ext cx="151171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6947671" y="2922018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8459381" y="2915895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6277230" y="3231734"/>
            <a:ext cx="67044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8459381" y="3231734"/>
            <a:ext cx="67044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6947671" y="3502121"/>
            <a:ext cx="151171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6947671" y="3502121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8459381" y="3495998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6277230" y="3811837"/>
            <a:ext cx="67044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8459381" y="3811837"/>
            <a:ext cx="67044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55933" y="3077845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전구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76397" y="3650856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버튼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84501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조합회로와 순차회로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79961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이전의 상태를 기억하여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현재 입력과 이전 상태의 조합으로 출력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현재상태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결정되는 회로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즉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이전 상태의 출력값이 현재 상태의 입력으로 들어오는 회로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순차회로</a:t>
            </a:r>
            <a:endParaRPr lang="ko-KR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9125" y="3338665"/>
            <a:ext cx="2852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순차회로의 응용 예</a:t>
            </a:r>
            <a:endParaRPr lang="ko-KR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66775" y="4232180"/>
            <a:ext cx="5476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전구가 꺼진 상태에서 버튼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누르면 전구가 켜짐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buAutoNum type="arabicPeriod"/>
            </a:pPr>
            <a:endParaRPr lang="en-US" altLang="ko-KR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전구가 켜진 상태에서 버튼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누르면 전구가 꺼짐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1268622" y="5117809"/>
            <a:ext cx="1622062" cy="0"/>
          </a:xfrm>
          <a:prstGeom prst="line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3443480" y="5118247"/>
            <a:ext cx="663946" cy="0"/>
          </a:xfrm>
          <a:prstGeom prst="line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5103671" y="5112037"/>
            <a:ext cx="1068529" cy="0"/>
          </a:xfrm>
          <a:prstGeom prst="line">
            <a:avLst/>
          </a:prstGeom>
          <a:ln w="254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 flipH="1" flipV="1">
            <a:off x="2043305" y="5117809"/>
            <a:ext cx="267324" cy="9498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 flipH="1" flipV="1">
            <a:off x="3800284" y="5123735"/>
            <a:ext cx="267324" cy="9498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flipH="1" flipV="1">
            <a:off x="5574215" y="5149300"/>
            <a:ext cx="267324" cy="949814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80216" y="6086771"/>
            <a:ext cx="907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이전 상태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13797" y="6073549"/>
            <a:ext cx="907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현재 입력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59460" y="6099114"/>
            <a:ext cx="1326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출력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현재상태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</p:txBody>
      </p:sp>
      <p:cxnSp>
        <p:nvCxnSpPr>
          <p:cNvPr id="27" name="직선 연결선 26"/>
          <p:cNvCxnSpPr/>
          <p:nvPr/>
        </p:nvCxnSpPr>
        <p:spPr>
          <a:xfrm>
            <a:off x="6945489" y="2922240"/>
            <a:ext cx="151171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6945489" y="2922240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8457199" y="2916117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6275048" y="3231956"/>
            <a:ext cx="67044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8457199" y="3231956"/>
            <a:ext cx="67044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6945489" y="3502343"/>
            <a:ext cx="18866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6945489" y="3502343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8457199" y="3496220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6275048" y="3812059"/>
            <a:ext cx="67044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8645859" y="3812059"/>
            <a:ext cx="48178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753751" y="3078067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전구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74215" y="3658452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버튼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A</a:t>
            </a:r>
          </a:p>
        </p:txBody>
      </p:sp>
      <p:cxnSp>
        <p:nvCxnSpPr>
          <p:cNvPr id="40" name="직선 연결선 39"/>
          <p:cNvCxnSpPr/>
          <p:nvPr/>
        </p:nvCxnSpPr>
        <p:spPr>
          <a:xfrm>
            <a:off x="8457199" y="3496220"/>
            <a:ext cx="18866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7134149" y="3499885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>
            <a:off x="8645859" y="3502343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7134149" y="3805936"/>
            <a:ext cx="132305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2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Flip-Flop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3809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1bit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정보를 저장할 수 있는 회로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순차회로의 기본 요소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1428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Flip-Flop</a:t>
            </a:r>
            <a:endParaRPr lang="ko-KR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9125" y="3338665"/>
            <a:ext cx="4953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D Flip-Flop</a:t>
            </a:r>
            <a:r>
              <a:rPr lang="ko-KR" altLang="en-US" sz="2400" dirty="0" smtClean="0"/>
              <a:t>의 동작 예 </a:t>
            </a:r>
            <a:r>
              <a:rPr lang="en-US" altLang="ko-KR" sz="1400" dirty="0" smtClean="0"/>
              <a:t>(with Positive edge)</a:t>
            </a:r>
            <a:endParaRPr lang="ko-KR" altLang="en-US" sz="1400" dirty="0"/>
          </a:p>
        </p:txBody>
      </p:sp>
      <p:cxnSp>
        <p:nvCxnSpPr>
          <p:cNvPr id="27" name="직선 연결선 26"/>
          <p:cNvCxnSpPr/>
          <p:nvPr/>
        </p:nvCxnSpPr>
        <p:spPr>
          <a:xfrm>
            <a:off x="1474090" y="4195999"/>
            <a:ext cx="612058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1474090" y="4186167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1591076" y="3987464"/>
            <a:ext cx="0" cy="2172529"/>
          </a:xfrm>
          <a:prstGeom prst="line">
            <a:avLst/>
          </a:prstGeom>
          <a:ln w="1270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1038622" y="4505715"/>
            <a:ext cx="435468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3045639" y="4495883"/>
            <a:ext cx="1770693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1584703" y="4776102"/>
            <a:ext cx="31302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1584703" y="4769979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3220773" y="4769979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1038622" y="5085818"/>
            <a:ext cx="54608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4319163" y="5086099"/>
            <a:ext cx="48178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2593" y="4343492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입력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2211" y="4932211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클럭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</a:t>
            </a:r>
          </a:p>
        </p:txBody>
      </p:sp>
      <p:cxnSp>
        <p:nvCxnSpPr>
          <p:cNvPr id="40" name="직선 연결선 39"/>
          <p:cNvCxnSpPr/>
          <p:nvPr/>
        </p:nvCxnSpPr>
        <p:spPr>
          <a:xfrm>
            <a:off x="3220773" y="4769979"/>
            <a:ext cx="109839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1897723" y="4773644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>
            <a:off x="4329439" y="4760951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1897723" y="5079695"/>
            <a:ext cx="132305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2086148" y="4195999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22593" y="5520930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출력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Q</a:t>
            </a:r>
          </a:p>
        </p:txBody>
      </p:sp>
      <p:cxnSp>
        <p:nvCxnSpPr>
          <p:cNvPr id="45" name="직선 연결선 44"/>
          <p:cNvCxnSpPr/>
          <p:nvPr/>
        </p:nvCxnSpPr>
        <p:spPr>
          <a:xfrm>
            <a:off x="2086383" y="4505715"/>
            <a:ext cx="810926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2897309" y="4186167"/>
            <a:ext cx="140110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>
            <a:off x="2897309" y="4186167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3045639" y="4195999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>
            <a:off x="1591076" y="5371140"/>
            <a:ext cx="1629697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1591076" y="5371140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1038621" y="5680856"/>
            <a:ext cx="546081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3231333" y="5371140"/>
            <a:ext cx="0" cy="309716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3231333" y="5693997"/>
            <a:ext cx="1584999" cy="0"/>
          </a:xfrm>
          <a:prstGeom prst="line">
            <a:avLst/>
          </a:prstGeom>
          <a:ln w="25400">
            <a:solidFill>
              <a:srgbClr val="00B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3231333" y="3987464"/>
            <a:ext cx="0" cy="2166406"/>
          </a:xfrm>
          <a:prstGeom prst="line">
            <a:avLst/>
          </a:prstGeom>
          <a:ln w="12700">
            <a:solidFill>
              <a:srgbClr val="FF0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그룹 27"/>
          <p:cNvGrpSpPr/>
          <p:nvPr/>
        </p:nvGrpSpPr>
        <p:grpSpPr>
          <a:xfrm>
            <a:off x="5652772" y="3357793"/>
            <a:ext cx="1623900" cy="1676411"/>
            <a:chOff x="617855" y="3292475"/>
            <a:chExt cx="3072130" cy="2465705"/>
          </a:xfrm>
        </p:grpSpPr>
        <p:pic>
          <p:nvPicPr>
            <p:cNvPr id="63" name="그림 1" descr="C:/Users/jjh08/AppData/Roaming/PolarisOffice/ETemp/8960_18088384/fImage26432458484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855" y="3292475"/>
              <a:ext cx="3072130" cy="2465705"/>
            </a:xfrm>
            <a:prstGeom prst="rect">
              <a:avLst/>
            </a:prstGeom>
            <a:noFill/>
          </p:spPr>
        </p:pic>
        <p:sp>
          <p:nvSpPr>
            <p:cNvPr id="64" name="도형 26"/>
            <p:cNvSpPr>
              <a:spLocks noGrp="1" noChangeArrowheads="1"/>
            </p:cNvSpPr>
            <p:nvPr/>
          </p:nvSpPr>
          <p:spPr>
            <a:xfrm>
              <a:off x="716280" y="5179060"/>
              <a:ext cx="408305" cy="522604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ajor">
              <a:schemeClr val="lt1"/>
            </a:fontRef>
          </p:style>
          <p:txBody>
            <a:bodyPr vert="horz" wrap="square" lIns="91440" tIns="45720" rIns="91440" bIns="45720" anchor="ctr"/>
            <a:lstStyle/>
            <a:p>
              <a:pPr marL="0" indent="0" algn="ctr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dirty="0" smtClean="0">
                <a:latin typeface="맑은 고딕" charset="0"/>
                <a:ea typeface="맑은 고딕" charset="0"/>
              </a:endParaRPr>
            </a:p>
          </p:txBody>
        </p:sp>
      </p:grpSp>
      <p:grpSp>
        <p:nvGrpSpPr>
          <p:cNvPr id="65" name="그룹 28"/>
          <p:cNvGrpSpPr/>
          <p:nvPr/>
        </p:nvGrpSpPr>
        <p:grpSpPr>
          <a:xfrm>
            <a:off x="7268320" y="3457431"/>
            <a:ext cx="1773995" cy="1553484"/>
            <a:chOff x="4809490" y="3135630"/>
            <a:chExt cx="2887345" cy="2696210"/>
          </a:xfrm>
        </p:grpSpPr>
        <p:pic>
          <p:nvPicPr>
            <p:cNvPr id="66" name="그림 1" descr="C:/Users/jjh08/AppData/Roaming/PolarisOffice/ETemp/8960_18088384/fImage24942468968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9490" y="3135630"/>
              <a:ext cx="2887345" cy="2696210"/>
            </a:xfrm>
            <a:prstGeom prst="rect">
              <a:avLst/>
            </a:prstGeom>
            <a:noFill/>
          </p:spPr>
        </p:pic>
        <p:sp>
          <p:nvSpPr>
            <p:cNvPr id="67" name="도형 25"/>
            <p:cNvSpPr>
              <a:spLocks noGrp="1" noChangeArrowheads="1"/>
            </p:cNvSpPr>
            <p:nvPr/>
          </p:nvSpPr>
          <p:spPr>
            <a:xfrm>
              <a:off x="4902200" y="5252085"/>
              <a:ext cx="408305" cy="522604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ajor">
              <a:schemeClr val="lt1"/>
            </a:fontRef>
          </p:style>
          <p:txBody>
            <a:bodyPr vert="horz" wrap="square" lIns="91440" tIns="45720" rIns="91440" bIns="45720" anchor="ctr"/>
            <a:lstStyle/>
            <a:p>
              <a:pPr marL="0" indent="0" algn="ctr" defTabSz="5080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dirty="0" smtClean="0">
                <a:latin typeface="맑은 고딕" charset="0"/>
                <a:ea typeface="맑은 고딕" charset="0"/>
              </a:endParaRPr>
            </a:p>
          </p:txBody>
        </p:sp>
      </p:grpSp>
      <p:sp>
        <p:nvSpPr>
          <p:cNvPr id="74" name="직사각형 73"/>
          <p:cNvSpPr/>
          <p:nvPr/>
        </p:nvSpPr>
        <p:spPr bwMode="auto">
          <a:xfrm>
            <a:off x="4970465" y="5132814"/>
            <a:ext cx="4071850" cy="1020283"/>
          </a:xfrm>
          <a:prstGeom prst="rect">
            <a:avLst/>
          </a:prstGeom>
          <a:solidFill>
            <a:schemeClr val="bg1"/>
          </a:solidFill>
          <a:ln w="76200">
            <a:solidFill>
              <a:srgbClr val="1F497D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좌측 예시에서 보인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D Flip-Flop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은 </a:t>
            </a:r>
            <a:endParaRPr lang="en-US" altLang="ko-KR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클럭의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상승엣지가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발생한 순간의 입력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D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값을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캡쳐하여</a:t>
            </a:r>
            <a:endParaRPr lang="en-US" altLang="ko-KR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다음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클럭의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상승엣지가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발생할 때 까지 저장함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056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Flip-Flop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5618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둘 이상의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하나의 입력 </a:t>
            </a:r>
            <a:r>
              <a:rPr lang="ko-KR" altLang="en-US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클럭으로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동시에 제어됨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클럭을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조절하여 특정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 값을 저장하기 힘듦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3172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err="1" smtClean="0"/>
              <a:t>클럭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동기식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Flip-Flop</a:t>
            </a:r>
            <a:endParaRPr lang="ko-KR" altLang="en-US" sz="2400" dirty="0"/>
          </a:p>
        </p:txBody>
      </p:sp>
      <p:pic>
        <p:nvPicPr>
          <p:cNvPr id="4" name="그림 3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884" y="2662340"/>
            <a:ext cx="6030167" cy="2753109"/>
          </a:xfrm>
          <a:prstGeom prst="rect">
            <a:avLst/>
          </a:prstGeom>
        </p:spPr>
      </p:pic>
      <p:sp>
        <p:nvSpPr>
          <p:cNvPr id="5" name="타원 4"/>
          <p:cNvSpPr/>
          <p:nvPr/>
        </p:nvSpPr>
        <p:spPr bwMode="auto">
          <a:xfrm>
            <a:off x="1202516" y="4439265"/>
            <a:ext cx="567290" cy="575187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cxnSp>
        <p:nvCxnSpPr>
          <p:cNvPr id="10" name="직선 화살표 연결선 9"/>
          <p:cNvCxnSpPr/>
          <p:nvPr/>
        </p:nvCxnSpPr>
        <p:spPr>
          <a:xfrm flipH="1" flipV="1">
            <a:off x="1667140" y="4943502"/>
            <a:ext cx="1415273" cy="1118085"/>
          </a:xfrm>
          <a:prstGeom prst="straightConnector1">
            <a:avLst/>
          </a:prstGeom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18327" y="5972481"/>
            <a:ext cx="21259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하나의 </a:t>
            </a:r>
            <a:r>
              <a:rPr lang="ko-KR" altLang="en-US" sz="105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클럭으로</a:t>
            </a:r>
            <a:r>
              <a:rPr lang="ko-KR" altLang="en-US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  <a:r>
              <a:rPr lang="ko-KR" altLang="en-US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</a:t>
            </a:r>
            <a:r>
              <a:rPr lang="en-US" altLang="ko-KR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  <a:r>
              <a:rPr lang="ko-KR" altLang="en-US" sz="105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을 제어</a:t>
            </a:r>
            <a:endParaRPr lang="en-US" altLang="ko-KR" sz="105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52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Flip-Flop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73132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Mux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입력신호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이용하여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 F/F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값을 저장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유지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하거나 초기화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이면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 현재 상태 유지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Ce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이면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은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값으로 초기화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이전 상태의 값이 현재 상태의 입력으로 들어감</a:t>
            </a:r>
            <a:endParaRPr lang="en-US" altLang="ko-KR" u="sng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4288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제어신호를 이용한 값의 저장</a:t>
            </a:r>
            <a:endParaRPr lang="ko-KR" altLang="en-US" sz="2400" dirty="0"/>
          </a:p>
        </p:txBody>
      </p:sp>
      <p:pic>
        <p:nvPicPr>
          <p:cNvPr id="11" name="그림 1" descr="C:/Users/jjh08/AppData/Roaming/PolarisOffice/ETemp/8960_18088384/fImage349737339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5" y="3312223"/>
            <a:ext cx="3934374" cy="2029108"/>
          </a:xfrm>
          <a:prstGeom prst="rect">
            <a:avLst/>
          </a:prstGeom>
          <a:noFill/>
        </p:spPr>
      </p:pic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645" y="3684591"/>
            <a:ext cx="1343212" cy="12670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79213" y="5322390"/>
            <a:ext cx="20377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제어신호가 있는 </a:t>
            </a:r>
            <a:r>
              <a:rPr lang="ko-KR" altLang="en-US" sz="10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클럭동기식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19948" y="4923851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PNULib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제어신호가 있는</a:t>
            </a:r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10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클럭동기식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 F/F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심벌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413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Register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7468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N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으로 이루어진 저장장치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디지털 시스템에서 기본적인 구성요소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Register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 저장된 데이터의 이동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(Register Transfer)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으로 시스템을 기술</a:t>
            </a:r>
            <a:endParaRPr lang="en-US" altLang="ko-KR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Register</a:t>
            </a:r>
            <a:endParaRPr lang="ko-KR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706329" y="5810288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개의 </a:t>
            </a:r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F/F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갖는 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4bit Register</a:t>
            </a:r>
            <a:r>
              <a:rPr lang="ko-KR" altLang="en-US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심벌</a:t>
            </a:r>
            <a:endParaRPr lang="en-US" altLang="ko-KR" sz="1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직사각형 3"/>
          <p:cNvSpPr/>
          <p:nvPr/>
        </p:nvSpPr>
        <p:spPr bwMode="auto">
          <a:xfrm>
            <a:off x="2706329" y="3188842"/>
            <a:ext cx="1342103" cy="252197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>
              <a:solidFill>
                <a:schemeClr val="bg1"/>
              </a:solidFill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2920806" y="3440043"/>
            <a:ext cx="914400" cy="3977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F/F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2920806" y="3962035"/>
            <a:ext cx="914400" cy="3977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F/F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920806" y="4484027"/>
            <a:ext cx="914400" cy="3977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F/F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2920806" y="5006019"/>
            <a:ext cx="914400" cy="3977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F/F</a:t>
            </a:r>
            <a:endParaRPr lang="ko-KR" altLang="en-US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2197509" y="3411025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2197509" y="3638906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2197509" y="3843644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2197509" y="4052341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2197509" y="5204882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2197509" y="5460605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4048432" y="3411025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4048432" y="3609889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4048432" y="3813909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4048432" y="4052341"/>
            <a:ext cx="50882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20819" y="3247741"/>
            <a:ext cx="328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20819" y="3495054"/>
            <a:ext cx="328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20819" y="3702658"/>
            <a:ext cx="328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20819" y="3914677"/>
            <a:ext cx="3289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D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06450" y="3282759"/>
            <a:ext cx="336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Q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06451" y="3479884"/>
            <a:ext cx="336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Q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05006" y="3677009"/>
            <a:ext cx="336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Q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06451" y="3914337"/>
            <a:ext cx="336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Q</a:t>
            </a:r>
            <a:r>
              <a:rPr lang="en-US" altLang="ko-KR" sz="1000" baseline="-25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28795" y="5081771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Clock</a:t>
            </a:r>
            <a:endParaRPr lang="en-US" altLang="ko-KR" sz="1000" baseline="-25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8795" y="5325616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Reset</a:t>
            </a:r>
            <a:endParaRPr lang="en-US" altLang="ko-KR" sz="1000" baseline="-250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039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Register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66775" y="1724612"/>
            <a:ext cx="6599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저장되어 있는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bit </a:t>
            </a:r>
            <a:r>
              <a:rPr lang="ko-KR" altLang="en-US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데이터를 특정 방향으로 이동시키는 </a:t>
            </a:r>
            <a:r>
              <a:rPr lang="en-US" altLang="ko-KR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Register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125" y="971550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Shift Register</a:t>
            </a:r>
            <a:endParaRPr lang="ko-KR" altLang="en-US" sz="2400" dirty="0"/>
          </a:p>
        </p:txBody>
      </p:sp>
      <p:sp>
        <p:nvSpPr>
          <p:cNvPr id="4" name="직사각형 3"/>
          <p:cNvSpPr/>
          <p:nvPr/>
        </p:nvSpPr>
        <p:spPr bwMode="auto">
          <a:xfrm>
            <a:off x="254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altLang="ko-KR" sz="4000" b="1" dirty="0" smtClean="0"/>
          </a:p>
        </p:txBody>
      </p:sp>
      <p:sp>
        <p:nvSpPr>
          <p:cNvPr id="9" name="직사각형 8"/>
          <p:cNvSpPr/>
          <p:nvPr/>
        </p:nvSpPr>
        <p:spPr bwMode="auto">
          <a:xfrm>
            <a:off x="362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4000" b="1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4707257" y="3063833"/>
            <a:ext cx="1080000" cy="1080000"/>
          </a:xfrm>
          <a:prstGeom prst="rect">
            <a:avLst/>
          </a:prstGeom>
          <a:noFill/>
          <a:ln w="254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4000" b="1" dirty="0"/>
          </a:p>
        </p:txBody>
      </p:sp>
      <p:sp>
        <p:nvSpPr>
          <p:cNvPr id="5" name="오른쪽 화살표 4"/>
          <p:cNvSpPr/>
          <p:nvPr/>
        </p:nvSpPr>
        <p:spPr bwMode="auto">
          <a:xfrm>
            <a:off x="1875195" y="3437906"/>
            <a:ext cx="469075" cy="326572"/>
          </a:xfrm>
          <a:prstGeom prst="right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/>
          </a:p>
        </p:txBody>
      </p:sp>
      <p:sp>
        <p:nvSpPr>
          <p:cNvPr id="12" name="TextBox 11"/>
          <p:cNvSpPr txBox="1"/>
          <p:nvPr/>
        </p:nvSpPr>
        <p:spPr>
          <a:xfrm>
            <a:off x="2547258" y="3247249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/>
              <a:t>0</a:t>
            </a:r>
            <a:endParaRPr lang="ko-KR" alt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26717" y="3250555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/>
              <a:t>0</a:t>
            </a:r>
            <a:endParaRPr lang="ko-KR" alt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707414" y="3244617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/>
              <a:t>0</a:t>
            </a:r>
            <a:endParaRPr lang="ko-KR" alt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95195" y="3250555"/>
            <a:ext cx="10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/>
              <a:t>1</a:t>
            </a:r>
            <a:endParaRPr lang="ko-KR" altLang="en-US" sz="4000" dirty="0"/>
          </a:p>
        </p:txBody>
      </p:sp>
      <p:sp>
        <p:nvSpPr>
          <p:cNvPr id="17" name="오른쪽 화살표 16"/>
          <p:cNvSpPr/>
          <p:nvPr/>
        </p:nvSpPr>
        <p:spPr bwMode="auto">
          <a:xfrm>
            <a:off x="6056497" y="3437906"/>
            <a:ext cx="469075" cy="326572"/>
          </a:xfrm>
          <a:prstGeom prst="rightArrow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ko-KR" altLang="en-US" sz="1000" b="1"/>
          </a:p>
        </p:txBody>
      </p:sp>
      <p:sp>
        <p:nvSpPr>
          <p:cNvPr id="11" name="TextBox 10"/>
          <p:cNvSpPr txBox="1"/>
          <p:nvPr/>
        </p:nvSpPr>
        <p:spPr>
          <a:xfrm>
            <a:off x="1809099" y="3085210"/>
            <a:ext cx="469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anose="02000600000101010101" pitchFamily="2" charset="-127"/>
                <a:ea typeface="HY견고딕" panose="02000600000101010101" pitchFamily="2" charset="-127"/>
              </a:rPr>
              <a:t>IN</a:t>
            </a:r>
            <a:endParaRPr lang="ko-KR" altLang="en-US" dirty="0">
              <a:latin typeface="HY견고딕" panose="02000600000101010101" pitchFamily="2" charset="-127"/>
              <a:ea typeface="HY견고딕" panose="02000600000101010101" pitchFamily="2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97214" y="3085210"/>
            <a:ext cx="78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anose="02000600000101010101" pitchFamily="2" charset="-127"/>
                <a:ea typeface="HY견고딕" panose="02000600000101010101" pitchFamily="2" charset="-127"/>
              </a:rPr>
              <a:t>OUT</a:t>
            </a:r>
            <a:endParaRPr lang="ko-KR" altLang="en-US" dirty="0">
              <a:latin typeface="HY견고딕" panose="02000600000101010101" pitchFamily="2" charset="-127"/>
              <a:ea typeface="HY견고딕" panose="02000600000101010101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706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19166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0.11823 0.00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0.11892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0.20226 -0.00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Pages>15</Pages>
  <Words>349</Words>
  <Characters>0</Characters>
  <Application>Microsoft Office PowerPoint</Application>
  <DocSecurity>0</DocSecurity>
  <PresentationFormat>화면 슬라이드 쇼(4:3)</PresentationFormat>
  <Lines>0</Lines>
  <Paragraphs>112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12</vt:i4>
      </vt:variant>
    </vt:vector>
  </HeadingPairs>
  <TitlesOfParts>
    <vt:vector size="22" baseType="lpstr">
      <vt:lpstr>±¼¸²</vt:lpstr>
      <vt:lpstr>HY견고딕</vt:lpstr>
      <vt:lpstr>HY헤드라인M</vt:lpstr>
      <vt:lpstr>나눔고딕 ExtraBold</vt:lpstr>
      <vt:lpstr>돋움</vt:lpstr>
      <vt:lpstr>맑은 고딕</vt:lpstr>
      <vt:lpstr>Arial</vt:lpstr>
      <vt:lpstr>ISLab</vt:lpstr>
      <vt:lpstr>Office theme</vt:lpstr>
      <vt:lpstr>Office theme</vt:lpstr>
      <vt:lpstr>논리회로 설계 및 실험</vt:lpstr>
      <vt:lpstr>4주차 목표</vt:lpstr>
      <vt:lpstr>조합회로와 순차회로</vt:lpstr>
      <vt:lpstr>조합회로와 순차회로</vt:lpstr>
      <vt:lpstr>Flip-Flop</vt:lpstr>
      <vt:lpstr>Flip-Flop</vt:lpstr>
      <vt:lpstr>Flip-Flop</vt:lpstr>
      <vt:lpstr>Register</vt:lpstr>
      <vt:lpstr>Register</vt:lpstr>
      <vt:lpstr>Register</vt:lpstr>
      <vt:lpstr>Register</vt:lpstr>
      <vt:lpstr>실습</vt:lpstr>
    </vt:vector>
  </TitlesOfParts>
  <Company>ISLab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지장현</cp:lastModifiedBy>
  <cp:revision>30</cp:revision>
  <dcterms:modified xsi:type="dcterms:W3CDTF">2017-12-18T02:32:04Z</dcterms:modified>
</cp:coreProperties>
</file>