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9"/>
  </p:notesMasterIdLst>
  <p:handoutMasterIdLst>
    <p:handoutMasterId r:id="rId60"/>
  </p:handoutMasterIdLst>
  <p:sldIdLst>
    <p:sldId id="256" r:id="rId2"/>
    <p:sldId id="321" r:id="rId3"/>
    <p:sldId id="347" r:id="rId4"/>
    <p:sldId id="356" r:id="rId5"/>
    <p:sldId id="349" r:id="rId6"/>
    <p:sldId id="350" r:id="rId7"/>
    <p:sldId id="357" r:id="rId8"/>
    <p:sldId id="358" r:id="rId9"/>
    <p:sldId id="359" r:id="rId10"/>
    <p:sldId id="360" r:id="rId11"/>
    <p:sldId id="361" r:id="rId12"/>
    <p:sldId id="362" r:id="rId13"/>
    <p:sldId id="363" r:id="rId14"/>
    <p:sldId id="364" r:id="rId15"/>
    <p:sldId id="365" r:id="rId16"/>
    <p:sldId id="366" r:id="rId17"/>
    <p:sldId id="367" r:id="rId18"/>
    <p:sldId id="368" r:id="rId19"/>
    <p:sldId id="369" r:id="rId20"/>
    <p:sldId id="355" r:id="rId21"/>
    <p:sldId id="351" r:id="rId22"/>
    <p:sldId id="352" r:id="rId23"/>
    <p:sldId id="353" r:id="rId24"/>
    <p:sldId id="354" r:id="rId25"/>
    <p:sldId id="322" r:id="rId26"/>
    <p:sldId id="323" r:id="rId27"/>
    <p:sldId id="263" r:id="rId28"/>
    <p:sldId id="264" r:id="rId29"/>
    <p:sldId id="283" r:id="rId30"/>
    <p:sldId id="284" r:id="rId31"/>
    <p:sldId id="270" r:id="rId32"/>
    <p:sldId id="265" r:id="rId33"/>
    <p:sldId id="266" r:id="rId34"/>
    <p:sldId id="267" r:id="rId35"/>
    <p:sldId id="285" r:id="rId36"/>
    <p:sldId id="345" r:id="rId37"/>
    <p:sldId id="343" r:id="rId38"/>
    <p:sldId id="325" r:id="rId39"/>
    <p:sldId id="326" r:id="rId40"/>
    <p:sldId id="346" r:id="rId41"/>
    <p:sldId id="327" r:id="rId42"/>
    <p:sldId id="328" r:id="rId43"/>
    <p:sldId id="344" r:id="rId44"/>
    <p:sldId id="329" r:id="rId45"/>
    <p:sldId id="330" r:id="rId46"/>
    <p:sldId id="331" r:id="rId47"/>
    <p:sldId id="332" r:id="rId48"/>
    <p:sldId id="333" r:id="rId49"/>
    <p:sldId id="334" r:id="rId50"/>
    <p:sldId id="335" r:id="rId51"/>
    <p:sldId id="336" r:id="rId52"/>
    <p:sldId id="337" r:id="rId53"/>
    <p:sldId id="338" r:id="rId54"/>
    <p:sldId id="339" r:id="rId55"/>
    <p:sldId id="340" r:id="rId56"/>
    <p:sldId id="341" r:id="rId57"/>
    <p:sldId id="342" r:id="rId58"/>
  </p:sldIdLst>
  <p:sldSz cx="9144000" cy="6858000" type="screen4x3"/>
  <p:notesSz cx="6797675" cy="9926638"/>
  <p:defaultTextStyle>
    <a:defPPr>
      <a:defRPr lang="ko-KR"/>
    </a:defPPr>
    <a:lvl1pPr algn="l" rtl="0" eaLnBrk="0" fontAlgn="base" hangingPunct="0">
      <a:spcBef>
        <a:spcPct val="0"/>
      </a:spcBef>
      <a:spcAft>
        <a:spcPct val="0"/>
      </a:spcAft>
      <a:defRPr kumimoji="1" u="sng" kern="1200">
        <a:solidFill>
          <a:schemeClr val="tx1"/>
        </a:solidFill>
        <a:latin typeface="굴림" panose="020B0600000101010101" pitchFamily="34" charset="-127"/>
        <a:ea typeface="굴림" panose="020B0600000101010101" pitchFamily="34" charset="-127"/>
        <a:cs typeface="+mn-cs"/>
      </a:defRPr>
    </a:lvl1pPr>
    <a:lvl2pPr marL="457200" algn="l" rtl="0" eaLnBrk="0" fontAlgn="base" hangingPunct="0">
      <a:spcBef>
        <a:spcPct val="0"/>
      </a:spcBef>
      <a:spcAft>
        <a:spcPct val="0"/>
      </a:spcAft>
      <a:defRPr kumimoji="1" u="sng" kern="1200">
        <a:solidFill>
          <a:schemeClr val="tx1"/>
        </a:solidFill>
        <a:latin typeface="굴림" panose="020B0600000101010101" pitchFamily="34" charset="-127"/>
        <a:ea typeface="굴림" panose="020B0600000101010101" pitchFamily="34" charset="-127"/>
        <a:cs typeface="+mn-cs"/>
      </a:defRPr>
    </a:lvl2pPr>
    <a:lvl3pPr marL="914400" algn="l" rtl="0" eaLnBrk="0" fontAlgn="base" hangingPunct="0">
      <a:spcBef>
        <a:spcPct val="0"/>
      </a:spcBef>
      <a:spcAft>
        <a:spcPct val="0"/>
      </a:spcAft>
      <a:defRPr kumimoji="1" u="sng" kern="1200">
        <a:solidFill>
          <a:schemeClr val="tx1"/>
        </a:solidFill>
        <a:latin typeface="굴림" panose="020B0600000101010101" pitchFamily="34" charset="-127"/>
        <a:ea typeface="굴림" panose="020B0600000101010101" pitchFamily="34" charset="-127"/>
        <a:cs typeface="+mn-cs"/>
      </a:defRPr>
    </a:lvl3pPr>
    <a:lvl4pPr marL="1371600" algn="l" rtl="0" eaLnBrk="0" fontAlgn="base" hangingPunct="0">
      <a:spcBef>
        <a:spcPct val="0"/>
      </a:spcBef>
      <a:spcAft>
        <a:spcPct val="0"/>
      </a:spcAft>
      <a:defRPr kumimoji="1" u="sng" kern="1200">
        <a:solidFill>
          <a:schemeClr val="tx1"/>
        </a:solidFill>
        <a:latin typeface="굴림" panose="020B0600000101010101" pitchFamily="34" charset="-127"/>
        <a:ea typeface="굴림" panose="020B0600000101010101" pitchFamily="34" charset="-127"/>
        <a:cs typeface="+mn-cs"/>
      </a:defRPr>
    </a:lvl4pPr>
    <a:lvl5pPr marL="1828800" algn="l" rtl="0" eaLnBrk="0" fontAlgn="base" hangingPunct="0">
      <a:spcBef>
        <a:spcPct val="0"/>
      </a:spcBef>
      <a:spcAft>
        <a:spcPct val="0"/>
      </a:spcAft>
      <a:defRPr kumimoji="1" u="sng" kern="1200">
        <a:solidFill>
          <a:schemeClr val="tx1"/>
        </a:solidFill>
        <a:latin typeface="굴림" panose="020B0600000101010101" pitchFamily="34" charset="-127"/>
        <a:ea typeface="굴림" panose="020B0600000101010101" pitchFamily="34" charset="-127"/>
        <a:cs typeface="+mn-cs"/>
      </a:defRPr>
    </a:lvl5pPr>
    <a:lvl6pPr marL="2286000" algn="l" defTabSz="914400" rtl="0" eaLnBrk="1" latinLnBrk="1" hangingPunct="1">
      <a:defRPr kumimoji="1" u="sng" kern="1200">
        <a:solidFill>
          <a:schemeClr val="tx1"/>
        </a:solidFill>
        <a:latin typeface="굴림" panose="020B0600000101010101" pitchFamily="34" charset="-127"/>
        <a:ea typeface="굴림" panose="020B0600000101010101" pitchFamily="34" charset="-127"/>
        <a:cs typeface="+mn-cs"/>
      </a:defRPr>
    </a:lvl6pPr>
    <a:lvl7pPr marL="2743200" algn="l" defTabSz="914400" rtl="0" eaLnBrk="1" latinLnBrk="1" hangingPunct="1">
      <a:defRPr kumimoji="1" u="sng" kern="1200">
        <a:solidFill>
          <a:schemeClr val="tx1"/>
        </a:solidFill>
        <a:latin typeface="굴림" panose="020B0600000101010101" pitchFamily="34" charset="-127"/>
        <a:ea typeface="굴림" panose="020B0600000101010101" pitchFamily="34" charset="-127"/>
        <a:cs typeface="+mn-cs"/>
      </a:defRPr>
    </a:lvl7pPr>
    <a:lvl8pPr marL="3200400" algn="l" defTabSz="914400" rtl="0" eaLnBrk="1" latinLnBrk="1" hangingPunct="1">
      <a:defRPr kumimoji="1" u="sng" kern="1200">
        <a:solidFill>
          <a:schemeClr val="tx1"/>
        </a:solidFill>
        <a:latin typeface="굴림" panose="020B0600000101010101" pitchFamily="34" charset="-127"/>
        <a:ea typeface="굴림" panose="020B0600000101010101" pitchFamily="34" charset="-127"/>
        <a:cs typeface="+mn-cs"/>
      </a:defRPr>
    </a:lvl8pPr>
    <a:lvl9pPr marL="3657600" algn="l" defTabSz="914400" rtl="0" eaLnBrk="1" latinLnBrk="1" hangingPunct="1">
      <a:defRPr kumimoji="1" u="sng" kern="1200">
        <a:solidFill>
          <a:schemeClr val="tx1"/>
        </a:solidFill>
        <a:latin typeface="굴림" panose="020B0600000101010101" pitchFamily="34" charset="-127"/>
        <a:ea typeface="굴림" panose="020B0600000101010101" pitchFamily="34" charset="-127"/>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93" autoAdjust="0"/>
    <p:restoredTop sz="50000" autoAdjust="0"/>
  </p:normalViewPr>
  <p:slideViewPr>
    <p:cSldViewPr>
      <p:cViewPr varScale="1">
        <p:scale>
          <a:sx n="150" d="100"/>
          <a:sy n="150" d="100"/>
        </p:scale>
        <p:origin x="666" y="132"/>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1734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129941D2-8153-BC41-8C8F-83C737D093B9}"/>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굴림" charset="-127"/>
                <a:ea typeface="굴림" charset="-127"/>
              </a:defRPr>
            </a:lvl1pPr>
          </a:lstStyle>
          <a:p>
            <a:pPr>
              <a:defRPr/>
            </a:pPr>
            <a:endParaRPr lang="ko-KR" altLang="en-US"/>
          </a:p>
        </p:txBody>
      </p:sp>
      <p:sp>
        <p:nvSpPr>
          <p:cNvPr id="3" name="날짜 개체 틀 2">
            <a:extLst>
              <a:ext uri="{FF2B5EF4-FFF2-40B4-BE49-F238E27FC236}">
                <a16:creationId xmlns:a16="http://schemas.microsoft.com/office/drawing/2014/main" id="{6E6DD7A0-F534-8245-B220-742C9D620E0E}"/>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atin typeface="굴림" charset="-127"/>
                <a:ea typeface="굴림" charset="-127"/>
              </a:defRPr>
            </a:lvl1pPr>
          </a:lstStyle>
          <a:p>
            <a:pPr>
              <a:defRPr/>
            </a:pPr>
            <a:fld id="{D5C50D3C-7FB7-5C40-BA19-E0EAC8459A7C}" type="datetimeFigureOut">
              <a:rPr lang="ko-KR" altLang="en-US"/>
              <a:pPr>
                <a:defRPr/>
              </a:pPr>
              <a:t>2019-09-11</a:t>
            </a:fld>
            <a:endParaRPr lang="ko-KR" altLang="en-US"/>
          </a:p>
        </p:txBody>
      </p:sp>
      <p:sp>
        <p:nvSpPr>
          <p:cNvPr id="4" name="바닥글 개체 틀 3">
            <a:extLst>
              <a:ext uri="{FF2B5EF4-FFF2-40B4-BE49-F238E27FC236}">
                <a16:creationId xmlns:a16="http://schemas.microsoft.com/office/drawing/2014/main" id="{58167554-1AD2-B74D-9C04-2961E74C74AF}"/>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atin typeface="굴림" charset="-127"/>
                <a:ea typeface="굴림" charset="-127"/>
              </a:defRPr>
            </a:lvl1pPr>
          </a:lstStyle>
          <a:p>
            <a:pPr>
              <a:defRPr/>
            </a:pPr>
            <a:endParaRPr lang="ko-KR" altLang="en-US"/>
          </a:p>
        </p:txBody>
      </p:sp>
      <p:sp>
        <p:nvSpPr>
          <p:cNvPr id="5" name="슬라이드 번호 개체 틀 4">
            <a:extLst>
              <a:ext uri="{FF2B5EF4-FFF2-40B4-BE49-F238E27FC236}">
                <a16:creationId xmlns:a16="http://schemas.microsoft.com/office/drawing/2014/main" id="{5B3F494D-24B6-1A4A-8E3B-63C2827CE550}"/>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atin typeface="굴림" charset="-127"/>
                <a:ea typeface="굴림" charset="-127"/>
              </a:defRPr>
            </a:lvl1pPr>
          </a:lstStyle>
          <a:p>
            <a:pPr>
              <a:defRPr/>
            </a:pPr>
            <a:fld id="{9449A3DC-B136-EC4F-90B0-4310F9BF6B3D}" type="slidenum">
              <a:rPr lang="ko-KR" altLang="en-US"/>
              <a:pPr>
                <a:defRPr/>
              </a:pPr>
              <a:t>‹#›</a:t>
            </a:fld>
            <a:endParaRPr lang="ko-KR"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A6351B74-2ECA-4947-843B-7406DF31E532}"/>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latinLnBrk="1" hangingPunct="1">
              <a:spcBef>
                <a:spcPts val="0"/>
              </a:spcBef>
              <a:spcAft>
                <a:spcPts val="0"/>
              </a:spcAft>
              <a:defRPr kumimoji="0" sz="1200" u="none">
                <a:latin typeface="+mn-lt"/>
                <a:ea typeface="+mn-ea"/>
              </a:defRPr>
            </a:lvl1pPr>
          </a:lstStyle>
          <a:p>
            <a:pPr>
              <a:defRPr/>
            </a:pPr>
            <a:endParaRPr lang="ko-KR" altLang="en-US"/>
          </a:p>
        </p:txBody>
      </p:sp>
      <p:sp>
        <p:nvSpPr>
          <p:cNvPr id="3" name="날짜 개체 틀 2">
            <a:extLst>
              <a:ext uri="{FF2B5EF4-FFF2-40B4-BE49-F238E27FC236}">
                <a16:creationId xmlns:a16="http://schemas.microsoft.com/office/drawing/2014/main" id="{2BAB0832-D367-824F-A7DA-24DFC2DE9E6C}"/>
              </a:ext>
            </a:extLst>
          </p:cNvPr>
          <p:cNvSpPr>
            <a:spLocks noGrp="1"/>
          </p:cNvSpPr>
          <p:nvPr>
            <p:ph type="dt" idx="1"/>
          </p:nvPr>
        </p:nvSpPr>
        <p:spPr>
          <a:xfrm>
            <a:off x="3849688" y="0"/>
            <a:ext cx="2946400" cy="496888"/>
          </a:xfrm>
          <a:prstGeom prst="rect">
            <a:avLst/>
          </a:prstGeom>
        </p:spPr>
        <p:txBody>
          <a:bodyPr vert="horz" lIns="91440" tIns="45720" rIns="91440" bIns="45720" rtlCol="0"/>
          <a:lstStyle>
            <a:lvl1pPr algn="r" eaLnBrk="1" fontAlgn="auto" latinLnBrk="1" hangingPunct="1">
              <a:spcBef>
                <a:spcPts val="0"/>
              </a:spcBef>
              <a:spcAft>
                <a:spcPts val="0"/>
              </a:spcAft>
              <a:defRPr kumimoji="0" sz="1200" u="none">
                <a:latin typeface="+mn-lt"/>
                <a:ea typeface="+mn-ea"/>
              </a:defRPr>
            </a:lvl1pPr>
          </a:lstStyle>
          <a:p>
            <a:pPr>
              <a:defRPr/>
            </a:pPr>
            <a:fld id="{5AAFCDF7-D2FE-A642-AAE5-72E5CD7F78CC}" type="datetimeFigureOut">
              <a:rPr lang="ko-KR" altLang="en-US"/>
              <a:pPr>
                <a:defRPr/>
              </a:pPr>
              <a:t>2019-09-11</a:t>
            </a:fld>
            <a:endParaRPr lang="ko-KR" altLang="en-US"/>
          </a:p>
        </p:txBody>
      </p:sp>
      <p:sp>
        <p:nvSpPr>
          <p:cNvPr id="4" name="슬라이드 이미지 개체 틀 3">
            <a:extLst>
              <a:ext uri="{FF2B5EF4-FFF2-40B4-BE49-F238E27FC236}">
                <a16:creationId xmlns:a16="http://schemas.microsoft.com/office/drawing/2014/main" id="{FDEC4875-E2AE-B04B-B369-1E3A46252D11}"/>
              </a:ext>
            </a:extLst>
          </p:cNvPr>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ko-KR" altLang="en-US" noProof="0"/>
          </a:p>
        </p:txBody>
      </p:sp>
      <p:sp>
        <p:nvSpPr>
          <p:cNvPr id="5" name="슬라이드 노트 개체 틀 4">
            <a:extLst>
              <a:ext uri="{FF2B5EF4-FFF2-40B4-BE49-F238E27FC236}">
                <a16:creationId xmlns:a16="http://schemas.microsoft.com/office/drawing/2014/main" id="{0094A81D-BEE5-4D46-A413-C903AEA55BD9}"/>
              </a:ext>
            </a:extLst>
          </p:cNvPr>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ko-KR" altLang="en-US" noProof="0"/>
              <a:t>마스터 텍스트 스타일을 편집합니다</a:t>
            </a:r>
          </a:p>
          <a:p>
            <a:pPr lvl="1"/>
            <a:r>
              <a:rPr lang="ko-KR" altLang="en-US" noProof="0"/>
              <a:t>둘째 수준</a:t>
            </a:r>
          </a:p>
          <a:p>
            <a:pPr lvl="2"/>
            <a:r>
              <a:rPr lang="ko-KR" altLang="en-US" noProof="0"/>
              <a:t>셋째 수준</a:t>
            </a:r>
          </a:p>
          <a:p>
            <a:pPr lvl="3"/>
            <a:r>
              <a:rPr lang="ko-KR" altLang="en-US" noProof="0"/>
              <a:t>넷째 수준</a:t>
            </a:r>
          </a:p>
          <a:p>
            <a:pPr lvl="4"/>
            <a:r>
              <a:rPr lang="ko-KR" altLang="en-US" noProof="0"/>
              <a:t>다섯째 수준</a:t>
            </a:r>
          </a:p>
        </p:txBody>
      </p:sp>
      <p:sp>
        <p:nvSpPr>
          <p:cNvPr id="6" name="바닥글 개체 틀 5">
            <a:extLst>
              <a:ext uri="{FF2B5EF4-FFF2-40B4-BE49-F238E27FC236}">
                <a16:creationId xmlns:a16="http://schemas.microsoft.com/office/drawing/2014/main" id="{B00A6339-69A6-5846-9FC4-D826006E1253}"/>
              </a:ext>
            </a:extLst>
          </p:cNvPr>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fontAlgn="auto" latinLnBrk="1" hangingPunct="1">
              <a:spcBef>
                <a:spcPts val="0"/>
              </a:spcBef>
              <a:spcAft>
                <a:spcPts val="0"/>
              </a:spcAft>
              <a:defRPr kumimoji="0" sz="1200" u="none">
                <a:latin typeface="+mn-lt"/>
                <a:ea typeface="+mn-ea"/>
              </a:defRPr>
            </a:lvl1pPr>
          </a:lstStyle>
          <a:p>
            <a:pPr>
              <a:defRPr/>
            </a:pPr>
            <a:endParaRPr lang="ko-KR" altLang="en-US"/>
          </a:p>
        </p:txBody>
      </p:sp>
      <p:sp>
        <p:nvSpPr>
          <p:cNvPr id="7" name="슬라이드 번호 개체 틀 6">
            <a:extLst>
              <a:ext uri="{FF2B5EF4-FFF2-40B4-BE49-F238E27FC236}">
                <a16:creationId xmlns:a16="http://schemas.microsoft.com/office/drawing/2014/main" id="{DF875978-7FA2-4544-982A-10E7F25D13C5}"/>
              </a:ext>
            </a:extLst>
          </p:cNvPr>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latinLnBrk="1" hangingPunct="1">
              <a:defRPr kumimoji="0" sz="1200" u="none">
                <a:latin typeface="맑은 고딕" charset="-127"/>
                <a:ea typeface="맑은 고딕" charset="-127"/>
              </a:defRPr>
            </a:lvl1pPr>
          </a:lstStyle>
          <a:p>
            <a:pPr>
              <a:defRPr/>
            </a:pPr>
            <a:fld id="{4B7E58A1-6527-C84B-A00F-DD3EF4906239}" type="slidenum">
              <a:rPr lang="ko-KR" altLang="en-US"/>
              <a:pPr>
                <a:defRPr/>
              </a:pPr>
              <a:t>‹#›</a:t>
            </a:fld>
            <a:endParaRPr lang="ko-KR" altLang="en-US"/>
          </a:p>
        </p:txBody>
      </p:sp>
    </p:spTree>
  </p:cSld>
  <p:clrMap bg1="lt1" tx1="dk1" bg2="lt2" tx2="dk2" accent1="accent1" accent2="accent2" accent3="accent3" accent4="accent4" accent5="accent5" accent6="accent6" hlink="hlink" folHlink="folHlink"/>
  <p:notesStyle>
    <a:lvl1pPr algn="l" rtl="0" eaLnBrk="0" fontAlgn="base" latinLnBrk="1" hangingPunct="0">
      <a:spcBef>
        <a:spcPct val="30000"/>
      </a:spcBef>
      <a:spcAft>
        <a:spcPct val="0"/>
      </a:spcAft>
      <a:defRPr sz="1200" kern="1200">
        <a:solidFill>
          <a:schemeClr val="tx1"/>
        </a:solidFill>
        <a:latin typeface="+mn-lt"/>
        <a:ea typeface="+mn-ea"/>
        <a:cs typeface="+mn-cs"/>
      </a:defRPr>
    </a:lvl1pPr>
    <a:lvl2pPr marL="457200" algn="l" rtl="0" eaLnBrk="0" fontAlgn="base" latinLnBrk="1" hangingPunct="0">
      <a:spcBef>
        <a:spcPct val="30000"/>
      </a:spcBef>
      <a:spcAft>
        <a:spcPct val="0"/>
      </a:spcAft>
      <a:defRPr sz="1200" kern="1200">
        <a:solidFill>
          <a:schemeClr val="tx1"/>
        </a:solidFill>
        <a:latin typeface="+mn-lt"/>
        <a:ea typeface="+mn-ea"/>
        <a:cs typeface="+mn-cs"/>
      </a:defRPr>
    </a:lvl2pPr>
    <a:lvl3pPr marL="914400" algn="l" rtl="0" eaLnBrk="0" fontAlgn="base" latinLnBrk="1" hangingPunct="0">
      <a:spcBef>
        <a:spcPct val="30000"/>
      </a:spcBef>
      <a:spcAft>
        <a:spcPct val="0"/>
      </a:spcAft>
      <a:defRPr sz="1200" kern="1200">
        <a:solidFill>
          <a:schemeClr val="tx1"/>
        </a:solidFill>
        <a:latin typeface="+mn-lt"/>
        <a:ea typeface="+mn-ea"/>
        <a:cs typeface="+mn-cs"/>
      </a:defRPr>
    </a:lvl3pPr>
    <a:lvl4pPr marL="1371600" algn="l" rtl="0" eaLnBrk="0" fontAlgn="base" latinLnBrk="1" hangingPunct="0">
      <a:spcBef>
        <a:spcPct val="30000"/>
      </a:spcBef>
      <a:spcAft>
        <a:spcPct val="0"/>
      </a:spcAft>
      <a:defRPr sz="1200" kern="1200">
        <a:solidFill>
          <a:schemeClr val="tx1"/>
        </a:solidFill>
        <a:latin typeface="+mn-lt"/>
        <a:ea typeface="+mn-ea"/>
        <a:cs typeface="+mn-cs"/>
      </a:defRPr>
    </a:lvl4pPr>
    <a:lvl5pPr marL="1828800" algn="l" rtl="0" eaLnBrk="0" fontAlgn="base" latinLnBrk="1" hangingPunct="0">
      <a:spcBef>
        <a:spcPct val="30000"/>
      </a:spcBef>
      <a:spcAft>
        <a:spcPct val="0"/>
      </a:spcAft>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슬라이드 이미지 개체 틀 1">
            <a:extLst>
              <a:ext uri="{FF2B5EF4-FFF2-40B4-BE49-F238E27FC236}">
                <a16:creationId xmlns:a16="http://schemas.microsoft.com/office/drawing/2014/main" id="{02FD1768-4AB1-DF4E-856F-896833EB48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4" name="슬라이드 노트 개체 틀 2">
            <a:extLst>
              <a:ext uri="{FF2B5EF4-FFF2-40B4-BE49-F238E27FC236}">
                <a16:creationId xmlns:a16="http://schemas.microsoft.com/office/drawing/2014/main" id="{7982C2E0-011C-0340-B38A-F467684C27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ko-KR" altLang="en-US"/>
          </a:p>
        </p:txBody>
      </p:sp>
      <p:sp>
        <p:nvSpPr>
          <p:cNvPr id="8195" name="슬라이드 번호 개체 틀 3">
            <a:extLst>
              <a:ext uri="{FF2B5EF4-FFF2-40B4-BE49-F238E27FC236}">
                <a16:creationId xmlns:a16="http://schemas.microsoft.com/office/drawing/2014/main" id="{610A88D1-424A-CB4B-9FBC-3BC4C09E815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latinLnBrk="1">
              <a:spcBef>
                <a:spcPct val="30000"/>
              </a:spcBef>
              <a:defRPr sz="1200">
                <a:solidFill>
                  <a:schemeClr val="tx1"/>
                </a:solidFill>
                <a:latin typeface="맑은 고딕" panose="020B0503020000020004" pitchFamily="34" charset="-127"/>
                <a:ea typeface="맑은 고딕" panose="020B0503020000020004" pitchFamily="34" charset="-127"/>
              </a:defRPr>
            </a:lvl1pPr>
            <a:lvl2pPr marL="742950" indent="-285750" latinLnBrk="1">
              <a:spcBef>
                <a:spcPct val="30000"/>
              </a:spcBef>
              <a:defRPr sz="1200">
                <a:solidFill>
                  <a:schemeClr val="tx1"/>
                </a:solidFill>
                <a:latin typeface="맑은 고딕" panose="020B0503020000020004" pitchFamily="34" charset="-127"/>
                <a:ea typeface="맑은 고딕" panose="020B0503020000020004" pitchFamily="34" charset="-127"/>
              </a:defRPr>
            </a:lvl2pPr>
            <a:lvl3pPr marL="1143000" indent="-228600" latinLnBrk="1">
              <a:spcBef>
                <a:spcPct val="30000"/>
              </a:spcBef>
              <a:defRPr sz="1200">
                <a:solidFill>
                  <a:schemeClr val="tx1"/>
                </a:solidFill>
                <a:latin typeface="맑은 고딕" panose="020B0503020000020004" pitchFamily="34" charset="-127"/>
                <a:ea typeface="맑은 고딕" panose="020B0503020000020004" pitchFamily="34" charset="-127"/>
              </a:defRPr>
            </a:lvl3pPr>
            <a:lvl4pPr marL="1600200" indent="-228600" latinLnBrk="1">
              <a:spcBef>
                <a:spcPct val="30000"/>
              </a:spcBef>
              <a:defRPr sz="1200">
                <a:solidFill>
                  <a:schemeClr val="tx1"/>
                </a:solidFill>
                <a:latin typeface="맑은 고딕" panose="020B0503020000020004" pitchFamily="34" charset="-127"/>
                <a:ea typeface="맑은 고딕" panose="020B0503020000020004" pitchFamily="34" charset="-127"/>
              </a:defRPr>
            </a:lvl4pPr>
            <a:lvl5pPr marL="2057400" indent="-228600" latinLnBrk="1">
              <a:spcBef>
                <a:spcPct val="30000"/>
              </a:spcBef>
              <a:defRPr sz="1200">
                <a:solidFill>
                  <a:schemeClr val="tx1"/>
                </a:solidFill>
                <a:latin typeface="맑은 고딕" panose="020B0503020000020004" pitchFamily="34" charset="-127"/>
                <a:ea typeface="맑은 고딕" panose="020B0503020000020004" pitchFamily="34" charset="-127"/>
              </a:defRPr>
            </a:lvl5pPr>
            <a:lvl6pPr marL="2514600" indent="-228600" eaLnBrk="0" fontAlgn="base" hangingPunct="0">
              <a:spcBef>
                <a:spcPct val="30000"/>
              </a:spcBef>
              <a:spcAft>
                <a:spcPct val="0"/>
              </a:spcAft>
              <a:defRPr sz="1200">
                <a:solidFill>
                  <a:schemeClr val="tx1"/>
                </a:solidFill>
                <a:latin typeface="맑은 고딕" panose="020B0503020000020004" pitchFamily="34" charset="-127"/>
                <a:ea typeface="맑은 고딕" panose="020B0503020000020004" pitchFamily="34" charset="-127"/>
              </a:defRPr>
            </a:lvl6pPr>
            <a:lvl7pPr marL="2971800" indent="-228600" eaLnBrk="0" fontAlgn="base" hangingPunct="0">
              <a:spcBef>
                <a:spcPct val="30000"/>
              </a:spcBef>
              <a:spcAft>
                <a:spcPct val="0"/>
              </a:spcAft>
              <a:defRPr sz="1200">
                <a:solidFill>
                  <a:schemeClr val="tx1"/>
                </a:solidFill>
                <a:latin typeface="맑은 고딕" panose="020B0503020000020004" pitchFamily="34" charset="-127"/>
                <a:ea typeface="맑은 고딕" panose="020B0503020000020004" pitchFamily="34" charset="-127"/>
              </a:defRPr>
            </a:lvl7pPr>
            <a:lvl8pPr marL="3429000" indent="-228600" eaLnBrk="0" fontAlgn="base" hangingPunct="0">
              <a:spcBef>
                <a:spcPct val="30000"/>
              </a:spcBef>
              <a:spcAft>
                <a:spcPct val="0"/>
              </a:spcAft>
              <a:defRPr sz="1200">
                <a:solidFill>
                  <a:schemeClr val="tx1"/>
                </a:solidFill>
                <a:latin typeface="맑은 고딕" panose="020B0503020000020004" pitchFamily="34" charset="-127"/>
                <a:ea typeface="맑은 고딕" panose="020B0503020000020004" pitchFamily="34" charset="-127"/>
              </a:defRPr>
            </a:lvl8pPr>
            <a:lvl9pPr marL="3886200" indent="-228600" eaLnBrk="0" fontAlgn="base" hangingPunct="0">
              <a:spcBef>
                <a:spcPct val="30000"/>
              </a:spcBef>
              <a:spcAft>
                <a:spcPct val="0"/>
              </a:spcAft>
              <a:defRPr sz="1200">
                <a:solidFill>
                  <a:schemeClr val="tx1"/>
                </a:solidFill>
                <a:latin typeface="맑은 고딕" panose="020B0503020000020004" pitchFamily="34" charset="-127"/>
                <a:ea typeface="맑은 고딕" panose="020B0503020000020004" pitchFamily="34" charset="-127"/>
              </a:defRPr>
            </a:lvl9pPr>
          </a:lstStyle>
          <a:p>
            <a:pPr>
              <a:spcBef>
                <a:spcPct val="0"/>
              </a:spcBef>
            </a:pPr>
            <a:fld id="{53C2D628-D2DF-7246-9FC4-FFEC976879B2}" type="slidenum">
              <a:rPr lang="ko-KR" altLang="en-US" smtClean="0"/>
              <a:pPr>
                <a:spcBef>
                  <a:spcPct val="0"/>
                </a:spcBef>
              </a:pPr>
              <a:t>1</a:t>
            </a:fld>
            <a:endParaRPr lang="ko-KR"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ko-KR">
              <a:latin typeface="Arial" panose="020B0604020202020204" pitchFamily="34" charset="0"/>
              <a:ea typeface="굴림" panose="020B0600000101010101" pitchFamily="50" charset="-127"/>
              <a:cs typeface="Times New Roman (Hebrew)" charset="0"/>
            </a:endParaRPr>
          </a:p>
        </p:txBody>
      </p:sp>
    </p:spTree>
    <p:extLst>
      <p:ext uri="{BB962C8B-B14F-4D97-AF65-F5344CB8AC3E}">
        <p14:creationId xmlns:p14="http://schemas.microsoft.com/office/powerpoint/2010/main" val="2163465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a:latin typeface="Arial" panose="020B0604020202020204" pitchFamily="34" charset="0"/>
              <a:ea typeface="굴림" panose="020B0600000101010101" pitchFamily="50" charset="-127"/>
              <a:cs typeface="Times New Roman (Hebrew)" charset="0"/>
            </a:endParaRPr>
          </a:p>
        </p:txBody>
      </p:sp>
    </p:spTree>
    <p:extLst>
      <p:ext uri="{BB962C8B-B14F-4D97-AF65-F5344CB8AC3E}">
        <p14:creationId xmlns:p14="http://schemas.microsoft.com/office/powerpoint/2010/main" val="2456976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a:latin typeface="Arial" panose="020B0604020202020204" pitchFamily="34" charset="0"/>
              <a:ea typeface="굴림" panose="020B0600000101010101" pitchFamily="50" charset="-127"/>
              <a:cs typeface="Times New Roman (Hebrew)" charset="0"/>
            </a:endParaRPr>
          </a:p>
        </p:txBody>
      </p:sp>
    </p:spTree>
    <p:extLst>
      <p:ext uri="{BB962C8B-B14F-4D97-AF65-F5344CB8AC3E}">
        <p14:creationId xmlns:p14="http://schemas.microsoft.com/office/powerpoint/2010/main" val="2531676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a:latin typeface="Arial" panose="020B0604020202020204" pitchFamily="34" charset="0"/>
              <a:ea typeface="굴림" panose="020B0600000101010101" pitchFamily="50" charset="-127"/>
              <a:cs typeface="Times New Roman (Hebrew)" charset="0"/>
            </a:endParaRPr>
          </a:p>
        </p:txBody>
      </p:sp>
    </p:spTree>
    <p:extLst>
      <p:ext uri="{BB962C8B-B14F-4D97-AF65-F5344CB8AC3E}">
        <p14:creationId xmlns:p14="http://schemas.microsoft.com/office/powerpoint/2010/main" val="3863674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a:latin typeface="Arial" panose="020B0604020202020204" pitchFamily="34" charset="0"/>
              <a:ea typeface="굴림" panose="020B0600000101010101" pitchFamily="50" charset="-127"/>
              <a:cs typeface="Times New Roman (Hebrew)" charset="0"/>
            </a:endParaRPr>
          </a:p>
        </p:txBody>
      </p:sp>
    </p:spTree>
    <p:extLst>
      <p:ext uri="{BB962C8B-B14F-4D97-AF65-F5344CB8AC3E}">
        <p14:creationId xmlns:p14="http://schemas.microsoft.com/office/powerpoint/2010/main" val="3341076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ko-KR">
              <a:latin typeface="Arial" panose="020B0604020202020204" pitchFamily="34" charset="0"/>
              <a:ea typeface="굴림" panose="020B0600000101010101" pitchFamily="50" charset="-127"/>
              <a:cs typeface="Times New Roman (Hebrew)" charset="0"/>
            </a:endParaRPr>
          </a:p>
        </p:txBody>
      </p:sp>
    </p:spTree>
    <p:extLst>
      <p:ext uri="{BB962C8B-B14F-4D97-AF65-F5344CB8AC3E}">
        <p14:creationId xmlns:p14="http://schemas.microsoft.com/office/powerpoint/2010/main" val="31262664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ko-KR">
              <a:latin typeface="Courier New" panose="02070309020205020404" pitchFamily="49" charset="0"/>
              <a:ea typeface="굴림" panose="020B0600000101010101" pitchFamily="50" charset="-127"/>
              <a:cs typeface="Times New Roman (Hebrew)" charset="0"/>
            </a:endParaRPr>
          </a:p>
        </p:txBody>
      </p:sp>
    </p:spTree>
    <p:extLst>
      <p:ext uri="{BB962C8B-B14F-4D97-AF65-F5344CB8AC3E}">
        <p14:creationId xmlns:p14="http://schemas.microsoft.com/office/powerpoint/2010/main" val="325196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ko-KR">
              <a:latin typeface="Arial" panose="020B0604020202020204" pitchFamily="34" charset="0"/>
              <a:ea typeface="굴림" panose="020B0600000101010101" pitchFamily="50" charset="-127"/>
              <a:cs typeface="Times New Roman (Hebrew)" charset="0"/>
            </a:endParaRPr>
          </a:p>
        </p:txBody>
      </p:sp>
    </p:spTree>
    <p:extLst>
      <p:ext uri="{BB962C8B-B14F-4D97-AF65-F5344CB8AC3E}">
        <p14:creationId xmlns:p14="http://schemas.microsoft.com/office/powerpoint/2010/main" val="33253143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ko-KR">
              <a:latin typeface="Arial" panose="020B0604020202020204" pitchFamily="34" charset="0"/>
              <a:ea typeface="굴림" panose="020B0600000101010101" pitchFamily="50" charset="-127"/>
              <a:cs typeface="Times New Roman (Hebrew)" charset="0"/>
            </a:endParaRPr>
          </a:p>
        </p:txBody>
      </p:sp>
    </p:spTree>
    <p:extLst>
      <p:ext uri="{BB962C8B-B14F-4D97-AF65-F5344CB8AC3E}">
        <p14:creationId xmlns:p14="http://schemas.microsoft.com/office/powerpoint/2010/main" val="36272573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ko-KR">
              <a:latin typeface="Arial" panose="020B0604020202020204" pitchFamily="34" charset="0"/>
              <a:ea typeface="굴림" panose="020B0600000101010101" pitchFamily="50" charset="-127"/>
              <a:cs typeface="Times New Roman (Hebrew)" charset="0"/>
            </a:endParaRPr>
          </a:p>
        </p:txBody>
      </p:sp>
    </p:spTree>
    <p:extLst>
      <p:ext uri="{BB962C8B-B14F-4D97-AF65-F5344CB8AC3E}">
        <p14:creationId xmlns:p14="http://schemas.microsoft.com/office/powerpoint/2010/main" val="970292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a:extLst>
              <a:ext uri="{FF2B5EF4-FFF2-40B4-BE49-F238E27FC236}">
                <a16:creationId xmlns:a16="http://schemas.microsoft.com/office/drawing/2014/main" id="{591DC365-376D-094C-9D7A-D684B5EF46D8}"/>
              </a:ext>
            </a:extLst>
          </p:cNvPr>
          <p:cNvSpPr txBox="1">
            <a:spLocks noGrp="1" noChangeArrowheads="1"/>
          </p:cNvSpPr>
          <p:nvPr/>
        </p:nvSpPr>
        <p:spPr bwMode="auto">
          <a:xfrm>
            <a:off x="3851275" y="9432925"/>
            <a:ext cx="29464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773" tIns="44386" rIns="88773" bIns="44386" anchor="b"/>
          <a:lstStyle>
            <a:lvl1pPr defTabSz="887413" latinLnBrk="1">
              <a:spcBef>
                <a:spcPct val="30000"/>
              </a:spcBef>
              <a:defRPr sz="1200">
                <a:solidFill>
                  <a:schemeClr val="tx1"/>
                </a:solidFill>
                <a:latin typeface="맑은 고딕" panose="020B0503020000020004" pitchFamily="34" charset="-127"/>
                <a:ea typeface="맑은 고딕" panose="020B0503020000020004" pitchFamily="34" charset="-127"/>
              </a:defRPr>
            </a:lvl1pPr>
            <a:lvl2pPr marL="742950" indent="-285750" defTabSz="887413" latinLnBrk="1">
              <a:spcBef>
                <a:spcPct val="30000"/>
              </a:spcBef>
              <a:defRPr sz="1200">
                <a:solidFill>
                  <a:schemeClr val="tx1"/>
                </a:solidFill>
                <a:latin typeface="맑은 고딕" panose="020B0503020000020004" pitchFamily="34" charset="-127"/>
                <a:ea typeface="맑은 고딕" panose="020B0503020000020004" pitchFamily="34" charset="-127"/>
              </a:defRPr>
            </a:lvl2pPr>
            <a:lvl3pPr marL="1143000" indent="-228600" defTabSz="887413" latinLnBrk="1">
              <a:spcBef>
                <a:spcPct val="30000"/>
              </a:spcBef>
              <a:defRPr sz="1200">
                <a:solidFill>
                  <a:schemeClr val="tx1"/>
                </a:solidFill>
                <a:latin typeface="맑은 고딕" panose="020B0503020000020004" pitchFamily="34" charset="-127"/>
                <a:ea typeface="맑은 고딕" panose="020B0503020000020004" pitchFamily="34" charset="-127"/>
              </a:defRPr>
            </a:lvl3pPr>
            <a:lvl4pPr marL="1600200" indent="-228600" defTabSz="887413" latinLnBrk="1">
              <a:spcBef>
                <a:spcPct val="30000"/>
              </a:spcBef>
              <a:defRPr sz="1200">
                <a:solidFill>
                  <a:schemeClr val="tx1"/>
                </a:solidFill>
                <a:latin typeface="맑은 고딕" panose="020B0503020000020004" pitchFamily="34" charset="-127"/>
                <a:ea typeface="맑은 고딕" panose="020B0503020000020004" pitchFamily="34" charset="-127"/>
              </a:defRPr>
            </a:lvl4pPr>
            <a:lvl5pPr marL="2057400" indent="-228600" defTabSz="887413" latinLnBrk="1">
              <a:spcBef>
                <a:spcPct val="30000"/>
              </a:spcBef>
              <a:defRPr sz="1200">
                <a:solidFill>
                  <a:schemeClr val="tx1"/>
                </a:solidFill>
                <a:latin typeface="맑은 고딕" panose="020B0503020000020004" pitchFamily="34" charset="-127"/>
                <a:ea typeface="맑은 고딕" panose="020B0503020000020004" pitchFamily="34" charset="-127"/>
              </a:defRPr>
            </a:lvl5pPr>
            <a:lvl6pPr marL="2514600" indent="-228600" defTabSz="887413" eaLnBrk="0" fontAlgn="base" hangingPunct="0">
              <a:spcBef>
                <a:spcPct val="30000"/>
              </a:spcBef>
              <a:spcAft>
                <a:spcPct val="0"/>
              </a:spcAft>
              <a:defRPr sz="1200">
                <a:solidFill>
                  <a:schemeClr val="tx1"/>
                </a:solidFill>
                <a:latin typeface="맑은 고딕" panose="020B0503020000020004" pitchFamily="34" charset="-127"/>
                <a:ea typeface="맑은 고딕" panose="020B0503020000020004" pitchFamily="34" charset="-127"/>
              </a:defRPr>
            </a:lvl6pPr>
            <a:lvl7pPr marL="2971800" indent="-228600" defTabSz="887413" eaLnBrk="0" fontAlgn="base" hangingPunct="0">
              <a:spcBef>
                <a:spcPct val="30000"/>
              </a:spcBef>
              <a:spcAft>
                <a:spcPct val="0"/>
              </a:spcAft>
              <a:defRPr sz="1200">
                <a:solidFill>
                  <a:schemeClr val="tx1"/>
                </a:solidFill>
                <a:latin typeface="맑은 고딕" panose="020B0503020000020004" pitchFamily="34" charset="-127"/>
                <a:ea typeface="맑은 고딕" panose="020B0503020000020004" pitchFamily="34" charset="-127"/>
              </a:defRPr>
            </a:lvl7pPr>
            <a:lvl8pPr marL="3429000" indent="-228600" defTabSz="887413" eaLnBrk="0" fontAlgn="base" hangingPunct="0">
              <a:spcBef>
                <a:spcPct val="30000"/>
              </a:spcBef>
              <a:spcAft>
                <a:spcPct val="0"/>
              </a:spcAft>
              <a:defRPr sz="1200">
                <a:solidFill>
                  <a:schemeClr val="tx1"/>
                </a:solidFill>
                <a:latin typeface="맑은 고딕" panose="020B0503020000020004" pitchFamily="34" charset="-127"/>
                <a:ea typeface="맑은 고딕" panose="020B0503020000020004" pitchFamily="34" charset="-127"/>
              </a:defRPr>
            </a:lvl8pPr>
            <a:lvl9pPr marL="3886200" indent="-228600" defTabSz="887413" eaLnBrk="0" fontAlgn="base" hangingPunct="0">
              <a:spcBef>
                <a:spcPct val="30000"/>
              </a:spcBef>
              <a:spcAft>
                <a:spcPct val="0"/>
              </a:spcAft>
              <a:defRPr sz="1200">
                <a:solidFill>
                  <a:schemeClr val="tx1"/>
                </a:solidFill>
                <a:latin typeface="맑은 고딕" panose="020B0503020000020004" pitchFamily="34" charset="-127"/>
                <a:ea typeface="맑은 고딕" panose="020B0503020000020004" pitchFamily="34" charset="-127"/>
              </a:defRPr>
            </a:lvl9pPr>
          </a:lstStyle>
          <a:p>
            <a:pPr algn="r" eaLnBrk="1" hangingPunct="1">
              <a:spcBef>
                <a:spcPct val="0"/>
              </a:spcBef>
            </a:pPr>
            <a:fld id="{7B87161E-5317-8C4B-9BF6-BCB903AA92BD}" type="slidenum">
              <a:rPr lang="en-US" altLang="ko-KR" u="none">
                <a:latin typeface="Times New Roman" panose="02020603050405020304" pitchFamily="18" charset="0"/>
                <a:ea typeface="굴림" panose="020B0600000101010101" pitchFamily="34" charset="-127"/>
              </a:rPr>
              <a:pPr algn="r" eaLnBrk="1" hangingPunct="1">
                <a:spcBef>
                  <a:spcPct val="0"/>
                </a:spcBef>
              </a:pPr>
              <a:t>2</a:t>
            </a:fld>
            <a:endParaRPr lang="en-US" altLang="ko-KR" u="none">
              <a:latin typeface="Times New Roman" panose="02020603050405020304" pitchFamily="18" charset="0"/>
              <a:ea typeface="굴림" panose="020B0600000101010101" pitchFamily="34" charset="-127"/>
            </a:endParaRPr>
          </a:p>
        </p:txBody>
      </p:sp>
      <p:sp>
        <p:nvSpPr>
          <p:cNvPr id="10242" name="Rectangle 2">
            <a:extLst>
              <a:ext uri="{FF2B5EF4-FFF2-40B4-BE49-F238E27FC236}">
                <a16:creationId xmlns:a16="http://schemas.microsoft.com/office/drawing/2014/main" id="{ED1F1B2B-8AC5-8146-90EE-7F11747F0B91}"/>
              </a:ext>
            </a:extLst>
          </p:cNvPr>
          <p:cNvSpPr>
            <a:spLocks noGrp="1" noRot="1" noChangeAspect="1" noChangeArrowheads="1" noTextEdit="1"/>
          </p:cNvSpPr>
          <p:nvPr>
            <p:ph type="sldImg"/>
          </p:nvPr>
        </p:nvSpPr>
        <p:spPr bwMode="auto">
          <a:xfrm>
            <a:off x="919163" y="744538"/>
            <a:ext cx="4967287" cy="37258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Rectangle 3">
            <a:extLst>
              <a:ext uri="{FF2B5EF4-FFF2-40B4-BE49-F238E27FC236}">
                <a16:creationId xmlns:a16="http://schemas.microsoft.com/office/drawing/2014/main" id="{A07006D6-E5C7-E147-99A7-8BCDFB8C41BE}"/>
              </a:ext>
            </a:extLst>
          </p:cNvPr>
          <p:cNvSpPr>
            <a:spLocks noGrp="1" noChangeArrowheads="1"/>
          </p:cNvSpPr>
          <p:nvPr>
            <p:ph type="body" idx="1"/>
          </p:nvPr>
        </p:nvSpPr>
        <p:spPr bwMode="auto">
          <a:xfrm>
            <a:off x="906463" y="4714875"/>
            <a:ext cx="4984750"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8773" tIns="44386" rIns="88773" bIns="44386" numCol="1" anchor="t" anchorCtr="0" compatLnSpc="1">
            <a:prstTxWarp prst="textNoShape">
              <a:avLst/>
            </a:prstTxWarp>
          </a:bodyPr>
          <a:lstStyle/>
          <a:p>
            <a:pPr eaLnBrk="1" hangingPunct="1"/>
            <a:endParaRPr lang="ko-KR" altLang="ko-KR">
              <a:ea typeface="굴림" panose="020B0600000101010101" pitchFamily="34" charset="-127"/>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a:extLst>
              <a:ext uri="{FF2B5EF4-FFF2-40B4-BE49-F238E27FC236}">
                <a16:creationId xmlns:a16="http://schemas.microsoft.com/office/drawing/2014/main" id="{72F71235-3484-3D48-BE5F-68537F0230E1}"/>
              </a:ext>
            </a:extLst>
          </p:cNvPr>
          <p:cNvSpPr txBox="1">
            <a:spLocks noGrp="1" noChangeArrowheads="1"/>
          </p:cNvSpPr>
          <p:nvPr/>
        </p:nvSpPr>
        <p:spPr bwMode="auto">
          <a:xfrm>
            <a:off x="3851275" y="9432925"/>
            <a:ext cx="29464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773" tIns="44386" rIns="88773" bIns="44386" anchor="b"/>
          <a:lstStyle>
            <a:lvl1pPr defTabSz="887413" latinLnBrk="1">
              <a:spcBef>
                <a:spcPct val="30000"/>
              </a:spcBef>
              <a:defRPr sz="1200">
                <a:solidFill>
                  <a:schemeClr val="tx1"/>
                </a:solidFill>
                <a:latin typeface="맑은 고딕" panose="020B0503020000020004" pitchFamily="34" charset="-127"/>
                <a:ea typeface="맑은 고딕" panose="020B0503020000020004" pitchFamily="34" charset="-127"/>
              </a:defRPr>
            </a:lvl1pPr>
            <a:lvl2pPr marL="742950" indent="-285750" defTabSz="887413" latinLnBrk="1">
              <a:spcBef>
                <a:spcPct val="30000"/>
              </a:spcBef>
              <a:defRPr sz="1200">
                <a:solidFill>
                  <a:schemeClr val="tx1"/>
                </a:solidFill>
                <a:latin typeface="맑은 고딕" panose="020B0503020000020004" pitchFamily="34" charset="-127"/>
                <a:ea typeface="맑은 고딕" panose="020B0503020000020004" pitchFamily="34" charset="-127"/>
              </a:defRPr>
            </a:lvl2pPr>
            <a:lvl3pPr marL="1143000" indent="-228600" defTabSz="887413" latinLnBrk="1">
              <a:spcBef>
                <a:spcPct val="30000"/>
              </a:spcBef>
              <a:defRPr sz="1200">
                <a:solidFill>
                  <a:schemeClr val="tx1"/>
                </a:solidFill>
                <a:latin typeface="맑은 고딕" panose="020B0503020000020004" pitchFamily="34" charset="-127"/>
                <a:ea typeface="맑은 고딕" panose="020B0503020000020004" pitchFamily="34" charset="-127"/>
              </a:defRPr>
            </a:lvl3pPr>
            <a:lvl4pPr marL="1600200" indent="-228600" defTabSz="887413" latinLnBrk="1">
              <a:spcBef>
                <a:spcPct val="30000"/>
              </a:spcBef>
              <a:defRPr sz="1200">
                <a:solidFill>
                  <a:schemeClr val="tx1"/>
                </a:solidFill>
                <a:latin typeface="맑은 고딕" panose="020B0503020000020004" pitchFamily="34" charset="-127"/>
                <a:ea typeface="맑은 고딕" panose="020B0503020000020004" pitchFamily="34" charset="-127"/>
              </a:defRPr>
            </a:lvl4pPr>
            <a:lvl5pPr marL="2057400" indent="-228600" defTabSz="887413" latinLnBrk="1">
              <a:spcBef>
                <a:spcPct val="30000"/>
              </a:spcBef>
              <a:defRPr sz="1200">
                <a:solidFill>
                  <a:schemeClr val="tx1"/>
                </a:solidFill>
                <a:latin typeface="맑은 고딕" panose="020B0503020000020004" pitchFamily="34" charset="-127"/>
                <a:ea typeface="맑은 고딕" panose="020B0503020000020004" pitchFamily="34" charset="-127"/>
              </a:defRPr>
            </a:lvl5pPr>
            <a:lvl6pPr marL="2514600" indent="-228600" defTabSz="887413" eaLnBrk="0" fontAlgn="base" hangingPunct="0">
              <a:spcBef>
                <a:spcPct val="30000"/>
              </a:spcBef>
              <a:spcAft>
                <a:spcPct val="0"/>
              </a:spcAft>
              <a:defRPr sz="1200">
                <a:solidFill>
                  <a:schemeClr val="tx1"/>
                </a:solidFill>
                <a:latin typeface="맑은 고딕" panose="020B0503020000020004" pitchFamily="34" charset="-127"/>
                <a:ea typeface="맑은 고딕" panose="020B0503020000020004" pitchFamily="34" charset="-127"/>
              </a:defRPr>
            </a:lvl6pPr>
            <a:lvl7pPr marL="2971800" indent="-228600" defTabSz="887413" eaLnBrk="0" fontAlgn="base" hangingPunct="0">
              <a:spcBef>
                <a:spcPct val="30000"/>
              </a:spcBef>
              <a:spcAft>
                <a:spcPct val="0"/>
              </a:spcAft>
              <a:defRPr sz="1200">
                <a:solidFill>
                  <a:schemeClr val="tx1"/>
                </a:solidFill>
                <a:latin typeface="맑은 고딕" panose="020B0503020000020004" pitchFamily="34" charset="-127"/>
                <a:ea typeface="맑은 고딕" panose="020B0503020000020004" pitchFamily="34" charset="-127"/>
              </a:defRPr>
            </a:lvl7pPr>
            <a:lvl8pPr marL="3429000" indent="-228600" defTabSz="887413" eaLnBrk="0" fontAlgn="base" hangingPunct="0">
              <a:spcBef>
                <a:spcPct val="30000"/>
              </a:spcBef>
              <a:spcAft>
                <a:spcPct val="0"/>
              </a:spcAft>
              <a:defRPr sz="1200">
                <a:solidFill>
                  <a:schemeClr val="tx1"/>
                </a:solidFill>
                <a:latin typeface="맑은 고딕" panose="020B0503020000020004" pitchFamily="34" charset="-127"/>
                <a:ea typeface="맑은 고딕" panose="020B0503020000020004" pitchFamily="34" charset="-127"/>
              </a:defRPr>
            </a:lvl8pPr>
            <a:lvl9pPr marL="3886200" indent="-228600" defTabSz="887413" eaLnBrk="0" fontAlgn="base" hangingPunct="0">
              <a:spcBef>
                <a:spcPct val="30000"/>
              </a:spcBef>
              <a:spcAft>
                <a:spcPct val="0"/>
              </a:spcAft>
              <a:defRPr sz="1200">
                <a:solidFill>
                  <a:schemeClr val="tx1"/>
                </a:solidFill>
                <a:latin typeface="맑은 고딕" panose="020B0503020000020004" pitchFamily="34" charset="-127"/>
                <a:ea typeface="맑은 고딕" panose="020B0503020000020004" pitchFamily="34" charset="-127"/>
              </a:defRPr>
            </a:lvl9pPr>
          </a:lstStyle>
          <a:p>
            <a:pPr algn="r" eaLnBrk="1" hangingPunct="1">
              <a:spcBef>
                <a:spcPct val="0"/>
              </a:spcBef>
            </a:pPr>
            <a:fld id="{69B01D46-FB11-2041-9C07-076BDE703172}" type="slidenum">
              <a:rPr lang="en-US" altLang="ko-KR" u="none">
                <a:latin typeface="Times New Roman" panose="02020603050405020304" pitchFamily="18" charset="0"/>
                <a:ea typeface="굴림" panose="020B0600000101010101" pitchFamily="34" charset="-127"/>
              </a:rPr>
              <a:pPr algn="r" eaLnBrk="1" hangingPunct="1">
                <a:spcBef>
                  <a:spcPct val="0"/>
                </a:spcBef>
              </a:pPr>
              <a:t>20</a:t>
            </a:fld>
            <a:endParaRPr lang="en-US" altLang="ko-KR" u="none">
              <a:latin typeface="Times New Roman" panose="02020603050405020304" pitchFamily="18" charset="0"/>
              <a:ea typeface="굴림" panose="020B0600000101010101" pitchFamily="34" charset="-127"/>
            </a:endParaRPr>
          </a:p>
        </p:txBody>
      </p:sp>
      <p:sp>
        <p:nvSpPr>
          <p:cNvPr id="36866" name="Rectangle 2">
            <a:extLst>
              <a:ext uri="{FF2B5EF4-FFF2-40B4-BE49-F238E27FC236}">
                <a16:creationId xmlns:a16="http://schemas.microsoft.com/office/drawing/2014/main" id="{C68F24CF-9212-1641-8AC4-FB574949B115}"/>
              </a:ext>
            </a:extLst>
          </p:cNvPr>
          <p:cNvSpPr>
            <a:spLocks noGrp="1" noRot="1" noChangeAspect="1" noChangeArrowheads="1" noTextEdit="1"/>
          </p:cNvSpPr>
          <p:nvPr>
            <p:ph type="sldImg"/>
          </p:nvPr>
        </p:nvSpPr>
        <p:spPr bwMode="auto">
          <a:xfrm>
            <a:off x="919163" y="744538"/>
            <a:ext cx="4967287" cy="37258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Rectangle 3">
            <a:extLst>
              <a:ext uri="{FF2B5EF4-FFF2-40B4-BE49-F238E27FC236}">
                <a16:creationId xmlns:a16="http://schemas.microsoft.com/office/drawing/2014/main" id="{14EDA397-EE86-BB4C-8582-F61316A0BC90}"/>
              </a:ext>
            </a:extLst>
          </p:cNvPr>
          <p:cNvSpPr>
            <a:spLocks noGrp="1" noChangeArrowheads="1"/>
          </p:cNvSpPr>
          <p:nvPr>
            <p:ph type="body" idx="1"/>
          </p:nvPr>
        </p:nvSpPr>
        <p:spPr bwMode="auto">
          <a:xfrm>
            <a:off x="906463" y="4714875"/>
            <a:ext cx="4984750"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8773" tIns="44386" rIns="88773" bIns="44386" numCol="1" anchor="t" anchorCtr="0" compatLnSpc="1">
            <a:prstTxWarp prst="textNoShape">
              <a:avLst/>
            </a:prstTxWarp>
          </a:bodyPr>
          <a:lstStyle/>
          <a:p>
            <a:pPr eaLnBrk="1" hangingPunct="1"/>
            <a:endParaRPr lang="ko-KR" altLang="ko-KR">
              <a:ea typeface="굴림" panose="020B0600000101010101" pitchFamily="34" charset="-127"/>
            </a:endParaRPr>
          </a:p>
        </p:txBody>
      </p:sp>
    </p:spTree>
    <p:extLst>
      <p:ext uri="{BB962C8B-B14F-4D97-AF65-F5344CB8AC3E}">
        <p14:creationId xmlns:p14="http://schemas.microsoft.com/office/powerpoint/2010/main" val="20906690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BB96DB68-51CB-E248-8172-787B6E30DEA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latinLnBrk="1">
              <a:spcBef>
                <a:spcPct val="30000"/>
              </a:spcBef>
              <a:defRPr sz="1200">
                <a:solidFill>
                  <a:schemeClr val="tx1"/>
                </a:solidFill>
                <a:latin typeface="맑은 고딕" panose="020B0503020000020004" pitchFamily="34" charset="-127"/>
                <a:ea typeface="맑은 고딕" panose="020B0503020000020004" pitchFamily="34" charset="-127"/>
              </a:defRPr>
            </a:lvl1pPr>
            <a:lvl2pPr marL="742950" indent="-285750" latinLnBrk="1">
              <a:spcBef>
                <a:spcPct val="30000"/>
              </a:spcBef>
              <a:defRPr sz="1200">
                <a:solidFill>
                  <a:schemeClr val="tx1"/>
                </a:solidFill>
                <a:latin typeface="맑은 고딕" panose="020B0503020000020004" pitchFamily="34" charset="-127"/>
                <a:ea typeface="맑은 고딕" panose="020B0503020000020004" pitchFamily="34" charset="-127"/>
              </a:defRPr>
            </a:lvl2pPr>
            <a:lvl3pPr marL="1143000" indent="-228600" latinLnBrk="1">
              <a:spcBef>
                <a:spcPct val="30000"/>
              </a:spcBef>
              <a:defRPr sz="1200">
                <a:solidFill>
                  <a:schemeClr val="tx1"/>
                </a:solidFill>
                <a:latin typeface="맑은 고딕" panose="020B0503020000020004" pitchFamily="34" charset="-127"/>
                <a:ea typeface="맑은 고딕" panose="020B0503020000020004" pitchFamily="34" charset="-127"/>
              </a:defRPr>
            </a:lvl3pPr>
            <a:lvl4pPr marL="1600200" indent="-228600" latinLnBrk="1">
              <a:spcBef>
                <a:spcPct val="30000"/>
              </a:spcBef>
              <a:defRPr sz="1200">
                <a:solidFill>
                  <a:schemeClr val="tx1"/>
                </a:solidFill>
                <a:latin typeface="맑은 고딕" panose="020B0503020000020004" pitchFamily="34" charset="-127"/>
                <a:ea typeface="맑은 고딕" panose="020B0503020000020004" pitchFamily="34" charset="-127"/>
              </a:defRPr>
            </a:lvl4pPr>
            <a:lvl5pPr marL="2057400" indent="-228600" latinLnBrk="1">
              <a:spcBef>
                <a:spcPct val="30000"/>
              </a:spcBef>
              <a:defRPr sz="1200">
                <a:solidFill>
                  <a:schemeClr val="tx1"/>
                </a:solidFill>
                <a:latin typeface="맑은 고딕" panose="020B0503020000020004" pitchFamily="34" charset="-127"/>
                <a:ea typeface="맑은 고딕" panose="020B0503020000020004" pitchFamily="34" charset="-127"/>
              </a:defRPr>
            </a:lvl5pPr>
            <a:lvl6pPr marL="2514600" indent="-228600" eaLnBrk="0" fontAlgn="base" hangingPunct="0">
              <a:spcBef>
                <a:spcPct val="30000"/>
              </a:spcBef>
              <a:spcAft>
                <a:spcPct val="0"/>
              </a:spcAft>
              <a:defRPr sz="1200">
                <a:solidFill>
                  <a:schemeClr val="tx1"/>
                </a:solidFill>
                <a:latin typeface="맑은 고딕" panose="020B0503020000020004" pitchFamily="34" charset="-127"/>
                <a:ea typeface="맑은 고딕" panose="020B0503020000020004" pitchFamily="34" charset="-127"/>
              </a:defRPr>
            </a:lvl6pPr>
            <a:lvl7pPr marL="2971800" indent="-228600" eaLnBrk="0" fontAlgn="base" hangingPunct="0">
              <a:spcBef>
                <a:spcPct val="30000"/>
              </a:spcBef>
              <a:spcAft>
                <a:spcPct val="0"/>
              </a:spcAft>
              <a:defRPr sz="1200">
                <a:solidFill>
                  <a:schemeClr val="tx1"/>
                </a:solidFill>
                <a:latin typeface="맑은 고딕" panose="020B0503020000020004" pitchFamily="34" charset="-127"/>
                <a:ea typeface="맑은 고딕" panose="020B0503020000020004" pitchFamily="34" charset="-127"/>
              </a:defRPr>
            </a:lvl7pPr>
            <a:lvl8pPr marL="3429000" indent="-228600" eaLnBrk="0" fontAlgn="base" hangingPunct="0">
              <a:spcBef>
                <a:spcPct val="30000"/>
              </a:spcBef>
              <a:spcAft>
                <a:spcPct val="0"/>
              </a:spcAft>
              <a:defRPr sz="1200">
                <a:solidFill>
                  <a:schemeClr val="tx1"/>
                </a:solidFill>
                <a:latin typeface="맑은 고딕" panose="020B0503020000020004" pitchFamily="34" charset="-127"/>
                <a:ea typeface="맑은 고딕" panose="020B0503020000020004" pitchFamily="34" charset="-127"/>
              </a:defRPr>
            </a:lvl8pPr>
            <a:lvl9pPr marL="3886200" indent="-228600" eaLnBrk="0" fontAlgn="base" hangingPunct="0">
              <a:spcBef>
                <a:spcPct val="30000"/>
              </a:spcBef>
              <a:spcAft>
                <a:spcPct val="0"/>
              </a:spcAft>
              <a:defRPr sz="1200">
                <a:solidFill>
                  <a:schemeClr val="tx1"/>
                </a:solidFill>
                <a:latin typeface="맑은 고딕" panose="020B0503020000020004" pitchFamily="34" charset="-127"/>
                <a:ea typeface="맑은 고딕" panose="020B0503020000020004" pitchFamily="34" charset="-127"/>
              </a:defRPr>
            </a:lvl9pPr>
          </a:lstStyle>
          <a:p>
            <a:pPr>
              <a:spcBef>
                <a:spcPct val="0"/>
              </a:spcBef>
            </a:pPr>
            <a:fld id="{4DC04D0F-D465-6F4D-8484-AD505EE4D090}" type="slidenum">
              <a:rPr lang="en-AU" altLang="ko-KR" smtClean="0"/>
              <a:pPr>
                <a:spcBef>
                  <a:spcPct val="0"/>
                </a:spcBef>
              </a:pPr>
              <a:t>21</a:t>
            </a:fld>
            <a:endParaRPr lang="en-AU" altLang="ko-KR"/>
          </a:p>
        </p:txBody>
      </p:sp>
      <p:sp>
        <p:nvSpPr>
          <p:cNvPr id="12291" name="Rectangle 2">
            <a:extLst>
              <a:ext uri="{FF2B5EF4-FFF2-40B4-BE49-F238E27FC236}">
                <a16:creationId xmlns:a16="http://schemas.microsoft.com/office/drawing/2014/main" id="{26B37A4A-B633-134A-8220-3680326DC05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2" name="Rectangle 3">
            <a:extLst>
              <a:ext uri="{FF2B5EF4-FFF2-40B4-BE49-F238E27FC236}">
                <a16:creationId xmlns:a16="http://schemas.microsoft.com/office/drawing/2014/main" id="{78B209AC-508C-154D-BA62-B1F56577372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ko-KR">
              <a:latin typeface="Times-Roman" pitchFamily="2" charset="0"/>
            </a:endParaRPr>
          </a:p>
        </p:txBody>
      </p:sp>
    </p:spTree>
    <p:extLst>
      <p:ext uri="{BB962C8B-B14F-4D97-AF65-F5344CB8AC3E}">
        <p14:creationId xmlns:p14="http://schemas.microsoft.com/office/powerpoint/2010/main" val="28939148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E368606B-E06D-0646-971F-17F065493568}"/>
              </a:ext>
            </a:extLst>
          </p:cNvPr>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ct val="30000"/>
              </a:spcBef>
              <a:defRPr sz="1200">
                <a:solidFill>
                  <a:schemeClr val="tx1"/>
                </a:solidFill>
                <a:latin typeface="맑은 고딕" panose="020B0503020000020004" pitchFamily="34" charset="-127"/>
                <a:ea typeface="맑은 고딕" panose="020B0503020000020004" pitchFamily="34" charset="-127"/>
              </a:defRPr>
            </a:lvl1pPr>
            <a:lvl2pPr marL="742950" indent="-285750" latinLnBrk="1">
              <a:spcBef>
                <a:spcPct val="30000"/>
              </a:spcBef>
              <a:defRPr sz="1200">
                <a:solidFill>
                  <a:schemeClr val="tx1"/>
                </a:solidFill>
                <a:latin typeface="맑은 고딕" panose="020B0503020000020004" pitchFamily="34" charset="-127"/>
                <a:ea typeface="맑은 고딕" panose="020B0503020000020004" pitchFamily="34" charset="-127"/>
              </a:defRPr>
            </a:lvl2pPr>
            <a:lvl3pPr marL="1143000" indent="-228600" latinLnBrk="1">
              <a:spcBef>
                <a:spcPct val="30000"/>
              </a:spcBef>
              <a:defRPr sz="1200">
                <a:solidFill>
                  <a:schemeClr val="tx1"/>
                </a:solidFill>
                <a:latin typeface="맑은 고딕" panose="020B0503020000020004" pitchFamily="34" charset="-127"/>
                <a:ea typeface="맑은 고딕" panose="020B0503020000020004" pitchFamily="34" charset="-127"/>
              </a:defRPr>
            </a:lvl3pPr>
            <a:lvl4pPr marL="1600200" indent="-228600" latinLnBrk="1">
              <a:spcBef>
                <a:spcPct val="30000"/>
              </a:spcBef>
              <a:defRPr sz="1200">
                <a:solidFill>
                  <a:schemeClr val="tx1"/>
                </a:solidFill>
                <a:latin typeface="맑은 고딕" panose="020B0503020000020004" pitchFamily="34" charset="-127"/>
                <a:ea typeface="맑은 고딕" panose="020B0503020000020004" pitchFamily="34" charset="-127"/>
              </a:defRPr>
            </a:lvl4pPr>
            <a:lvl5pPr marL="2057400" indent="-228600" latinLnBrk="1">
              <a:spcBef>
                <a:spcPct val="30000"/>
              </a:spcBef>
              <a:defRPr sz="1200">
                <a:solidFill>
                  <a:schemeClr val="tx1"/>
                </a:solidFill>
                <a:latin typeface="맑은 고딕" panose="020B0503020000020004" pitchFamily="34" charset="-127"/>
                <a:ea typeface="맑은 고딕" panose="020B0503020000020004" pitchFamily="34" charset="-127"/>
              </a:defRPr>
            </a:lvl5pPr>
            <a:lvl6pPr marL="2514600" indent="-228600" eaLnBrk="0" fontAlgn="base" hangingPunct="0">
              <a:spcBef>
                <a:spcPct val="30000"/>
              </a:spcBef>
              <a:spcAft>
                <a:spcPct val="0"/>
              </a:spcAft>
              <a:defRPr sz="1200">
                <a:solidFill>
                  <a:schemeClr val="tx1"/>
                </a:solidFill>
                <a:latin typeface="맑은 고딕" panose="020B0503020000020004" pitchFamily="34" charset="-127"/>
                <a:ea typeface="맑은 고딕" panose="020B0503020000020004" pitchFamily="34" charset="-127"/>
              </a:defRPr>
            </a:lvl6pPr>
            <a:lvl7pPr marL="2971800" indent="-228600" eaLnBrk="0" fontAlgn="base" hangingPunct="0">
              <a:spcBef>
                <a:spcPct val="30000"/>
              </a:spcBef>
              <a:spcAft>
                <a:spcPct val="0"/>
              </a:spcAft>
              <a:defRPr sz="1200">
                <a:solidFill>
                  <a:schemeClr val="tx1"/>
                </a:solidFill>
                <a:latin typeface="맑은 고딕" panose="020B0503020000020004" pitchFamily="34" charset="-127"/>
                <a:ea typeface="맑은 고딕" panose="020B0503020000020004" pitchFamily="34" charset="-127"/>
              </a:defRPr>
            </a:lvl7pPr>
            <a:lvl8pPr marL="3429000" indent="-228600" eaLnBrk="0" fontAlgn="base" hangingPunct="0">
              <a:spcBef>
                <a:spcPct val="30000"/>
              </a:spcBef>
              <a:spcAft>
                <a:spcPct val="0"/>
              </a:spcAft>
              <a:defRPr sz="1200">
                <a:solidFill>
                  <a:schemeClr val="tx1"/>
                </a:solidFill>
                <a:latin typeface="맑은 고딕" panose="020B0503020000020004" pitchFamily="34" charset="-127"/>
                <a:ea typeface="맑은 고딕" panose="020B0503020000020004" pitchFamily="34" charset="-127"/>
              </a:defRPr>
            </a:lvl8pPr>
            <a:lvl9pPr marL="3886200" indent="-228600" eaLnBrk="0" fontAlgn="base" hangingPunct="0">
              <a:spcBef>
                <a:spcPct val="30000"/>
              </a:spcBef>
              <a:spcAft>
                <a:spcPct val="0"/>
              </a:spcAft>
              <a:defRPr sz="1200">
                <a:solidFill>
                  <a:schemeClr val="tx1"/>
                </a:solidFill>
                <a:latin typeface="맑은 고딕" panose="020B0503020000020004" pitchFamily="34" charset="-127"/>
                <a:ea typeface="맑은 고딕" panose="020B0503020000020004" pitchFamily="34" charset="-127"/>
              </a:defRPr>
            </a:lvl9pPr>
          </a:lstStyle>
          <a:p>
            <a:pPr algn="r" eaLnBrk="1" hangingPunct="1">
              <a:spcBef>
                <a:spcPct val="0"/>
              </a:spcBef>
            </a:pPr>
            <a:fld id="{A3382C78-59BF-8E4E-8F3E-D3AC3FE7AFD9}" type="slidenum">
              <a:rPr kumimoji="0" lang="en-AU" altLang="ko-KR" u="none"/>
              <a:pPr algn="r" eaLnBrk="1" hangingPunct="1">
                <a:spcBef>
                  <a:spcPct val="0"/>
                </a:spcBef>
              </a:pPr>
              <a:t>22</a:t>
            </a:fld>
            <a:endParaRPr kumimoji="0" lang="en-AU" altLang="ko-KR" u="none"/>
          </a:p>
        </p:txBody>
      </p:sp>
      <p:sp>
        <p:nvSpPr>
          <p:cNvPr id="14339" name="Rectangle 2">
            <a:extLst>
              <a:ext uri="{FF2B5EF4-FFF2-40B4-BE49-F238E27FC236}">
                <a16:creationId xmlns:a16="http://schemas.microsoft.com/office/drawing/2014/main" id="{AC3FFF39-AE8A-9A40-A530-1DB07533F12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0" name="Rectangle 3">
            <a:extLst>
              <a:ext uri="{FF2B5EF4-FFF2-40B4-BE49-F238E27FC236}">
                <a16:creationId xmlns:a16="http://schemas.microsoft.com/office/drawing/2014/main" id="{5C08D974-DDE8-304E-A0DF-596006C76C6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ko-KR">
              <a:latin typeface="Times-Roman" pitchFamily="2" charset="0"/>
            </a:endParaRPr>
          </a:p>
        </p:txBody>
      </p:sp>
    </p:spTree>
    <p:extLst>
      <p:ext uri="{BB962C8B-B14F-4D97-AF65-F5344CB8AC3E}">
        <p14:creationId xmlns:p14="http://schemas.microsoft.com/office/powerpoint/2010/main" val="21301748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2BCCC0C6-A6A2-D74A-B41E-3AB0CCB403E4}"/>
              </a:ext>
            </a:extLst>
          </p:cNvPr>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ct val="30000"/>
              </a:spcBef>
              <a:defRPr sz="1200">
                <a:solidFill>
                  <a:schemeClr val="tx1"/>
                </a:solidFill>
                <a:latin typeface="맑은 고딕" panose="020B0503020000020004" pitchFamily="34" charset="-127"/>
                <a:ea typeface="맑은 고딕" panose="020B0503020000020004" pitchFamily="34" charset="-127"/>
              </a:defRPr>
            </a:lvl1pPr>
            <a:lvl2pPr marL="742950" indent="-285750" latinLnBrk="1">
              <a:spcBef>
                <a:spcPct val="30000"/>
              </a:spcBef>
              <a:defRPr sz="1200">
                <a:solidFill>
                  <a:schemeClr val="tx1"/>
                </a:solidFill>
                <a:latin typeface="맑은 고딕" panose="020B0503020000020004" pitchFamily="34" charset="-127"/>
                <a:ea typeface="맑은 고딕" panose="020B0503020000020004" pitchFamily="34" charset="-127"/>
              </a:defRPr>
            </a:lvl2pPr>
            <a:lvl3pPr marL="1143000" indent="-228600" latinLnBrk="1">
              <a:spcBef>
                <a:spcPct val="30000"/>
              </a:spcBef>
              <a:defRPr sz="1200">
                <a:solidFill>
                  <a:schemeClr val="tx1"/>
                </a:solidFill>
                <a:latin typeface="맑은 고딕" panose="020B0503020000020004" pitchFamily="34" charset="-127"/>
                <a:ea typeface="맑은 고딕" panose="020B0503020000020004" pitchFamily="34" charset="-127"/>
              </a:defRPr>
            </a:lvl3pPr>
            <a:lvl4pPr marL="1600200" indent="-228600" latinLnBrk="1">
              <a:spcBef>
                <a:spcPct val="30000"/>
              </a:spcBef>
              <a:defRPr sz="1200">
                <a:solidFill>
                  <a:schemeClr val="tx1"/>
                </a:solidFill>
                <a:latin typeface="맑은 고딕" panose="020B0503020000020004" pitchFamily="34" charset="-127"/>
                <a:ea typeface="맑은 고딕" panose="020B0503020000020004" pitchFamily="34" charset="-127"/>
              </a:defRPr>
            </a:lvl4pPr>
            <a:lvl5pPr marL="2057400" indent="-228600" latinLnBrk="1">
              <a:spcBef>
                <a:spcPct val="30000"/>
              </a:spcBef>
              <a:defRPr sz="1200">
                <a:solidFill>
                  <a:schemeClr val="tx1"/>
                </a:solidFill>
                <a:latin typeface="맑은 고딕" panose="020B0503020000020004" pitchFamily="34" charset="-127"/>
                <a:ea typeface="맑은 고딕" panose="020B0503020000020004" pitchFamily="34" charset="-127"/>
              </a:defRPr>
            </a:lvl5pPr>
            <a:lvl6pPr marL="2514600" indent="-228600" eaLnBrk="0" fontAlgn="base" hangingPunct="0">
              <a:spcBef>
                <a:spcPct val="30000"/>
              </a:spcBef>
              <a:spcAft>
                <a:spcPct val="0"/>
              </a:spcAft>
              <a:defRPr sz="1200">
                <a:solidFill>
                  <a:schemeClr val="tx1"/>
                </a:solidFill>
                <a:latin typeface="맑은 고딕" panose="020B0503020000020004" pitchFamily="34" charset="-127"/>
                <a:ea typeface="맑은 고딕" panose="020B0503020000020004" pitchFamily="34" charset="-127"/>
              </a:defRPr>
            </a:lvl6pPr>
            <a:lvl7pPr marL="2971800" indent="-228600" eaLnBrk="0" fontAlgn="base" hangingPunct="0">
              <a:spcBef>
                <a:spcPct val="30000"/>
              </a:spcBef>
              <a:spcAft>
                <a:spcPct val="0"/>
              </a:spcAft>
              <a:defRPr sz="1200">
                <a:solidFill>
                  <a:schemeClr val="tx1"/>
                </a:solidFill>
                <a:latin typeface="맑은 고딕" panose="020B0503020000020004" pitchFamily="34" charset="-127"/>
                <a:ea typeface="맑은 고딕" panose="020B0503020000020004" pitchFamily="34" charset="-127"/>
              </a:defRPr>
            </a:lvl7pPr>
            <a:lvl8pPr marL="3429000" indent="-228600" eaLnBrk="0" fontAlgn="base" hangingPunct="0">
              <a:spcBef>
                <a:spcPct val="30000"/>
              </a:spcBef>
              <a:spcAft>
                <a:spcPct val="0"/>
              </a:spcAft>
              <a:defRPr sz="1200">
                <a:solidFill>
                  <a:schemeClr val="tx1"/>
                </a:solidFill>
                <a:latin typeface="맑은 고딕" panose="020B0503020000020004" pitchFamily="34" charset="-127"/>
                <a:ea typeface="맑은 고딕" panose="020B0503020000020004" pitchFamily="34" charset="-127"/>
              </a:defRPr>
            </a:lvl8pPr>
            <a:lvl9pPr marL="3886200" indent="-228600" eaLnBrk="0" fontAlgn="base" hangingPunct="0">
              <a:spcBef>
                <a:spcPct val="30000"/>
              </a:spcBef>
              <a:spcAft>
                <a:spcPct val="0"/>
              </a:spcAft>
              <a:defRPr sz="1200">
                <a:solidFill>
                  <a:schemeClr val="tx1"/>
                </a:solidFill>
                <a:latin typeface="맑은 고딕" panose="020B0503020000020004" pitchFamily="34" charset="-127"/>
                <a:ea typeface="맑은 고딕" panose="020B0503020000020004" pitchFamily="34" charset="-127"/>
              </a:defRPr>
            </a:lvl9pPr>
          </a:lstStyle>
          <a:p>
            <a:pPr algn="r" eaLnBrk="1" hangingPunct="1">
              <a:spcBef>
                <a:spcPct val="0"/>
              </a:spcBef>
            </a:pPr>
            <a:fld id="{8CB7FFD3-7AFC-1944-A111-42CFE39111F3}" type="slidenum">
              <a:rPr kumimoji="0" lang="en-AU" altLang="ko-KR" u="none"/>
              <a:pPr algn="r" eaLnBrk="1" hangingPunct="1">
                <a:spcBef>
                  <a:spcPct val="0"/>
                </a:spcBef>
              </a:pPr>
              <a:t>23</a:t>
            </a:fld>
            <a:endParaRPr kumimoji="0" lang="en-AU" altLang="ko-KR" u="none"/>
          </a:p>
        </p:txBody>
      </p:sp>
      <p:sp>
        <p:nvSpPr>
          <p:cNvPr id="16387" name="Rectangle 2">
            <a:extLst>
              <a:ext uri="{FF2B5EF4-FFF2-40B4-BE49-F238E27FC236}">
                <a16:creationId xmlns:a16="http://schemas.microsoft.com/office/drawing/2014/main" id="{76B32EEE-EF70-564A-9119-F26F5A19019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a:extLst>
              <a:ext uri="{FF2B5EF4-FFF2-40B4-BE49-F238E27FC236}">
                <a16:creationId xmlns:a16="http://schemas.microsoft.com/office/drawing/2014/main" id="{86ED673F-266D-6B46-A965-C9C3FD20A1A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ko-KR">
              <a:latin typeface="Times-Roman" pitchFamily="2" charset="0"/>
            </a:endParaRPr>
          </a:p>
        </p:txBody>
      </p:sp>
    </p:spTree>
    <p:extLst>
      <p:ext uri="{BB962C8B-B14F-4D97-AF65-F5344CB8AC3E}">
        <p14:creationId xmlns:p14="http://schemas.microsoft.com/office/powerpoint/2010/main" val="22345054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443B9E2B-49D9-934E-B653-70A895562576}"/>
              </a:ext>
            </a:extLst>
          </p:cNvPr>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ct val="30000"/>
              </a:spcBef>
              <a:defRPr sz="1200">
                <a:solidFill>
                  <a:schemeClr val="tx1"/>
                </a:solidFill>
                <a:latin typeface="맑은 고딕" panose="020B0503020000020004" pitchFamily="34" charset="-127"/>
                <a:ea typeface="맑은 고딕" panose="020B0503020000020004" pitchFamily="34" charset="-127"/>
              </a:defRPr>
            </a:lvl1pPr>
            <a:lvl2pPr marL="742950" indent="-285750" latinLnBrk="1">
              <a:spcBef>
                <a:spcPct val="30000"/>
              </a:spcBef>
              <a:defRPr sz="1200">
                <a:solidFill>
                  <a:schemeClr val="tx1"/>
                </a:solidFill>
                <a:latin typeface="맑은 고딕" panose="020B0503020000020004" pitchFamily="34" charset="-127"/>
                <a:ea typeface="맑은 고딕" panose="020B0503020000020004" pitchFamily="34" charset="-127"/>
              </a:defRPr>
            </a:lvl2pPr>
            <a:lvl3pPr marL="1143000" indent="-228600" latinLnBrk="1">
              <a:spcBef>
                <a:spcPct val="30000"/>
              </a:spcBef>
              <a:defRPr sz="1200">
                <a:solidFill>
                  <a:schemeClr val="tx1"/>
                </a:solidFill>
                <a:latin typeface="맑은 고딕" panose="020B0503020000020004" pitchFamily="34" charset="-127"/>
                <a:ea typeface="맑은 고딕" panose="020B0503020000020004" pitchFamily="34" charset="-127"/>
              </a:defRPr>
            </a:lvl3pPr>
            <a:lvl4pPr marL="1600200" indent="-228600" latinLnBrk="1">
              <a:spcBef>
                <a:spcPct val="30000"/>
              </a:spcBef>
              <a:defRPr sz="1200">
                <a:solidFill>
                  <a:schemeClr val="tx1"/>
                </a:solidFill>
                <a:latin typeface="맑은 고딕" panose="020B0503020000020004" pitchFamily="34" charset="-127"/>
                <a:ea typeface="맑은 고딕" panose="020B0503020000020004" pitchFamily="34" charset="-127"/>
              </a:defRPr>
            </a:lvl4pPr>
            <a:lvl5pPr marL="2057400" indent="-228600" latinLnBrk="1">
              <a:spcBef>
                <a:spcPct val="30000"/>
              </a:spcBef>
              <a:defRPr sz="1200">
                <a:solidFill>
                  <a:schemeClr val="tx1"/>
                </a:solidFill>
                <a:latin typeface="맑은 고딕" panose="020B0503020000020004" pitchFamily="34" charset="-127"/>
                <a:ea typeface="맑은 고딕" panose="020B0503020000020004" pitchFamily="34" charset="-127"/>
              </a:defRPr>
            </a:lvl5pPr>
            <a:lvl6pPr marL="2514600" indent="-228600" eaLnBrk="0" fontAlgn="base" hangingPunct="0">
              <a:spcBef>
                <a:spcPct val="30000"/>
              </a:spcBef>
              <a:spcAft>
                <a:spcPct val="0"/>
              </a:spcAft>
              <a:defRPr sz="1200">
                <a:solidFill>
                  <a:schemeClr val="tx1"/>
                </a:solidFill>
                <a:latin typeface="맑은 고딕" panose="020B0503020000020004" pitchFamily="34" charset="-127"/>
                <a:ea typeface="맑은 고딕" panose="020B0503020000020004" pitchFamily="34" charset="-127"/>
              </a:defRPr>
            </a:lvl6pPr>
            <a:lvl7pPr marL="2971800" indent="-228600" eaLnBrk="0" fontAlgn="base" hangingPunct="0">
              <a:spcBef>
                <a:spcPct val="30000"/>
              </a:spcBef>
              <a:spcAft>
                <a:spcPct val="0"/>
              </a:spcAft>
              <a:defRPr sz="1200">
                <a:solidFill>
                  <a:schemeClr val="tx1"/>
                </a:solidFill>
                <a:latin typeface="맑은 고딕" panose="020B0503020000020004" pitchFamily="34" charset="-127"/>
                <a:ea typeface="맑은 고딕" panose="020B0503020000020004" pitchFamily="34" charset="-127"/>
              </a:defRPr>
            </a:lvl7pPr>
            <a:lvl8pPr marL="3429000" indent="-228600" eaLnBrk="0" fontAlgn="base" hangingPunct="0">
              <a:spcBef>
                <a:spcPct val="30000"/>
              </a:spcBef>
              <a:spcAft>
                <a:spcPct val="0"/>
              </a:spcAft>
              <a:defRPr sz="1200">
                <a:solidFill>
                  <a:schemeClr val="tx1"/>
                </a:solidFill>
                <a:latin typeface="맑은 고딕" panose="020B0503020000020004" pitchFamily="34" charset="-127"/>
                <a:ea typeface="맑은 고딕" panose="020B0503020000020004" pitchFamily="34" charset="-127"/>
              </a:defRPr>
            </a:lvl8pPr>
            <a:lvl9pPr marL="3886200" indent="-228600" eaLnBrk="0" fontAlgn="base" hangingPunct="0">
              <a:spcBef>
                <a:spcPct val="30000"/>
              </a:spcBef>
              <a:spcAft>
                <a:spcPct val="0"/>
              </a:spcAft>
              <a:defRPr sz="1200">
                <a:solidFill>
                  <a:schemeClr val="tx1"/>
                </a:solidFill>
                <a:latin typeface="맑은 고딕" panose="020B0503020000020004" pitchFamily="34" charset="-127"/>
                <a:ea typeface="맑은 고딕" panose="020B0503020000020004" pitchFamily="34" charset="-127"/>
              </a:defRPr>
            </a:lvl9pPr>
          </a:lstStyle>
          <a:p>
            <a:pPr algn="r" eaLnBrk="1" hangingPunct="1">
              <a:spcBef>
                <a:spcPct val="0"/>
              </a:spcBef>
            </a:pPr>
            <a:fld id="{84133297-EB18-1C43-8EF7-BAAA177A74B9}" type="slidenum">
              <a:rPr kumimoji="0" lang="en-AU" altLang="ko-KR" u="none"/>
              <a:pPr algn="r" eaLnBrk="1" hangingPunct="1">
                <a:spcBef>
                  <a:spcPct val="0"/>
                </a:spcBef>
              </a:pPr>
              <a:t>24</a:t>
            </a:fld>
            <a:endParaRPr kumimoji="0" lang="en-AU" altLang="ko-KR" u="none"/>
          </a:p>
        </p:txBody>
      </p:sp>
      <p:sp>
        <p:nvSpPr>
          <p:cNvPr id="18435" name="Rectangle 2">
            <a:extLst>
              <a:ext uri="{FF2B5EF4-FFF2-40B4-BE49-F238E27FC236}">
                <a16:creationId xmlns:a16="http://schemas.microsoft.com/office/drawing/2014/main" id="{76A73FC7-9C52-7749-8444-50C7C2C3524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a:extLst>
              <a:ext uri="{FF2B5EF4-FFF2-40B4-BE49-F238E27FC236}">
                <a16:creationId xmlns:a16="http://schemas.microsoft.com/office/drawing/2014/main" id="{D6509600-9CDE-E24A-BDEF-0D5A75EBAC3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ko-KR">
              <a:latin typeface="Times-Roman" pitchFamily="2" charset="0"/>
            </a:endParaRPr>
          </a:p>
        </p:txBody>
      </p:sp>
    </p:spTree>
    <p:extLst>
      <p:ext uri="{BB962C8B-B14F-4D97-AF65-F5344CB8AC3E}">
        <p14:creationId xmlns:p14="http://schemas.microsoft.com/office/powerpoint/2010/main" val="17477849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a:extLst>
              <a:ext uri="{FF2B5EF4-FFF2-40B4-BE49-F238E27FC236}">
                <a16:creationId xmlns:a16="http://schemas.microsoft.com/office/drawing/2014/main" id="{1F64B751-880D-2046-90EA-725FAFCDDEE6}"/>
              </a:ext>
            </a:extLst>
          </p:cNvPr>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ct val="30000"/>
              </a:spcBef>
              <a:defRPr sz="1200">
                <a:solidFill>
                  <a:schemeClr val="tx1"/>
                </a:solidFill>
                <a:latin typeface="맑은 고딕" panose="020B0503020000020004" pitchFamily="34" charset="-127"/>
                <a:ea typeface="맑은 고딕" panose="020B0503020000020004" pitchFamily="34" charset="-127"/>
              </a:defRPr>
            </a:lvl1pPr>
            <a:lvl2pPr marL="742950" indent="-285750" latinLnBrk="1">
              <a:spcBef>
                <a:spcPct val="30000"/>
              </a:spcBef>
              <a:defRPr sz="1200">
                <a:solidFill>
                  <a:schemeClr val="tx1"/>
                </a:solidFill>
                <a:latin typeface="맑은 고딕" panose="020B0503020000020004" pitchFamily="34" charset="-127"/>
                <a:ea typeface="맑은 고딕" panose="020B0503020000020004" pitchFamily="34" charset="-127"/>
              </a:defRPr>
            </a:lvl2pPr>
            <a:lvl3pPr marL="1143000" indent="-228600" latinLnBrk="1">
              <a:spcBef>
                <a:spcPct val="30000"/>
              </a:spcBef>
              <a:defRPr sz="1200">
                <a:solidFill>
                  <a:schemeClr val="tx1"/>
                </a:solidFill>
                <a:latin typeface="맑은 고딕" panose="020B0503020000020004" pitchFamily="34" charset="-127"/>
                <a:ea typeface="맑은 고딕" panose="020B0503020000020004" pitchFamily="34" charset="-127"/>
              </a:defRPr>
            </a:lvl3pPr>
            <a:lvl4pPr marL="1600200" indent="-228600" latinLnBrk="1">
              <a:spcBef>
                <a:spcPct val="30000"/>
              </a:spcBef>
              <a:defRPr sz="1200">
                <a:solidFill>
                  <a:schemeClr val="tx1"/>
                </a:solidFill>
                <a:latin typeface="맑은 고딕" panose="020B0503020000020004" pitchFamily="34" charset="-127"/>
                <a:ea typeface="맑은 고딕" panose="020B0503020000020004" pitchFamily="34" charset="-127"/>
              </a:defRPr>
            </a:lvl4pPr>
            <a:lvl5pPr marL="2057400" indent="-228600" latinLnBrk="1">
              <a:spcBef>
                <a:spcPct val="30000"/>
              </a:spcBef>
              <a:defRPr sz="1200">
                <a:solidFill>
                  <a:schemeClr val="tx1"/>
                </a:solidFill>
                <a:latin typeface="맑은 고딕" panose="020B0503020000020004" pitchFamily="34" charset="-127"/>
                <a:ea typeface="맑은 고딕" panose="020B0503020000020004" pitchFamily="34" charset="-127"/>
              </a:defRPr>
            </a:lvl5pPr>
            <a:lvl6pPr marL="2514600" indent="-228600" eaLnBrk="0" fontAlgn="base" hangingPunct="0">
              <a:spcBef>
                <a:spcPct val="30000"/>
              </a:spcBef>
              <a:spcAft>
                <a:spcPct val="0"/>
              </a:spcAft>
              <a:defRPr sz="1200">
                <a:solidFill>
                  <a:schemeClr val="tx1"/>
                </a:solidFill>
                <a:latin typeface="맑은 고딕" panose="020B0503020000020004" pitchFamily="34" charset="-127"/>
                <a:ea typeface="맑은 고딕" panose="020B0503020000020004" pitchFamily="34" charset="-127"/>
              </a:defRPr>
            </a:lvl6pPr>
            <a:lvl7pPr marL="2971800" indent="-228600" eaLnBrk="0" fontAlgn="base" hangingPunct="0">
              <a:spcBef>
                <a:spcPct val="30000"/>
              </a:spcBef>
              <a:spcAft>
                <a:spcPct val="0"/>
              </a:spcAft>
              <a:defRPr sz="1200">
                <a:solidFill>
                  <a:schemeClr val="tx1"/>
                </a:solidFill>
                <a:latin typeface="맑은 고딕" panose="020B0503020000020004" pitchFamily="34" charset="-127"/>
                <a:ea typeface="맑은 고딕" panose="020B0503020000020004" pitchFamily="34" charset="-127"/>
              </a:defRPr>
            </a:lvl7pPr>
            <a:lvl8pPr marL="3429000" indent="-228600" eaLnBrk="0" fontAlgn="base" hangingPunct="0">
              <a:spcBef>
                <a:spcPct val="30000"/>
              </a:spcBef>
              <a:spcAft>
                <a:spcPct val="0"/>
              </a:spcAft>
              <a:defRPr sz="1200">
                <a:solidFill>
                  <a:schemeClr val="tx1"/>
                </a:solidFill>
                <a:latin typeface="맑은 고딕" panose="020B0503020000020004" pitchFamily="34" charset="-127"/>
                <a:ea typeface="맑은 고딕" panose="020B0503020000020004" pitchFamily="34" charset="-127"/>
              </a:defRPr>
            </a:lvl8pPr>
            <a:lvl9pPr marL="3886200" indent="-228600" eaLnBrk="0" fontAlgn="base" hangingPunct="0">
              <a:spcBef>
                <a:spcPct val="30000"/>
              </a:spcBef>
              <a:spcAft>
                <a:spcPct val="0"/>
              </a:spcAft>
              <a:defRPr sz="1200">
                <a:solidFill>
                  <a:schemeClr val="tx1"/>
                </a:solidFill>
                <a:latin typeface="맑은 고딕" panose="020B0503020000020004" pitchFamily="34" charset="-127"/>
                <a:ea typeface="맑은 고딕" panose="020B0503020000020004" pitchFamily="34" charset="-127"/>
              </a:defRPr>
            </a:lvl9pPr>
          </a:lstStyle>
          <a:p>
            <a:pPr algn="r" eaLnBrk="1" latinLnBrk="0" hangingPunct="1">
              <a:spcBef>
                <a:spcPct val="0"/>
              </a:spcBef>
            </a:pPr>
            <a:fld id="{C8972E5B-B3CA-E74D-BC97-FBB755C86B71}" type="slidenum">
              <a:rPr kumimoji="0" lang="ko-KR" altLang="en-AU" u="none">
                <a:latin typeface="Arial" panose="020B0604020202020204" pitchFamily="34" charset="0"/>
                <a:ea typeface="MS PGothic" panose="020B0600070205080204" pitchFamily="34" charset="-128"/>
              </a:rPr>
              <a:pPr algn="r" eaLnBrk="1" latinLnBrk="0" hangingPunct="1">
                <a:spcBef>
                  <a:spcPct val="0"/>
                </a:spcBef>
              </a:pPr>
              <a:t>25</a:t>
            </a:fld>
            <a:endParaRPr kumimoji="0" lang="en-AU" altLang="ko-KR" u="none">
              <a:latin typeface="Arial" panose="020B0604020202020204" pitchFamily="34" charset="0"/>
              <a:ea typeface="MS PGothic" panose="020B0600070205080204" pitchFamily="34" charset="-128"/>
            </a:endParaRPr>
          </a:p>
        </p:txBody>
      </p:sp>
      <p:sp>
        <p:nvSpPr>
          <p:cNvPr id="12290" name="Rectangle 2">
            <a:extLst>
              <a:ext uri="{FF2B5EF4-FFF2-40B4-BE49-F238E27FC236}">
                <a16:creationId xmlns:a16="http://schemas.microsoft.com/office/drawing/2014/main" id="{9FCA6798-3677-5C49-8F31-5ED40DB6D31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Rectangle 3">
            <a:extLst>
              <a:ext uri="{FF2B5EF4-FFF2-40B4-BE49-F238E27FC236}">
                <a16:creationId xmlns:a16="http://schemas.microsoft.com/office/drawing/2014/main" id="{8DFC3177-10B8-944A-B103-91CB5EAABE3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ko-KR"/>
              <a:t>This chapter examines some of the authentication functions that have been developed to support network-based use authentication. In most computer security contexts, user authentication is the fundamental building block and the primary line of defense. User authentication is the basis for most types of access control and for user accountability. RFC 2828 defines user authentication as the process of verifying an identity claimed by or for a system entity. An authentication process consists of two steps:</a:t>
            </a:r>
          </a:p>
          <a:p>
            <a:pPr eaLnBrk="1" hangingPunct="1">
              <a:buFontTx/>
              <a:buChar char="•"/>
            </a:pPr>
            <a:r>
              <a:rPr lang="en-US" altLang="ko-KR" b="1"/>
              <a:t>Identification step:</a:t>
            </a:r>
            <a:r>
              <a:rPr lang="en-US" altLang="ko-KR"/>
              <a:t> Presenting an identifier to the security system. (Identifiers should be assigned carefully, because authenticated identities are the basis for other security services, such as access control service.)</a:t>
            </a:r>
          </a:p>
          <a:p>
            <a:pPr eaLnBrk="1" hangingPunct="1">
              <a:buFontTx/>
              <a:buChar char="•"/>
            </a:pPr>
            <a:r>
              <a:rPr lang="en-US" altLang="ko-KR" b="1"/>
              <a:t>Verification step:</a:t>
            </a:r>
            <a:r>
              <a:rPr lang="en-US" altLang="ko-KR"/>
              <a:t> Presenting or generating authentication information that corroborates the binding between the entity and the identifier.”</a:t>
            </a:r>
          </a:p>
          <a:p>
            <a:pPr eaLnBrk="1" hangingPunct="1"/>
            <a:r>
              <a:rPr lang="en-US" altLang="ko-KR"/>
              <a:t>In essence, identification is the means by which a user provides a claimed identity to the system; user authentication is the means of establishing the validity of the claim. Note that user authentication is distinct from message authentication.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a:extLst>
              <a:ext uri="{FF2B5EF4-FFF2-40B4-BE49-F238E27FC236}">
                <a16:creationId xmlns:a16="http://schemas.microsoft.com/office/drawing/2014/main" id="{4A81727C-E08D-A94D-A648-28D806FEDE30}"/>
              </a:ext>
            </a:extLst>
          </p:cNvPr>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ct val="30000"/>
              </a:spcBef>
              <a:defRPr sz="1200">
                <a:solidFill>
                  <a:schemeClr val="tx1"/>
                </a:solidFill>
                <a:latin typeface="맑은 고딕" panose="020B0503020000020004" pitchFamily="34" charset="-127"/>
                <a:ea typeface="맑은 고딕" panose="020B0503020000020004" pitchFamily="34" charset="-127"/>
              </a:defRPr>
            </a:lvl1pPr>
            <a:lvl2pPr marL="742950" indent="-285750" latinLnBrk="1">
              <a:spcBef>
                <a:spcPct val="30000"/>
              </a:spcBef>
              <a:defRPr sz="1200">
                <a:solidFill>
                  <a:schemeClr val="tx1"/>
                </a:solidFill>
                <a:latin typeface="맑은 고딕" panose="020B0503020000020004" pitchFamily="34" charset="-127"/>
                <a:ea typeface="맑은 고딕" panose="020B0503020000020004" pitchFamily="34" charset="-127"/>
              </a:defRPr>
            </a:lvl2pPr>
            <a:lvl3pPr marL="1143000" indent="-228600" latinLnBrk="1">
              <a:spcBef>
                <a:spcPct val="30000"/>
              </a:spcBef>
              <a:defRPr sz="1200">
                <a:solidFill>
                  <a:schemeClr val="tx1"/>
                </a:solidFill>
                <a:latin typeface="맑은 고딕" panose="020B0503020000020004" pitchFamily="34" charset="-127"/>
                <a:ea typeface="맑은 고딕" panose="020B0503020000020004" pitchFamily="34" charset="-127"/>
              </a:defRPr>
            </a:lvl3pPr>
            <a:lvl4pPr marL="1600200" indent="-228600" latinLnBrk="1">
              <a:spcBef>
                <a:spcPct val="30000"/>
              </a:spcBef>
              <a:defRPr sz="1200">
                <a:solidFill>
                  <a:schemeClr val="tx1"/>
                </a:solidFill>
                <a:latin typeface="맑은 고딕" panose="020B0503020000020004" pitchFamily="34" charset="-127"/>
                <a:ea typeface="맑은 고딕" panose="020B0503020000020004" pitchFamily="34" charset="-127"/>
              </a:defRPr>
            </a:lvl4pPr>
            <a:lvl5pPr marL="2057400" indent="-228600" latinLnBrk="1">
              <a:spcBef>
                <a:spcPct val="30000"/>
              </a:spcBef>
              <a:defRPr sz="1200">
                <a:solidFill>
                  <a:schemeClr val="tx1"/>
                </a:solidFill>
                <a:latin typeface="맑은 고딕" panose="020B0503020000020004" pitchFamily="34" charset="-127"/>
                <a:ea typeface="맑은 고딕" panose="020B0503020000020004" pitchFamily="34" charset="-127"/>
              </a:defRPr>
            </a:lvl5pPr>
            <a:lvl6pPr marL="2514600" indent="-228600" eaLnBrk="0" fontAlgn="base" hangingPunct="0">
              <a:spcBef>
                <a:spcPct val="30000"/>
              </a:spcBef>
              <a:spcAft>
                <a:spcPct val="0"/>
              </a:spcAft>
              <a:defRPr sz="1200">
                <a:solidFill>
                  <a:schemeClr val="tx1"/>
                </a:solidFill>
                <a:latin typeface="맑은 고딕" panose="020B0503020000020004" pitchFamily="34" charset="-127"/>
                <a:ea typeface="맑은 고딕" panose="020B0503020000020004" pitchFamily="34" charset="-127"/>
              </a:defRPr>
            </a:lvl6pPr>
            <a:lvl7pPr marL="2971800" indent="-228600" eaLnBrk="0" fontAlgn="base" hangingPunct="0">
              <a:spcBef>
                <a:spcPct val="30000"/>
              </a:spcBef>
              <a:spcAft>
                <a:spcPct val="0"/>
              </a:spcAft>
              <a:defRPr sz="1200">
                <a:solidFill>
                  <a:schemeClr val="tx1"/>
                </a:solidFill>
                <a:latin typeface="맑은 고딕" panose="020B0503020000020004" pitchFamily="34" charset="-127"/>
                <a:ea typeface="맑은 고딕" panose="020B0503020000020004" pitchFamily="34" charset="-127"/>
              </a:defRPr>
            </a:lvl7pPr>
            <a:lvl8pPr marL="3429000" indent="-228600" eaLnBrk="0" fontAlgn="base" hangingPunct="0">
              <a:spcBef>
                <a:spcPct val="30000"/>
              </a:spcBef>
              <a:spcAft>
                <a:spcPct val="0"/>
              </a:spcAft>
              <a:defRPr sz="1200">
                <a:solidFill>
                  <a:schemeClr val="tx1"/>
                </a:solidFill>
                <a:latin typeface="맑은 고딕" panose="020B0503020000020004" pitchFamily="34" charset="-127"/>
                <a:ea typeface="맑은 고딕" panose="020B0503020000020004" pitchFamily="34" charset="-127"/>
              </a:defRPr>
            </a:lvl8pPr>
            <a:lvl9pPr marL="3886200" indent="-228600" eaLnBrk="0" fontAlgn="base" hangingPunct="0">
              <a:spcBef>
                <a:spcPct val="30000"/>
              </a:spcBef>
              <a:spcAft>
                <a:spcPct val="0"/>
              </a:spcAft>
              <a:defRPr sz="1200">
                <a:solidFill>
                  <a:schemeClr val="tx1"/>
                </a:solidFill>
                <a:latin typeface="맑은 고딕" panose="020B0503020000020004" pitchFamily="34" charset="-127"/>
                <a:ea typeface="맑은 고딕" panose="020B0503020000020004" pitchFamily="34" charset="-127"/>
              </a:defRPr>
            </a:lvl9pPr>
          </a:lstStyle>
          <a:p>
            <a:pPr algn="r" eaLnBrk="1" latinLnBrk="0" hangingPunct="1">
              <a:spcBef>
                <a:spcPct val="0"/>
              </a:spcBef>
            </a:pPr>
            <a:fld id="{CE225D38-B6C7-7142-918D-5C0370CCC018}" type="slidenum">
              <a:rPr kumimoji="0" lang="ko-KR" altLang="en-AU" u="none">
                <a:latin typeface="Arial" panose="020B0604020202020204" pitchFamily="34" charset="0"/>
                <a:ea typeface="MS PGothic" panose="020B0600070205080204" pitchFamily="34" charset="-128"/>
              </a:rPr>
              <a:pPr algn="r" eaLnBrk="1" latinLnBrk="0" hangingPunct="1">
                <a:spcBef>
                  <a:spcPct val="0"/>
                </a:spcBef>
              </a:pPr>
              <a:t>26</a:t>
            </a:fld>
            <a:endParaRPr kumimoji="0" lang="en-AU" altLang="ko-KR" u="none">
              <a:latin typeface="Arial" panose="020B0604020202020204" pitchFamily="34" charset="0"/>
              <a:ea typeface="MS PGothic" panose="020B0600070205080204" pitchFamily="34" charset="-128"/>
            </a:endParaRPr>
          </a:p>
        </p:txBody>
      </p:sp>
      <p:sp>
        <p:nvSpPr>
          <p:cNvPr id="14338" name="Rectangle 2">
            <a:extLst>
              <a:ext uri="{FF2B5EF4-FFF2-40B4-BE49-F238E27FC236}">
                <a16:creationId xmlns:a16="http://schemas.microsoft.com/office/drawing/2014/main" id="{8312ECC7-BFAA-4B42-974D-D089716C69A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Rectangle 3">
            <a:extLst>
              <a:ext uri="{FF2B5EF4-FFF2-40B4-BE49-F238E27FC236}">
                <a16:creationId xmlns:a16="http://schemas.microsoft.com/office/drawing/2014/main" id="{13A6D63B-7E22-EE47-BB13-2567B352F28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ko-KR"/>
              <a:t>There are four general means of authenticating a user's identity, which can be used alone or in combination:</a:t>
            </a:r>
          </a:p>
          <a:p>
            <a:pPr eaLnBrk="1" hangingPunct="1"/>
            <a:r>
              <a:rPr lang="en-US" altLang="ko-KR"/>
              <a:t>• </a:t>
            </a:r>
            <a:r>
              <a:rPr lang="en-US" altLang="ko-KR" b="1"/>
              <a:t>Something the individual knows:</a:t>
            </a:r>
            <a:r>
              <a:rPr lang="en-US" altLang="ko-KR"/>
              <a:t> Examples includes a password, a personal identification number (PIN), or answers to a prearranged set of questions.</a:t>
            </a:r>
          </a:p>
          <a:p>
            <a:pPr eaLnBrk="1" hangingPunct="1"/>
            <a:r>
              <a:rPr lang="en-US" altLang="ko-KR"/>
              <a:t>• </a:t>
            </a:r>
            <a:r>
              <a:rPr lang="en-US" altLang="ko-KR" b="1"/>
              <a:t>Something the individual possesses:</a:t>
            </a:r>
            <a:r>
              <a:rPr lang="en-US" altLang="ko-KR"/>
              <a:t> Examples include electronic keycards, smart cards, and physical keys. This type of authenticator is referred to as a </a:t>
            </a:r>
            <a:r>
              <a:rPr lang="en-US" altLang="ko-KR" i="1"/>
              <a:t>token</a:t>
            </a:r>
            <a:r>
              <a:rPr lang="en-US" altLang="ko-KR"/>
              <a:t>.</a:t>
            </a:r>
          </a:p>
          <a:p>
            <a:pPr eaLnBrk="1" hangingPunct="1"/>
            <a:r>
              <a:rPr lang="en-US" altLang="ko-KR"/>
              <a:t>• </a:t>
            </a:r>
            <a:r>
              <a:rPr lang="en-US" altLang="ko-KR" b="1"/>
              <a:t>Something the individual is (static biometrics):</a:t>
            </a:r>
            <a:r>
              <a:rPr lang="en-US" altLang="ko-KR"/>
              <a:t> Examples include recognition by fingerprint, retina, and face.</a:t>
            </a:r>
          </a:p>
          <a:p>
            <a:pPr eaLnBrk="1" hangingPunct="1"/>
            <a:r>
              <a:rPr lang="en-US" altLang="ko-KR"/>
              <a:t>• </a:t>
            </a:r>
            <a:r>
              <a:rPr lang="en-US" altLang="ko-KR" b="1"/>
              <a:t>Something the individual does (dynamic biometrics):</a:t>
            </a:r>
            <a:r>
              <a:rPr lang="en-US" altLang="ko-KR"/>
              <a:t> Examples include recognition by voice pattern, handwriting characteristics, and typing rhythm.</a:t>
            </a:r>
          </a:p>
          <a:p>
            <a:pPr eaLnBrk="1" hangingPunct="1"/>
            <a:r>
              <a:rPr lang="en-US" altLang="ko-KR"/>
              <a:t>All of these methods, properly implemented and used, can provide secure user authentication. However, each method has problems. An adversary may be able to guess or steal a password. Similarly, an adversary may be able to forge or steal a token. A user may forget a password or lose a token. Further, there is a significant administrative overhead for managing password and token information on systems and securing such information on systems. With respect to biometric authenticators, there are a variety of problems, including dealing with false positives and false negatives, user acceptance, cost, and convenience.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C192088C-B0A4-F344-9FC8-D9E0259BF5F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latinLnBrk="1">
              <a:spcBef>
                <a:spcPct val="30000"/>
              </a:spcBef>
              <a:defRPr sz="1200">
                <a:solidFill>
                  <a:schemeClr val="tx1"/>
                </a:solidFill>
                <a:latin typeface="맑은 고딕" panose="020B0503020000020004" pitchFamily="34" charset="-127"/>
                <a:ea typeface="맑은 고딕" panose="020B0503020000020004" pitchFamily="34" charset="-127"/>
              </a:defRPr>
            </a:lvl1pPr>
            <a:lvl2pPr marL="742950" indent="-285750" latinLnBrk="1">
              <a:spcBef>
                <a:spcPct val="30000"/>
              </a:spcBef>
              <a:defRPr sz="1200">
                <a:solidFill>
                  <a:schemeClr val="tx1"/>
                </a:solidFill>
                <a:latin typeface="맑은 고딕" panose="020B0503020000020004" pitchFamily="34" charset="-127"/>
                <a:ea typeface="맑은 고딕" panose="020B0503020000020004" pitchFamily="34" charset="-127"/>
              </a:defRPr>
            </a:lvl2pPr>
            <a:lvl3pPr marL="1143000" indent="-228600" latinLnBrk="1">
              <a:spcBef>
                <a:spcPct val="30000"/>
              </a:spcBef>
              <a:defRPr sz="1200">
                <a:solidFill>
                  <a:schemeClr val="tx1"/>
                </a:solidFill>
                <a:latin typeface="맑은 고딕" panose="020B0503020000020004" pitchFamily="34" charset="-127"/>
                <a:ea typeface="맑은 고딕" panose="020B0503020000020004" pitchFamily="34" charset="-127"/>
              </a:defRPr>
            </a:lvl3pPr>
            <a:lvl4pPr marL="1600200" indent="-228600" latinLnBrk="1">
              <a:spcBef>
                <a:spcPct val="30000"/>
              </a:spcBef>
              <a:defRPr sz="1200">
                <a:solidFill>
                  <a:schemeClr val="tx1"/>
                </a:solidFill>
                <a:latin typeface="맑은 고딕" panose="020B0503020000020004" pitchFamily="34" charset="-127"/>
                <a:ea typeface="맑은 고딕" panose="020B0503020000020004" pitchFamily="34" charset="-127"/>
              </a:defRPr>
            </a:lvl4pPr>
            <a:lvl5pPr marL="2057400" indent="-228600" latinLnBrk="1">
              <a:spcBef>
                <a:spcPct val="30000"/>
              </a:spcBef>
              <a:defRPr sz="1200">
                <a:solidFill>
                  <a:schemeClr val="tx1"/>
                </a:solidFill>
                <a:latin typeface="맑은 고딕" panose="020B0503020000020004" pitchFamily="34" charset="-127"/>
                <a:ea typeface="맑은 고딕" panose="020B0503020000020004" pitchFamily="34" charset="-127"/>
              </a:defRPr>
            </a:lvl5pPr>
            <a:lvl6pPr marL="2514600" indent="-228600" eaLnBrk="0" fontAlgn="base" hangingPunct="0">
              <a:spcBef>
                <a:spcPct val="30000"/>
              </a:spcBef>
              <a:spcAft>
                <a:spcPct val="0"/>
              </a:spcAft>
              <a:defRPr sz="1200">
                <a:solidFill>
                  <a:schemeClr val="tx1"/>
                </a:solidFill>
                <a:latin typeface="맑은 고딕" panose="020B0503020000020004" pitchFamily="34" charset="-127"/>
                <a:ea typeface="맑은 고딕" panose="020B0503020000020004" pitchFamily="34" charset="-127"/>
              </a:defRPr>
            </a:lvl6pPr>
            <a:lvl7pPr marL="2971800" indent="-228600" eaLnBrk="0" fontAlgn="base" hangingPunct="0">
              <a:spcBef>
                <a:spcPct val="30000"/>
              </a:spcBef>
              <a:spcAft>
                <a:spcPct val="0"/>
              </a:spcAft>
              <a:defRPr sz="1200">
                <a:solidFill>
                  <a:schemeClr val="tx1"/>
                </a:solidFill>
                <a:latin typeface="맑은 고딕" panose="020B0503020000020004" pitchFamily="34" charset="-127"/>
                <a:ea typeface="맑은 고딕" panose="020B0503020000020004" pitchFamily="34" charset="-127"/>
              </a:defRPr>
            </a:lvl7pPr>
            <a:lvl8pPr marL="3429000" indent="-228600" eaLnBrk="0" fontAlgn="base" hangingPunct="0">
              <a:spcBef>
                <a:spcPct val="30000"/>
              </a:spcBef>
              <a:spcAft>
                <a:spcPct val="0"/>
              </a:spcAft>
              <a:defRPr sz="1200">
                <a:solidFill>
                  <a:schemeClr val="tx1"/>
                </a:solidFill>
                <a:latin typeface="맑은 고딕" panose="020B0503020000020004" pitchFamily="34" charset="-127"/>
                <a:ea typeface="맑은 고딕" panose="020B0503020000020004" pitchFamily="34" charset="-127"/>
              </a:defRPr>
            </a:lvl8pPr>
            <a:lvl9pPr marL="3886200" indent="-228600" eaLnBrk="0" fontAlgn="base" hangingPunct="0">
              <a:spcBef>
                <a:spcPct val="30000"/>
              </a:spcBef>
              <a:spcAft>
                <a:spcPct val="0"/>
              </a:spcAft>
              <a:defRPr sz="1200">
                <a:solidFill>
                  <a:schemeClr val="tx1"/>
                </a:solidFill>
                <a:latin typeface="맑은 고딕" panose="020B0503020000020004" pitchFamily="34" charset="-127"/>
                <a:ea typeface="맑은 고딕" panose="020B0503020000020004" pitchFamily="34" charset="-127"/>
              </a:defRPr>
            </a:lvl9pPr>
          </a:lstStyle>
          <a:p>
            <a:pPr>
              <a:spcBef>
                <a:spcPct val="0"/>
              </a:spcBef>
            </a:pPr>
            <a:fld id="{4D921956-4585-2547-BB86-A0F97DB85459}" type="slidenum">
              <a:rPr lang="en-AU" altLang="ko-KR" smtClean="0"/>
              <a:pPr>
                <a:spcBef>
                  <a:spcPct val="0"/>
                </a:spcBef>
              </a:pPr>
              <a:t>27</a:t>
            </a:fld>
            <a:endParaRPr lang="en-AU" altLang="ko-KR"/>
          </a:p>
        </p:txBody>
      </p:sp>
      <p:sp>
        <p:nvSpPr>
          <p:cNvPr id="16386" name="Rectangle 2">
            <a:extLst>
              <a:ext uri="{FF2B5EF4-FFF2-40B4-BE49-F238E27FC236}">
                <a16:creationId xmlns:a16="http://schemas.microsoft.com/office/drawing/2014/main" id="{6B8270AE-9F4F-BF40-B500-DAF9B792468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Rectangle 3">
            <a:extLst>
              <a:ext uri="{FF2B5EF4-FFF2-40B4-BE49-F238E27FC236}">
                <a16:creationId xmlns:a16="http://schemas.microsoft.com/office/drawing/2014/main" id="{65E29169-4305-A74A-91EC-873F7BB1BFD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ko-KR"/>
              <a:t>Authentication Protocols are used to convince parties of each others identity and to exchange session keys. They may be one-way or mutual.</a:t>
            </a:r>
          </a:p>
          <a:p>
            <a:r>
              <a:rPr lang="en-US" altLang="ko-KR">
                <a:latin typeface="Times-Roman" pitchFamily="2" charset="0"/>
              </a:rPr>
              <a:t>Central to the problem of authenticated key exchange are two issues: confidentiality and timeliness. To prevent masquerade and to prevent compromise of session keys, essential identification and session key information must be communicated in encrypted form. This requires the prior existence of secret or public keys that can be used for this purpose. The second issue, timeliness, is important because of the threat of message replays.</a:t>
            </a:r>
          </a:p>
          <a:p>
            <a:r>
              <a:rPr lang="en-US" altLang="ko-KR">
                <a:latin typeface="Times-Roman" pitchFamily="2" charset="0"/>
              </a:rPr>
              <a:t>Stallings discusses a number of protocols that appeared secure but were revised after additional analysis. These examples highlight the difficulty of getting things right in the area of authentication.</a:t>
            </a:r>
            <a:r>
              <a:rPr lang="en-US" altLang="ko-KR">
                <a:latin typeface="Helvetica" pitchFamily="2" charset="0"/>
              </a:rPr>
              <a:t>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937F2426-D57F-0A42-B122-DF3088CF728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latinLnBrk="1">
              <a:spcBef>
                <a:spcPct val="30000"/>
              </a:spcBef>
              <a:defRPr sz="1200">
                <a:solidFill>
                  <a:schemeClr val="tx1"/>
                </a:solidFill>
                <a:latin typeface="맑은 고딕" panose="020B0503020000020004" pitchFamily="34" charset="-127"/>
                <a:ea typeface="맑은 고딕" panose="020B0503020000020004" pitchFamily="34" charset="-127"/>
              </a:defRPr>
            </a:lvl1pPr>
            <a:lvl2pPr marL="742950" indent="-285750" latinLnBrk="1">
              <a:spcBef>
                <a:spcPct val="30000"/>
              </a:spcBef>
              <a:defRPr sz="1200">
                <a:solidFill>
                  <a:schemeClr val="tx1"/>
                </a:solidFill>
                <a:latin typeface="맑은 고딕" panose="020B0503020000020004" pitchFamily="34" charset="-127"/>
                <a:ea typeface="맑은 고딕" panose="020B0503020000020004" pitchFamily="34" charset="-127"/>
              </a:defRPr>
            </a:lvl2pPr>
            <a:lvl3pPr marL="1143000" indent="-228600" latinLnBrk="1">
              <a:spcBef>
                <a:spcPct val="30000"/>
              </a:spcBef>
              <a:defRPr sz="1200">
                <a:solidFill>
                  <a:schemeClr val="tx1"/>
                </a:solidFill>
                <a:latin typeface="맑은 고딕" panose="020B0503020000020004" pitchFamily="34" charset="-127"/>
                <a:ea typeface="맑은 고딕" panose="020B0503020000020004" pitchFamily="34" charset="-127"/>
              </a:defRPr>
            </a:lvl3pPr>
            <a:lvl4pPr marL="1600200" indent="-228600" latinLnBrk="1">
              <a:spcBef>
                <a:spcPct val="30000"/>
              </a:spcBef>
              <a:defRPr sz="1200">
                <a:solidFill>
                  <a:schemeClr val="tx1"/>
                </a:solidFill>
                <a:latin typeface="맑은 고딕" panose="020B0503020000020004" pitchFamily="34" charset="-127"/>
                <a:ea typeface="맑은 고딕" panose="020B0503020000020004" pitchFamily="34" charset="-127"/>
              </a:defRPr>
            </a:lvl4pPr>
            <a:lvl5pPr marL="2057400" indent="-228600" latinLnBrk="1">
              <a:spcBef>
                <a:spcPct val="30000"/>
              </a:spcBef>
              <a:defRPr sz="1200">
                <a:solidFill>
                  <a:schemeClr val="tx1"/>
                </a:solidFill>
                <a:latin typeface="맑은 고딕" panose="020B0503020000020004" pitchFamily="34" charset="-127"/>
                <a:ea typeface="맑은 고딕" panose="020B0503020000020004" pitchFamily="34" charset="-127"/>
              </a:defRPr>
            </a:lvl5pPr>
            <a:lvl6pPr marL="2514600" indent="-228600" eaLnBrk="0" fontAlgn="base" hangingPunct="0">
              <a:spcBef>
                <a:spcPct val="30000"/>
              </a:spcBef>
              <a:spcAft>
                <a:spcPct val="0"/>
              </a:spcAft>
              <a:defRPr sz="1200">
                <a:solidFill>
                  <a:schemeClr val="tx1"/>
                </a:solidFill>
                <a:latin typeface="맑은 고딕" panose="020B0503020000020004" pitchFamily="34" charset="-127"/>
                <a:ea typeface="맑은 고딕" panose="020B0503020000020004" pitchFamily="34" charset="-127"/>
              </a:defRPr>
            </a:lvl6pPr>
            <a:lvl7pPr marL="2971800" indent="-228600" eaLnBrk="0" fontAlgn="base" hangingPunct="0">
              <a:spcBef>
                <a:spcPct val="30000"/>
              </a:spcBef>
              <a:spcAft>
                <a:spcPct val="0"/>
              </a:spcAft>
              <a:defRPr sz="1200">
                <a:solidFill>
                  <a:schemeClr val="tx1"/>
                </a:solidFill>
                <a:latin typeface="맑은 고딕" panose="020B0503020000020004" pitchFamily="34" charset="-127"/>
                <a:ea typeface="맑은 고딕" panose="020B0503020000020004" pitchFamily="34" charset="-127"/>
              </a:defRPr>
            </a:lvl7pPr>
            <a:lvl8pPr marL="3429000" indent="-228600" eaLnBrk="0" fontAlgn="base" hangingPunct="0">
              <a:spcBef>
                <a:spcPct val="30000"/>
              </a:spcBef>
              <a:spcAft>
                <a:spcPct val="0"/>
              </a:spcAft>
              <a:defRPr sz="1200">
                <a:solidFill>
                  <a:schemeClr val="tx1"/>
                </a:solidFill>
                <a:latin typeface="맑은 고딕" panose="020B0503020000020004" pitchFamily="34" charset="-127"/>
                <a:ea typeface="맑은 고딕" panose="020B0503020000020004" pitchFamily="34" charset="-127"/>
              </a:defRPr>
            </a:lvl8pPr>
            <a:lvl9pPr marL="3886200" indent="-228600" eaLnBrk="0" fontAlgn="base" hangingPunct="0">
              <a:spcBef>
                <a:spcPct val="30000"/>
              </a:spcBef>
              <a:spcAft>
                <a:spcPct val="0"/>
              </a:spcAft>
              <a:defRPr sz="1200">
                <a:solidFill>
                  <a:schemeClr val="tx1"/>
                </a:solidFill>
                <a:latin typeface="맑은 고딕" panose="020B0503020000020004" pitchFamily="34" charset="-127"/>
                <a:ea typeface="맑은 고딕" panose="020B0503020000020004" pitchFamily="34" charset="-127"/>
              </a:defRPr>
            </a:lvl9pPr>
          </a:lstStyle>
          <a:p>
            <a:pPr>
              <a:spcBef>
                <a:spcPct val="0"/>
              </a:spcBef>
            </a:pPr>
            <a:fld id="{97745261-D00C-7140-94EA-855B9CB59CFE}" type="slidenum">
              <a:rPr lang="en-AU" altLang="ko-KR" smtClean="0"/>
              <a:pPr>
                <a:spcBef>
                  <a:spcPct val="0"/>
                </a:spcBef>
              </a:pPr>
              <a:t>28</a:t>
            </a:fld>
            <a:endParaRPr lang="en-AU" altLang="ko-KR"/>
          </a:p>
        </p:txBody>
      </p:sp>
      <p:sp>
        <p:nvSpPr>
          <p:cNvPr id="18434" name="Rectangle 2">
            <a:extLst>
              <a:ext uri="{FF2B5EF4-FFF2-40B4-BE49-F238E27FC236}">
                <a16:creationId xmlns:a16="http://schemas.microsoft.com/office/drawing/2014/main" id="{4946D1F0-FFE3-F34D-B118-3960AF3D899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a:extLst>
              <a:ext uri="{FF2B5EF4-FFF2-40B4-BE49-F238E27FC236}">
                <a16:creationId xmlns:a16="http://schemas.microsoft.com/office/drawing/2014/main" id="{B397DF6A-25C7-984D-9DA2-AE95105373C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ko-KR"/>
              <a:t>Replay Attacks are where a valid signed message is copied and later resent. </a:t>
            </a:r>
            <a:r>
              <a:rPr lang="en-US" altLang="ko-KR">
                <a:latin typeface="Times-Roman" pitchFamily="2" charset="0"/>
              </a:rPr>
              <a:t>Such replays, at worst, could allow an opponent to compromise a session key or successfully impersonate another party. At minimum, a successful</a:t>
            </a:r>
            <a:r>
              <a:rPr lang="en-US" altLang="ko-KR">
                <a:latin typeface="Helvetica" pitchFamily="2" charset="0"/>
              </a:rPr>
              <a:t> </a:t>
            </a:r>
            <a:r>
              <a:rPr lang="en-US" altLang="ko-KR">
                <a:latin typeface="Times-Roman" pitchFamily="2" charset="0"/>
              </a:rPr>
              <a:t>replay can disrupt operations by presenting parties with messages that appear genuine but are not. </a:t>
            </a:r>
          </a:p>
          <a:p>
            <a:r>
              <a:rPr lang="en-US" altLang="ko-KR">
                <a:latin typeface="Times-Roman" pitchFamily="2" charset="0"/>
              </a:rPr>
              <a:t>[GONG93] lists the examples above of replay attacks.</a:t>
            </a:r>
          </a:p>
          <a:p>
            <a:r>
              <a:rPr lang="en-US" altLang="ko-KR"/>
              <a:t>Possible countermeasures include the use of: </a:t>
            </a:r>
          </a:p>
          <a:p>
            <a:r>
              <a:rPr lang="en-US" altLang="ko-KR">
                <a:latin typeface="Times-Roman" pitchFamily="2" charset="0"/>
              </a:rPr>
              <a:t>•</a:t>
            </a:r>
            <a:r>
              <a:rPr lang="en-US" altLang="ko-KR"/>
              <a:t> sequence numbers (generally impractical since must remember last number used with every communicating party)</a:t>
            </a:r>
          </a:p>
          <a:p>
            <a:r>
              <a:rPr lang="en-US" altLang="ko-KR">
                <a:latin typeface="Times-Roman" pitchFamily="2" charset="0"/>
              </a:rPr>
              <a:t>•</a:t>
            </a:r>
            <a:r>
              <a:rPr lang="en-US" altLang="ko-KR"/>
              <a:t> timestamps (needs synchronized clocks amongst all parties involved, which can be problematic)</a:t>
            </a:r>
          </a:p>
          <a:p>
            <a:r>
              <a:rPr lang="en-US" altLang="ko-KR">
                <a:latin typeface="Times-Roman" pitchFamily="2" charset="0"/>
              </a:rPr>
              <a:t>•</a:t>
            </a:r>
            <a:r>
              <a:rPr lang="en-US" altLang="ko-KR"/>
              <a:t> challenge/response (using unique, random, unpredictable nonce, but not suitable for connectionless applications because of handshake overhead)</a:t>
            </a:r>
            <a:endParaRPr lang="en-AU" altLang="ko-KR">
              <a:ea typeface="굴림" panose="020B0600000101010101" pitchFamily="34" charset="-127"/>
            </a:endParaRPr>
          </a:p>
          <a:p>
            <a:pPr lvl="1"/>
            <a:r>
              <a:rPr lang="en-US" altLang="ko-KR"/>
              <a:t> </a:t>
            </a:r>
          </a:p>
          <a:p>
            <a:endParaRPr lang="en-US" altLang="ko-K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a:extLst>
              <a:ext uri="{FF2B5EF4-FFF2-40B4-BE49-F238E27FC236}">
                <a16:creationId xmlns:a16="http://schemas.microsoft.com/office/drawing/2014/main" id="{B9CF2E66-A411-594C-A960-B6A54E7160FC}"/>
              </a:ext>
            </a:extLst>
          </p:cNvPr>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ct val="30000"/>
              </a:spcBef>
              <a:defRPr sz="1200">
                <a:solidFill>
                  <a:schemeClr val="tx1"/>
                </a:solidFill>
                <a:latin typeface="맑은 고딕" panose="020B0503020000020004" pitchFamily="34" charset="-127"/>
                <a:ea typeface="맑은 고딕" panose="020B0503020000020004" pitchFamily="34" charset="-127"/>
              </a:defRPr>
            </a:lvl1pPr>
            <a:lvl2pPr marL="742950" indent="-285750" latinLnBrk="1">
              <a:spcBef>
                <a:spcPct val="30000"/>
              </a:spcBef>
              <a:defRPr sz="1200">
                <a:solidFill>
                  <a:schemeClr val="tx1"/>
                </a:solidFill>
                <a:latin typeface="맑은 고딕" panose="020B0503020000020004" pitchFamily="34" charset="-127"/>
                <a:ea typeface="맑은 고딕" panose="020B0503020000020004" pitchFamily="34" charset="-127"/>
              </a:defRPr>
            </a:lvl2pPr>
            <a:lvl3pPr marL="1143000" indent="-228600" latinLnBrk="1">
              <a:spcBef>
                <a:spcPct val="30000"/>
              </a:spcBef>
              <a:defRPr sz="1200">
                <a:solidFill>
                  <a:schemeClr val="tx1"/>
                </a:solidFill>
                <a:latin typeface="맑은 고딕" panose="020B0503020000020004" pitchFamily="34" charset="-127"/>
                <a:ea typeface="맑은 고딕" panose="020B0503020000020004" pitchFamily="34" charset="-127"/>
              </a:defRPr>
            </a:lvl3pPr>
            <a:lvl4pPr marL="1600200" indent="-228600" latinLnBrk="1">
              <a:spcBef>
                <a:spcPct val="30000"/>
              </a:spcBef>
              <a:defRPr sz="1200">
                <a:solidFill>
                  <a:schemeClr val="tx1"/>
                </a:solidFill>
                <a:latin typeface="맑은 고딕" panose="020B0503020000020004" pitchFamily="34" charset="-127"/>
                <a:ea typeface="맑은 고딕" panose="020B0503020000020004" pitchFamily="34" charset="-127"/>
              </a:defRPr>
            </a:lvl4pPr>
            <a:lvl5pPr marL="2057400" indent="-228600" latinLnBrk="1">
              <a:spcBef>
                <a:spcPct val="30000"/>
              </a:spcBef>
              <a:defRPr sz="1200">
                <a:solidFill>
                  <a:schemeClr val="tx1"/>
                </a:solidFill>
                <a:latin typeface="맑은 고딕" panose="020B0503020000020004" pitchFamily="34" charset="-127"/>
                <a:ea typeface="맑은 고딕" panose="020B0503020000020004" pitchFamily="34" charset="-127"/>
              </a:defRPr>
            </a:lvl5pPr>
            <a:lvl6pPr marL="2514600" indent="-228600" eaLnBrk="0" fontAlgn="base" hangingPunct="0">
              <a:spcBef>
                <a:spcPct val="30000"/>
              </a:spcBef>
              <a:spcAft>
                <a:spcPct val="0"/>
              </a:spcAft>
              <a:defRPr sz="1200">
                <a:solidFill>
                  <a:schemeClr val="tx1"/>
                </a:solidFill>
                <a:latin typeface="맑은 고딕" panose="020B0503020000020004" pitchFamily="34" charset="-127"/>
                <a:ea typeface="맑은 고딕" panose="020B0503020000020004" pitchFamily="34" charset="-127"/>
              </a:defRPr>
            </a:lvl6pPr>
            <a:lvl7pPr marL="2971800" indent="-228600" eaLnBrk="0" fontAlgn="base" hangingPunct="0">
              <a:spcBef>
                <a:spcPct val="30000"/>
              </a:spcBef>
              <a:spcAft>
                <a:spcPct val="0"/>
              </a:spcAft>
              <a:defRPr sz="1200">
                <a:solidFill>
                  <a:schemeClr val="tx1"/>
                </a:solidFill>
                <a:latin typeface="맑은 고딕" panose="020B0503020000020004" pitchFamily="34" charset="-127"/>
                <a:ea typeface="맑은 고딕" panose="020B0503020000020004" pitchFamily="34" charset="-127"/>
              </a:defRPr>
            </a:lvl7pPr>
            <a:lvl8pPr marL="3429000" indent="-228600" eaLnBrk="0" fontAlgn="base" hangingPunct="0">
              <a:spcBef>
                <a:spcPct val="30000"/>
              </a:spcBef>
              <a:spcAft>
                <a:spcPct val="0"/>
              </a:spcAft>
              <a:defRPr sz="1200">
                <a:solidFill>
                  <a:schemeClr val="tx1"/>
                </a:solidFill>
                <a:latin typeface="맑은 고딕" panose="020B0503020000020004" pitchFamily="34" charset="-127"/>
                <a:ea typeface="맑은 고딕" panose="020B0503020000020004" pitchFamily="34" charset="-127"/>
              </a:defRPr>
            </a:lvl8pPr>
            <a:lvl9pPr marL="3886200" indent="-228600" eaLnBrk="0" fontAlgn="base" hangingPunct="0">
              <a:spcBef>
                <a:spcPct val="30000"/>
              </a:spcBef>
              <a:spcAft>
                <a:spcPct val="0"/>
              </a:spcAft>
              <a:defRPr sz="1200">
                <a:solidFill>
                  <a:schemeClr val="tx1"/>
                </a:solidFill>
                <a:latin typeface="맑은 고딕" panose="020B0503020000020004" pitchFamily="34" charset="-127"/>
                <a:ea typeface="맑은 고딕" panose="020B0503020000020004" pitchFamily="34" charset="-127"/>
              </a:defRPr>
            </a:lvl9pPr>
          </a:lstStyle>
          <a:p>
            <a:pPr algn="r" eaLnBrk="1" hangingPunct="1">
              <a:spcBef>
                <a:spcPct val="0"/>
              </a:spcBef>
            </a:pPr>
            <a:fld id="{EC2C38EA-DD42-A342-A65C-62469261996E}" type="slidenum">
              <a:rPr kumimoji="0" lang="en-AU" altLang="ko-KR" u="none"/>
              <a:pPr algn="r" eaLnBrk="1" hangingPunct="1">
                <a:spcBef>
                  <a:spcPct val="0"/>
                </a:spcBef>
              </a:pPr>
              <a:t>29</a:t>
            </a:fld>
            <a:endParaRPr kumimoji="0" lang="en-AU" altLang="ko-KR" u="none"/>
          </a:p>
        </p:txBody>
      </p:sp>
      <p:sp>
        <p:nvSpPr>
          <p:cNvPr id="20482" name="Rectangle 2">
            <a:extLst>
              <a:ext uri="{FF2B5EF4-FFF2-40B4-BE49-F238E27FC236}">
                <a16:creationId xmlns:a16="http://schemas.microsoft.com/office/drawing/2014/main" id="{3A900B7A-191F-8B47-9250-66D4EB31007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a:extLst>
              <a:ext uri="{FF2B5EF4-FFF2-40B4-BE49-F238E27FC236}">
                <a16:creationId xmlns:a16="http://schemas.microsoft.com/office/drawing/2014/main" id="{0E8D9BF1-66E2-F04F-A37F-2BFE006096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ko-KR"/>
              <a:t>Replay Attacks are where a valid signed message is copied and later resent. </a:t>
            </a:r>
            <a:r>
              <a:rPr lang="en-US" altLang="ko-KR">
                <a:latin typeface="Times-Roman" pitchFamily="2" charset="0"/>
              </a:rPr>
              <a:t>Such replays, at worst, could allow an opponent to compromise a session key or successfully impersonate another party. At minimum, a successful</a:t>
            </a:r>
            <a:r>
              <a:rPr lang="en-US" altLang="ko-KR">
                <a:latin typeface="Helvetica" pitchFamily="2" charset="0"/>
              </a:rPr>
              <a:t> </a:t>
            </a:r>
            <a:r>
              <a:rPr lang="en-US" altLang="ko-KR">
                <a:latin typeface="Times-Roman" pitchFamily="2" charset="0"/>
              </a:rPr>
              <a:t>replay can disrupt operations by presenting parties with messages that appear genuine but are not. </a:t>
            </a:r>
          </a:p>
          <a:p>
            <a:r>
              <a:rPr lang="en-US" altLang="ko-KR">
                <a:latin typeface="Times-Roman" pitchFamily="2" charset="0"/>
              </a:rPr>
              <a:t>[GONG93] lists the examples above of replay attacks.</a:t>
            </a:r>
          </a:p>
          <a:p>
            <a:r>
              <a:rPr lang="en-US" altLang="ko-KR"/>
              <a:t>Possible countermeasures include the use of: </a:t>
            </a:r>
          </a:p>
          <a:p>
            <a:r>
              <a:rPr lang="en-US" altLang="ko-KR">
                <a:latin typeface="Times-Roman" pitchFamily="2" charset="0"/>
              </a:rPr>
              <a:t>•</a:t>
            </a:r>
            <a:r>
              <a:rPr lang="en-US" altLang="ko-KR"/>
              <a:t> sequence numbers (generally impractical since must remember last number used with every communicating party)</a:t>
            </a:r>
          </a:p>
          <a:p>
            <a:r>
              <a:rPr lang="en-US" altLang="ko-KR">
                <a:latin typeface="Times-Roman" pitchFamily="2" charset="0"/>
              </a:rPr>
              <a:t>•</a:t>
            </a:r>
            <a:r>
              <a:rPr lang="en-US" altLang="ko-KR"/>
              <a:t> timestamps (needs synchronized clocks amongst all parties involved, which can be problematic)</a:t>
            </a:r>
          </a:p>
          <a:p>
            <a:r>
              <a:rPr lang="en-US" altLang="ko-KR">
                <a:latin typeface="Times-Roman" pitchFamily="2" charset="0"/>
              </a:rPr>
              <a:t>•</a:t>
            </a:r>
            <a:r>
              <a:rPr lang="en-US" altLang="ko-KR"/>
              <a:t> challenge/response (using unique, random, unpredictable nonce, but not suitable for connectionless applications because of handshake overhead)</a:t>
            </a:r>
            <a:endParaRPr lang="en-AU" altLang="ko-KR">
              <a:ea typeface="굴림" panose="020B0600000101010101" pitchFamily="34" charset="-127"/>
            </a:endParaRPr>
          </a:p>
          <a:p>
            <a:pPr lvl="1"/>
            <a:r>
              <a:rPr lang="en-US" altLang="ko-KR"/>
              <a:t> </a:t>
            </a:r>
          </a:p>
          <a:p>
            <a:endParaRPr lang="en-US" altLang="ko-K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ko-KR">
                <a:latin typeface="Arial" panose="020B0604020202020204" pitchFamily="34" charset="0"/>
                <a:ea typeface="굴림" panose="020B0600000101010101" pitchFamily="50" charset="-127"/>
                <a:cs typeface="Times New Roman (Hebrew)" charset="0"/>
              </a:rPr>
              <a:t>Stallings Fig 9.1</a:t>
            </a:r>
            <a:endParaRPr lang="en-AU" altLang="ko-KR">
              <a:latin typeface="Arial" panose="020B0604020202020204" pitchFamily="34" charset="0"/>
              <a:ea typeface="굴림" panose="020B0600000101010101" pitchFamily="50" charset="-127"/>
              <a:cs typeface="Times New Roman (Hebrew)" charset="0"/>
            </a:endParaRPr>
          </a:p>
        </p:txBody>
      </p:sp>
    </p:spTree>
    <p:extLst>
      <p:ext uri="{BB962C8B-B14F-4D97-AF65-F5344CB8AC3E}">
        <p14:creationId xmlns:p14="http://schemas.microsoft.com/office/powerpoint/2010/main" val="6472570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a:extLst>
              <a:ext uri="{FF2B5EF4-FFF2-40B4-BE49-F238E27FC236}">
                <a16:creationId xmlns:a16="http://schemas.microsoft.com/office/drawing/2014/main" id="{63B26870-21A3-514C-B15D-8AC8DCDFD276}"/>
              </a:ext>
            </a:extLst>
          </p:cNvPr>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ct val="30000"/>
              </a:spcBef>
              <a:defRPr sz="1200">
                <a:solidFill>
                  <a:schemeClr val="tx1"/>
                </a:solidFill>
                <a:latin typeface="맑은 고딕" panose="020B0503020000020004" pitchFamily="34" charset="-127"/>
                <a:ea typeface="맑은 고딕" panose="020B0503020000020004" pitchFamily="34" charset="-127"/>
              </a:defRPr>
            </a:lvl1pPr>
            <a:lvl2pPr marL="742950" indent="-285750" latinLnBrk="1">
              <a:spcBef>
                <a:spcPct val="30000"/>
              </a:spcBef>
              <a:defRPr sz="1200">
                <a:solidFill>
                  <a:schemeClr val="tx1"/>
                </a:solidFill>
                <a:latin typeface="맑은 고딕" panose="020B0503020000020004" pitchFamily="34" charset="-127"/>
                <a:ea typeface="맑은 고딕" panose="020B0503020000020004" pitchFamily="34" charset="-127"/>
              </a:defRPr>
            </a:lvl2pPr>
            <a:lvl3pPr marL="1143000" indent="-228600" latinLnBrk="1">
              <a:spcBef>
                <a:spcPct val="30000"/>
              </a:spcBef>
              <a:defRPr sz="1200">
                <a:solidFill>
                  <a:schemeClr val="tx1"/>
                </a:solidFill>
                <a:latin typeface="맑은 고딕" panose="020B0503020000020004" pitchFamily="34" charset="-127"/>
                <a:ea typeface="맑은 고딕" panose="020B0503020000020004" pitchFamily="34" charset="-127"/>
              </a:defRPr>
            </a:lvl3pPr>
            <a:lvl4pPr marL="1600200" indent="-228600" latinLnBrk="1">
              <a:spcBef>
                <a:spcPct val="30000"/>
              </a:spcBef>
              <a:defRPr sz="1200">
                <a:solidFill>
                  <a:schemeClr val="tx1"/>
                </a:solidFill>
                <a:latin typeface="맑은 고딕" panose="020B0503020000020004" pitchFamily="34" charset="-127"/>
                <a:ea typeface="맑은 고딕" panose="020B0503020000020004" pitchFamily="34" charset="-127"/>
              </a:defRPr>
            </a:lvl4pPr>
            <a:lvl5pPr marL="2057400" indent="-228600" latinLnBrk="1">
              <a:spcBef>
                <a:spcPct val="30000"/>
              </a:spcBef>
              <a:defRPr sz="1200">
                <a:solidFill>
                  <a:schemeClr val="tx1"/>
                </a:solidFill>
                <a:latin typeface="맑은 고딕" panose="020B0503020000020004" pitchFamily="34" charset="-127"/>
                <a:ea typeface="맑은 고딕" panose="020B0503020000020004" pitchFamily="34" charset="-127"/>
              </a:defRPr>
            </a:lvl5pPr>
            <a:lvl6pPr marL="2514600" indent="-228600" eaLnBrk="0" fontAlgn="base" hangingPunct="0">
              <a:spcBef>
                <a:spcPct val="30000"/>
              </a:spcBef>
              <a:spcAft>
                <a:spcPct val="0"/>
              </a:spcAft>
              <a:defRPr sz="1200">
                <a:solidFill>
                  <a:schemeClr val="tx1"/>
                </a:solidFill>
                <a:latin typeface="맑은 고딕" panose="020B0503020000020004" pitchFamily="34" charset="-127"/>
                <a:ea typeface="맑은 고딕" panose="020B0503020000020004" pitchFamily="34" charset="-127"/>
              </a:defRPr>
            </a:lvl6pPr>
            <a:lvl7pPr marL="2971800" indent="-228600" eaLnBrk="0" fontAlgn="base" hangingPunct="0">
              <a:spcBef>
                <a:spcPct val="30000"/>
              </a:spcBef>
              <a:spcAft>
                <a:spcPct val="0"/>
              </a:spcAft>
              <a:defRPr sz="1200">
                <a:solidFill>
                  <a:schemeClr val="tx1"/>
                </a:solidFill>
                <a:latin typeface="맑은 고딕" panose="020B0503020000020004" pitchFamily="34" charset="-127"/>
                <a:ea typeface="맑은 고딕" panose="020B0503020000020004" pitchFamily="34" charset="-127"/>
              </a:defRPr>
            </a:lvl7pPr>
            <a:lvl8pPr marL="3429000" indent="-228600" eaLnBrk="0" fontAlgn="base" hangingPunct="0">
              <a:spcBef>
                <a:spcPct val="30000"/>
              </a:spcBef>
              <a:spcAft>
                <a:spcPct val="0"/>
              </a:spcAft>
              <a:defRPr sz="1200">
                <a:solidFill>
                  <a:schemeClr val="tx1"/>
                </a:solidFill>
                <a:latin typeface="맑은 고딕" panose="020B0503020000020004" pitchFamily="34" charset="-127"/>
                <a:ea typeface="맑은 고딕" panose="020B0503020000020004" pitchFamily="34" charset="-127"/>
              </a:defRPr>
            </a:lvl8pPr>
            <a:lvl9pPr marL="3886200" indent="-228600" eaLnBrk="0" fontAlgn="base" hangingPunct="0">
              <a:spcBef>
                <a:spcPct val="30000"/>
              </a:spcBef>
              <a:spcAft>
                <a:spcPct val="0"/>
              </a:spcAft>
              <a:defRPr sz="1200">
                <a:solidFill>
                  <a:schemeClr val="tx1"/>
                </a:solidFill>
                <a:latin typeface="맑은 고딕" panose="020B0503020000020004" pitchFamily="34" charset="-127"/>
                <a:ea typeface="맑은 고딕" panose="020B0503020000020004" pitchFamily="34" charset="-127"/>
              </a:defRPr>
            </a:lvl9pPr>
          </a:lstStyle>
          <a:p>
            <a:pPr algn="r" eaLnBrk="1" hangingPunct="1">
              <a:spcBef>
                <a:spcPct val="0"/>
              </a:spcBef>
            </a:pPr>
            <a:fld id="{8D1D7B14-9175-4649-987E-EAD8A08A3FE3}" type="slidenum">
              <a:rPr kumimoji="0" lang="en-AU" altLang="ko-KR" u="none"/>
              <a:pPr algn="r" eaLnBrk="1" hangingPunct="1">
                <a:spcBef>
                  <a:spcPct val="0"/>
                </a:spcBef>
              </a:pPr>
              <a:t>30</a:t>
            </a:fld>
            <a:endParaRPr kumimoji="0" lang="en-AU" altLang="ko-KR" u="none"/>
          </a:p>
        </p:txBody>
      </p:sp>
      <p:sp>
        <p:nvSpPr>
          <p:cNvPr id="22530" name="Rectangle 2">
            <a:extLst>
              <a:ext uri="{FF2B5EF4-FFF2-40B4-BE49-F238E27FC236}">
                <a16:creationId xmlns:a16="http://schemas.microsoft.com/office/drawing/2014/main" id="{D173A2B3-E5C0-3D48-9A2E-B1BF83E224F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Rectangle 3">
            <a:extLst>
              <a:ext uri="{FF2B5EF4-FFF2-40B4-BE49-F238E27FC236}">
                <a16:creationId xmlns:a16="http://schemas.microsoft.com/office/drawing/2014/main" id="{972A5941-5501-4E4B-89BC-00A75D95546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ko-KR"/>
              <a:t>Replay Attacks are where a valid signed message is copied and later resent. </a:t>
            </a:r>
            <a:r>
              <a:rPr lang="en-US" altLang="ko-KR">
                <a:latin typeface="Times-Roman" pitchFamily="2" charset="0"/>
              </a:rPr>
              <a:t>Such replays, at worst, could allow an opponent to compromise a session key or successfully impersonate another party. At minimum, a successful</a:t>
            </a:r>
            <a:r>
              <a:rPr lang="en-US" altLang="ko-KR">
                <a:latin typeface="Helvetica" pitchFamily="2" charset="0"/>
              </a:rPr>
              <a:t> </a:t>
            </a:r>
            <a:r>
              <a:rPr lang="en-US" altLang="ko-KR">
                <a:latin typeface="Times-Roman" pitchFamily="2" charset="0"/>
              </a:rPr>
              <a:t>replay can disrupt operations by presenting parties with messages that appear genuine but are not. </a:t>
            </a:r>
          </a:p>
          <a:p>
            <a:r>
              <a:rPr lang="en-US" altLang="ko-KR">
                <a:latin typeface="Times-Roman" pitchFamily="2" charset="0"/>
              </a:rPr>
              <a:t>[GONG93] lists the examples above of replay attacks.</a:t>
            </a:r>
          </a:p>
          <a:p>
            <a:r>
              <a:rPr lang="en-US" altLang="ko-KR"/>
              <a:t>Possible countermeasures include the use of: </a:t>
            </a:r>
          </a:p>
          <a:p>
            <a:r>
              <a:rPr lang="en-US" altLang="ko-KR">
                <a:latin typeface="Times-Roman" pitchFamily="2" charset="0"/>
              </a:rPr>
              <a:t>•</a:t>
            </a:r>
            <a:r>
              <a:rPr lang="en-US" altLang="ko-KR"/>
              <a:t> sequence numbers (generally impractical since must remember last number used with every communicating party)</a:t>
            </a:r>
          </a:p>
          <a:p>
            <a:r>
              <a:rPr lang="en-US" altLang="ko-KR">
                <a:latin typeface="Times-Roman" pitchFamily="2" charset="0"/>
              </a:rPr>
              <a:t>•</a:t>
            </a:r>
            <a:r>
              <a:rPr lang="en-US" altLang="ko-KR"/>
              <a:t> timestamps (needs synchronized clocks amongst all parties involved, which can be problematic)</a:t>
            </a:r>
          </a:p>
          <a:p>
            <a:r>
              <a:rPr lang="en-US" altLang="ko-KR">
                <a:latin typeface="Times-Roman" pitchFamily="2" charset="0"/>
              </a:rPr>
              <a:t>•</a:t>
            </a:r>
            <a:r>
              <a:rPr lang="en-US" altLang="ko-KR"/>
              <a:t> challenge/response (using unique, random, unpredictable nonce, but not suitable for connectionless applications because of handshake overhead)</a:t>
            </a:r>
            <a:endParaRPr lang="en-AU" altLang="ko-KR">
              <a:ea typeface="굴림" panose="020B0600000101010101" pitchFamily="34" charset="-127"/>
            </a:endParaRPr>
          </a:p>
          <a:p>
            <a:pPr lvl="1"/>
            <a:r>
              <a:rPr lang="en-US" altLang="ko-KR"/>
              <a:t> </a:t>
            </a:r>
          </a:p>
          <a:p>
            <a:endParaRPr lang="en-US" altLang="ko-K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a:extLst>
              <a:ext uri="{FF2B5EF4-FFF2-40B4-BE49-F238E27FC236}">
                <a16:creationId xmlns:a16="http://schemas.microsoft.com/office/drawing/2014/main" id="{BC429A64-192A-B549-A176-CC0249C1DA6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latinLnBrk="1">
              <a:spcBef>
                <a:spcPct val="30000"/>
              </a:spcBef>
              <a:defRPr sz="1200">
                <a:solidFill>
                  <a:schemeClr val="tx1"/>
                </a:solidFill>
                <a:latin typeface="맑은 고딕" panose="020B0503020000020004" pitchFamily="34" charset="-127"/>
                <a:ea typeface="맑은 고딕" panose="020B0503020000020004" pitchFamily="34" charset="-127"/>
              </a:defRPr>
            </a:lvl1pPr>
            <a:lvl2pPr marL="742950" indent="-285750" latinLnBrk="1">
              <a:spcBef>
                <a:spcPct val="30000"/>
              </a:spcBef>
              <a:defRPr sz="1200">
                <a:solidFill>
                  <a:schemeClr val="tx1"/>
                </a:solidFill>
                <a:latin typeface="맑은 고딕" panose="020B0503020000020004" pitchFamily="34" charset="-127"/>
                <a:ea typeface="맑은 고딕" panose="020B0503020000020004" pitchFamily="34" charset="-127"/>
              </a:defRPr>
            </a:lvl2pPr>
            <a:lvl3pPr marL="1143000" indent="-228600" latinLnBrk="1">
              <a:spcBef>
                <a:spcPct val="30000"/>
              </a:spcBef>
              <a:defRPr sz="1200">
                <a:solidFill>
                  <a:schemeClr val="tx1"/>
                </a:solidFill>
                <a:latin typeface="맑은 고딕" panose="020B0503020000020004" pitchFamily="34" charset="-127"/>
                <a:ea typeface="맑은 고딕" panose="020B0503020000020004" pitchFamily="34" charset="-127"/>
              </a:defRPr>
            </a:lvl3pPr>
            <a:lvl4pPr marL="1600200" indent="-228600" latinLnBrk="1">
              <a:spcBef>
                <a:spcPct val="30000"/>
              </a:spcBef>
              <a:defRPr sz="1200">
                <a:solidFill>
                  <a:schemeClr val="tx1"/>
                </a:solidFill>
                <a:latin typeface="맑은 고딕" panose="020B0503020000020004" pitchFamily="34" charset="-127"/>
                <a:ea typeface="맑은 고딕" panose="020B0503020000020004" pitchFamily="34" charset="-127"/>
              </a:defRPr>
            </a:lvl4pPr>
            <a:lvl5pPr marL="2057400" indent="-228600" latinLnBrk="1">
              <a:spcBef>
                <a:spcPct val="30000"/>
              </a:spcBef>
              <a:defRPr sz="1200">
                <a:solidFill>
                  <a:schemeClr val="tx1"/>
                </a:solidFill>
                <a:latin typeface="맑은 고딕" panose="020B0503020000020004" pitchFamily="34" charset="-127"/>
                <a:ea typeface="맑은 고딕" panose="020B0503020000020004" pitchFamily="34" charset="-127"/>
              </a:defRPr>
            </a:lvl5pPr>
            <a:lvl6pPr marL="2514600" indent="-228600" eaLnBrk="0" fontAlgn="base" hangingPunct="0">
              <a:spcBef>
                <a:spcPct val="30000"/>
              </a:spcBef>
              <a:spcAft>
                <a:spcPct val="0"/>
              </a:spcAft>
              <a:defRPr sz="1200">
                <a:solidFill>
                  <a:schemeClr val="tx1"/>
                </a:solidFill>
                <a:latin typeface="맑은 고딕" panose="020B0503020000020004" pitchFamily="34" charset="-127"/>
                <a:ea typeface="맑은 고딕" panose="020B0503020000020004" pitchFamily="34" charset="-127"/>
              </a:defRPr>
            </a:lvl6pPr>
            <a:lvl7pPr marL="2971800" indent="-228600" eaLnBrk="0" fontAlgn="base" hangingPunct="0">
              <a:spcBef>
                <a:spcPct val="30000"/>
              </a:spcBef>
              <a:spcAft>
                <a:spcPct val="0"/>
              </a:spcAft>
              <a:defRPr sz="1200">
                <a:solidFill>
                  <a:schemeClr val="tx1"/>
                </a:solidFill>
                <a:latin typeface="맑은 고딕" panose="020B0503020000020004" pitchFamily="34" charset="-127"/>
                <a:ea typeface="맑은 고딕" panose="020B0503020000020004" pitchFamily="34" charset="-127"/>
              </a:defRPr>
            </a:lvl7pPr>
            <a:lvl8pPr marL="3429000" indent="-228600" eaLnBrk="0" fontAlgn="base" hangingPunct="0">
              <a:spcBef>
                <a:spcPct val="30000"/>
              </a:spcBef>
              <a:spcAft>
                <a:spcPct val="0"/>
              </a:spcAft>
              <a:defRPr sz="1200">
                <a:solidFill>
                  <a:schemeClr val="tx1"/>
                </a:solidFill>
                <a:latin typeface="맑은 고딕" panose="020B0503020000020004" pitchFamily="34" charset="-127"/>
                <a:ea typeface="맑은 고딕" panose="020B0503020000020004" pitchFamily="34" charset="-127"/>
              </a:defRPr>
            </a:lvl8pPr>
            <a:lvl9pPr marL="3886200" indent="-228600" eaLnBrk="0" fontAlgn="base" hangingPunct="0">
              <a:spcBef>
                <a:spcPct val="30000"/>
              </a:spcBef>
              <a:spcAft>
                <a:spcPct val="0"/>
              </a:spcAft>
              <a:defRPr sz="1200">
                <a:solidFill>
                  <a:schemeClr val="tx1"/>
                </a:solidFill>
                <a:latin typeface="맑은 고딕" panose="020B0503020000020004" pitchFamily="34" charset="-127"/>
                <a:ea typeface="맑은 고딕" panose="020B0503020000020004" pitchFamily="34" charset="-127"/>
              </a:defRPr>
            </a:lvl9pPr>
          </a:lstStyle>
          <a:p>
            <a:pPr>
              <a:spcBef>
                <a:spcPct val="0"/>
              </a:spcBef>
            </a:pPr>
            <a:fld id="{12EAFE2D-01B6-964C-A0F4-425CEA8468A2}" type="slidenum">
              <a:rPr lang="en-AU" altLang="ko-KR" smtClean="0"/>
              <a:pPr>
                <a:spcBef>
                  <a:spcPct val="0"/>
                </a:spcBef>
              </a:pPr>
              <a:t>31</a:t>
            </a:fld>
            <a:endParaRPr lang="en-AU" altLang="ko-KR"/>
          </a:p>
        </p:txBody>
      </p:sp>
      <p:sp>
        <p:nvSpPr>
          <p:cNvPr id="24578" name="Rectangle 2">
            <a:extLst>
              <a:ext uri="{FF2B5EF4-FFF2-40B4-BE49-F238E27FC236}">
                <a16:creationId xmlns:a16="http://schemas.microsoft.com/office/drawing/2014/main" id="{522B67F4-F78B-3F43-9E12-5933B59D5AD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a:extLst>
              <a:ext uri="{FF2B5EF4-FFF2-40B4-BE49-F238E27FC236}">
                <a16:creationId xmlns:a16="http://schemas.microsoft.com/office/drawing/2014/main" id="{62595F34-9BA9-0C43-AC1B-124783A0F8F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ko-KR">
                <a:latin typeface="Times-Roman" pitchFamily="2" charset="0"/>
              </a:rPr>
              <a:t>One application for which encryption is growing in popularity is electronic mail (e-mail). The very nature of electronic mail, and its chief benefit, is that it is not necessary for the sender and receiver to be online at the same time. Instead, the e-mail message is forwarded to the receiver’s electronic mailbox,where it is buffered until the receiver is available to read it. The “envelope” or header of the e-mail message must be in the clear so that the message can be handled by the store-and-forward e-mail protocol. However it is often desirable that e-mail message be encrypted such that the mail-handling system is not in possession of the decryption key. A second requirement is that of authentication, where the recipient wants some assurance that the message is from the alleged sender. </a:t>
            </a:r>
            <a:r>
              <a:rPr lang="en-US" altLang="ko-KR"/>
              <a:t>One-Way Authentication addresses these requirements.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a:extLst>
              <a:ext uri="{FF2B5EF4-FFF2-40B4-BE49-F238E27FC236}">
                <a16:creationId xmlns:a16="http://schemas.microsoft.com/office/drawing/2014/main" id="{ADBD04EB-1969-924C-B09A-BF700E9FCE1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latinLnBrk="1">
              <a:spcBef>
                <a:spcPct val="30000"/>
              </a:spcBef>
              <a:defRPr sz="1200">
                <a:solidFill>
                  <a:schemeClr val="tx1"/>
                </a:solidFill>
                <a:latin typeface="맑은 고딕" panose="020B0503020000020004" pitchFamily="34" charset="-127"/>
                <a:ea typeface="맑은 고딕" panose="020B0503020000020004" pitchFamily="34" charset="-127"/>
              </a:defRPr>
            </a:lvl1pPr>
            <a:lvl2pPr marL="742950" indent="-285750" latinLnBrk="1">
              <a:spcBef>
                <a:spcPct val="30000"/>
              </a:spcBef>
              <a:defRPr sz="1200">
                <a:solidFill>
                  <a:schemeClr val="tx1"/>
                </a:solidFill>
                <a:latin typeface="맑은 고딕" panose="020B0503020000020004" pitchFamily="34" charset="-127"/>
                <a:ea typeface="맑은 고딕" panose="020B0503020000020004" pitchFamily="34" charset="-127"/>
              </a:defRPr>
            </a:lvl2pPr>
            <a:lvl3pPr marL="1143000" indent="-228600" latinLnBrk="1">
              <a:spcBef>
                <a:spcPct val="30000"/>
              </a:spcBef>
              <a:defRPr sz="1200">
                <a:solidFill>
                  <a:schemeClr val="tx1"/>
                </a:solidFill>
                <a:latin typeface="맑은 고딕" panose="020B0503020000020004" pitchFamily="34" charset="-127"/>
                <a:ea typeface="맑은 고딕" panose="020B0503020000020004" pitchFamily="34" charset="-127"/>
              </a:defRPr>
            </a:lvl3pPr>
            <a:lvl4pPr marL="1600200" indent="-228600" latinLnBrk="1">
              <a:spcBef>
                <a:spcPct val="30000"/>
              </a:spcBef>
              <a:defRPr sz="1200">
                <a:solidFill>
                  <a:schemeClr val="tx1"/>
                </a:solidFill>
                <a:latin typeface="맑은 고딕" panose="020B0503020000020004" pitchFamily="34" charset="-127"/>
                <a:ea typeface="맑은 고딕" panose="020B0503020000020004" pitchFamily="34" charset="-127"/>
              </a:defRPr>
            </a:lvl4pPr>
            <a:lvl5pPr marL="2057400" indent="-228600" latinLnBrk="1">
              <a:spcBef>
                <a:spcPct val="30000"/>
              </a:spcBef>
              <a:defRPr sz="1200">
                <a:solidFill>
                  <a:schemeClr val="tx1"/>
                </a:solidFill>
                <a:latin typeface="맑은 고딕" panose="020B0503020000020004" pitchFamily="34" charset="-127"/>
                <a:ea typeface="맑은 고딕" panose="020B0503020000020004" pitchFamily="34" charset="-127"/>
              </a:defRPr>
            </a:lvl5pPr>
            <a:lvl6pPr marL="2514600" indent="-228600" eaLnBrk="0" fontAlgn="base" hangingPunct="0">
              <a:spcBef>
                <a:spcPct val="30000"/>
              </a:spcBef>
              <a:spcAft>
                <a:spcPct val="0"/>
              </a:spcAft>
              <a:defRPr sz="1200">
                <a:solidFill>
                  <a:schemeClr val="tx1"/>
                </a:solidFill>
                <a:latin typeface="맑은 고딕" panose="020B0503020000020004" pitchFamily="34" charset="-127"/>
                <a:ea typeface="맑은 고딕" panose="020B0503020000020004" pitchFamily="34" charset="-127"/>
              </a:defRPr>
            </a:lvl6pPr>
            <a:lvl7pPr marL="2971800" indent="-228600" eaLnBrk="0" fontAlgn="base" hangingPunct="0">
              <a:spcBef>
                <a:spcPct val="30000"/>
              </a:spcBef>
              <a:spcAft>
                <a:spcPct val="0"/>
              </a:spcAft>
              <a:defRPr sz="1200">
                <a:solidFill>
                  <a:schemeClr val="tx1"/>
                </a:solidFill>
                <a:latin typeface="맑은 고딕" panose="020B0503020000020004" pitchFamily="34" charset="-127"/>
                <a:ea typeface="맑은 고딕" panose="020B0503020000020004" pitchFamily="34" charset="-127"/>
              </a:defRPr>
            </a:lvl7pPr>
            <a:lvl8pPr marL="3429000" indent="-228600" eaLnBrk="0" fontAlgn="base" hangingPunct="0">
              <a:spcBef>
                <a:spcPct val="30000"/>
              </a:spcBef>
              <a:spcAft>
                <a:spcPct val="0"/>
              </a:spcAft>
              <a:defRPr sz="1200">
                <a:solidFill>
                  <a:schemeClr val="tx1"/>
                </a:solidFill>
                <a:latin typeface="맑은 고딕" panose="020B0503020000020004" pitchFamily="34" charset="-127"/>
                <a:ea typeface="맑은 고딕" panose="020B0503020000020004" pitchFamily="34" charset="-127"/>
              </a:defRPr>
            </a:lvl8pPr>
            <a:lvl9pPr marL="3886200" indent="-228600" eaLnBrk="0" fontAlgn="base" hangingPunct="0">
              <a:spcBef>
                <a:spcPct val="30000"/>
              </a:spcBef>
              <a:spcAft>
                <a:spcPct val="0"/>
              </a:spcAft>
              <a:defRPr sz="1200">
                <a:solidFill>
                  <a:schemeClr val="tx1"/>
                </a:solidFill>
                <a:latin typeface="맑은 고딕" panose="020B0503020000020004" pitchFamily="34" charset="-127"/>
                <a:ea typeface="맑은 고딕" panose="020B0503020000020004" pitchFamily="34" charset="-127"/>
              </a:defRPr>
            </a:lvl9pPr>
          </a:lstStyle>
          <a:p>
            <a:pPr>
              <a:spcBef>
                <a:spcPct val="0"/>
              </a:spcBef>
            </a:pPr>
            <a:fld id="{EF68FE8C-3677-8643-818F-D5DD718891B3}" type="slidenum">
              <a:rPr lang="en-AU" altLang="ko-KR" smtClean="0"/>
              <a:pPr>
                <a:spcBef>
                  <a:spcPct val="0"/>
                </a:spcBef>
              </a:pPr>
              <a:t>32</a:t>
            </a:fld>
            <a:endParaRPr lang="en-AU" altLang="ko-KR"/>
          </a:p>
        </p:txBody>
      </p:sp>
      <p:sp>
        <p:nvSpPr>
          <p:cNvPr id="26626" name="Rectangle 2">
            <a:extLst>
              <a:ext uri="{FF2B5EF4-FFF2-40B4-BE49-F238E27FC236}">
                <a16:creationId xmlns:a16="http://schemas.microsoft.com/office/drawing/2014/main" id="{C6D2F57A-D630-8545-9CA0-0664C6EAFA0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Rectangle 3">
            <a:extLst>
              <a:ext uri="{FF2B5EF4-FFF2-40B4-BE49-F238E27FC236}">
                <a16:creationId xmlns:a16="http://schemas.microsoft.com/office/drawing/2014/main" id="{B5629C83-BB3D-034F-A670-369B553E7D3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ko-KR"/>
              <a:t>A</a:t>
            </a:r>
            <a:r>
              <a:rPr lang="en-US" altLang="ko-KR">
                <a:latin typeface="Times-Roman" pitchFamily="2" charset="0"/>
              </a:rPr>
              <a:t> two-level hierarchy of symmetric encryption keys can be used to provide confidentiality for communication in a distributed environment.</a:t>
            </a:r>
          </a:p>
          <a:p>
            <a:r>
              <a:rPr lang="en-US" altLang="ko-KR">
                <a:latin typeface="Times-Roman" pitchFamily="2" charset="0"/>
              </a:rPr>
              <a:t>Usually involves the use of a trusted key distribution center (KDC). Each party in the network shares a secret master key with the KDC. The KDC is responsible for generating session keys, and for distributing those keys to the parties involved, using the master keys to protect these session keys.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a:extLst>
              <a:ext uri="{FF2B5EF4-FFF2-40B4-BE49-F238E27FC236}">
                <a16:creationId xmlns:a16="http://schemas.microsoft.com/office/drawing/2014/main" id="{A5FE619D-D753-F846-9E45-71094568DBB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latinLnBrk="1">
              <a:spcBef>
                <a:spcPct val="30000"/>
              </a:spcBef>
              <a:defRPr sz="1200">
                <a:solidFill>
                  <a:schemeClr val="tx1"/>
                </a:solidFill>
                <a:latin typeface="맑은 고딕" panose="020B0503020000020004" pitchFamily="34" charset="-127"/>
                <a:ea typeface="맑은 고딕" panose="020B0503020000020004" pitchFamily="34" charset="-127"/>
              </a:defRPr>
            </a:lvl1pPr>
            <a:lvl2pPr marL="742950" indent="-285750" latinLnBrk="1">
              <a:spcBef>
                <a:spcPct val="30000"/>
              </a:spcBef>
              <a:defRPr sz="1200">
                <a:solidFill>
                  <a:schemeClr val="tx1"/>
                </a:solidFill>
                <a:latin typeface="맑은 고딕" panose="020B0503020000020004" pitchFamily="34" charset="-127"/>
                <a:ea typeface="맑은 고딕" panose="020B0503020000020004" pitchFamily="34" charset="-127"/>
              </a:defRPr>
            </a:lvl2pPr>
            <a:lvl3pPr marL="1143000" indent="-228600" latinLnBrk="1">
              <a:spcBef>
                <a:spcPct val="30000"/>
              </a:spcBef>
              <a:defRPr sz="1200">
                <a:solidFill>
                  <a:schemeClr val="tx1"/>
                </a:solidFill>
                <a:latin typeface="맑은 고딕" panose="020B0503020000020004" pitchFamily="34" charset="-127"/>
                <a:ea typeface="맑은 고딕" panose="020B0503020000020004" pitchFamily="34" charset="-127"/>
              </a:defRPr>
            </a:lvl3pPr>
            <a:lvl4pPr marL="1600200" indent="-228600" latinLnBrk="1">
              <a:spcBef>
                <a:spcPct val="30000"/>
              </a:spcBef>
              <a:defRPr sz="1200">
                <a:solidFill>
                  <a:schemeClr val="tx1"/>
                </a:solidFill>
                <a:latin typeface="맑은 고딕" panose="020B0503020000020004" pitchFamily="34" charset="-127"/>
                <a:ea typeface="맑은 고딕" panose="020B0503020000020004" pitchFamily="34" charset="-127"/>
              </a:defRPr>
            </a:lvl4pPr>
            <a:lvl5pPr marL="2057400" indent="-228600" latinLnBrk="1">
              <a:spcBef>
                <a:spcPct val="30000"/>
              </a:spcBef>
              <a:defRPr sz="1200">
                <a:solidFill>
                  <a:schemeClr val="tx1"/>
                </a:solidFill>
                <a:latin typeface="맑은 고딕" panose="020B0503020000020004" pitchFamily="34" charset="-127"/>
                <a:ea typeface="맑은 고딕" panose="020B0503020000020004" pitchFamily="34" charset="-127"/>
              </a:defRPr>
            </a:lvl5pPr>
            <a:lvl6pPr marL="2514600" indent="-228600" eaLnBrk="0" fontAlgn="base" hangingPunct="0">
              <a:spcBef>
                <a:spcPct val="30000"/>
              </a:spcBef>
              <a:spcAft>
                <a:spcPct val="0"/>
              </a:spcAft>
              <a:defRPr sz="1200">
                <a:solidFill>
                  <a:schemeClr val="tx1"/>
                </a:solidFill>
                <a:latin typeface="맑은 고딕" panose="020B0503020000020004" pitchFamily="34" charset="-127"/>
                <a:ea typeface="맑은 고딕" panose="020B0503020000020004" pitchFamily="34" charset="-127"/>
              </a:defRPr>
            </a:lvl6pPr>
            <a:lvl7pPr marL="2971800" indent="-228600" eaLnBrk="0" fontAlgn="base" hangingPunct="0">
              <a:spcBef>
                <a:spcPct val="30000"/>
              </a:spcBef>
              <a:spcAft>
                <a:spcPct val="0"/>
              </a:spcAft>
              <a:defRPr sz="1200">
                <a:solidFill>
                  <a:schemeClr val="tx1"/>
                </a:solidFill>
                <a:latin typeface="맑은 고딕" panose="020B0503020000020004" pitchFamily="34" charset="-127"/>
                <a:ea typeface="맑은 고딕" panose="020B0503020000020004" pitchFamily="34" charset="-127"/>
              </a:defRPr>
            </a:lvl7pPr>
            <a:lvl8pPr marL="3429000" indent="-228600" eaLnBrk="0" fontAlgn="base" hangingPunct="0">
              <a:spcBef>
                <a:spcPct val="30000"/>
              </a:spcBef>
              <a:spcAft>
                <a:spcPct val="0"/>
              </a:spcAft>
              <a:defRPr sz="1200">
                <a:solidFill>
                  <a:schemeClr val="tx1"/>
                </a:solidFill>
                <a:latin typeface="맑은 고딕" panose="020B0503020000020004" pitchFamily="34" charset="-127"/>
                <a:ea typeface="맑은 고딕" panose="020B0503020000020004" pitchFamily="34" charset="-127"/>
              </a:defRPr>
            </a:lvl8pPr>
            <a:lvl9pPr marL="3886200" indent="-228600" eaLnBrk="0" fontAlgn="base" hangingPunct="0">
              <a:spcBef>
                <a:spcPct val="30000"/>
              </a:spcBef>
              <a:spcAft>
                <a:spcPct val="0"/>
              </a:spcAft>
              <a:defRPr sz="1200">
                <a:solidFill>
                  <a:schemeClr val="tx1"/>
                </a:solidFill>
                <a:latin typeface="맑은 고딕" panose="020B0503020000020004" pitchFamily="34" charset="-127"/>
                <a:ea typeface="맑은 고딕" panose="020B0503020000020004" pitchFamily="34" charset="-127"/>
              </a:defRPr>
            </a:lvl9pPr>
          </a:lstStyle>
          <a:p>
            <a:pPr>
              <a:spcBef>
                <a:spcPct val="0"/>
              </a:spcBef>
            </a:pPr>
            <a:fld id="{8A7032E2-D992-3547-BC6F-C734F5665497}" type="slidenum">
              <a:rPr lang="en-AU" altLang="ko-KR" smtClean="0"/>
              <a:pPr>
                <a:spcBef>
                  <a:spcPct val="0"/>
                </a:spcBef>
              </a:pPr>
              <a:t>33</a:t>
            </a:fld>
            <a:endParaRPr lang="en-AU" altLang="ko-KR"/>
          </a:p>
        </p:txBody>
      </p:sp>
      <p:sp>
        <p:nvSpPr>
          <p:cNvPr id="28674" name="Rectangle 2">
            <a:extLst>
              <a:ext uri="{FF2B5EF4-FFF2-40B4-BE49-F238E27FC236}">
                <a16:creationId xmlns:a16="http://schemas.microsoft.com/office/drawing/2014/main" id="{3D142CA1-9499-2047-9A22-FD78B8498AB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a:extLst>
              <a:ext uri="{FF2B5EF4-FFF2-40B4-BE49-F238E27FC236}">
                <a16:creationId xmlns:a16="http://schemas.microsoft.com/office/drawing/2014/main" id="{6EA0EBAF-8324-1445-907B-51D00A693F5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ko-KR">
                <a:ea typeface="굴림" panose="020B0600000101010101" pitchFamily="34" charset="-127"/>
              </a:rPr>
              <a:t>The Needham-Schroeder Protocol is the original, basic key exchange protocol. Used by 2 parties who both trusted a common key server, it gives one party the info needed to establish a session key with the other. Note that since the key server chooses the session key, it is capable of reading/forging any messages between A&amp;B, which is why they need to trust it absolutely! </a:t>
            </a:r>
            <a:endParaRPr lang="en-US" altLang="ko-KR"/>
          </a:p>
          <a:p>
            <a:r>
              <a:rPr lang="en-AU" altLang="ko-KR">
                <a:ea typeface="굴림" panose="020B0600000101010101" pitchFamily="34" charset="-127"/>
              </a:rPr>
              <a:t>Note that all communications is between A&amp;KDC and A&amp;B, B&amp;KDC don't talk directly (though indirectly a message passes from KDC via A to B, encrypted in B's key so that A is unable to read or alter it). Other variations of key distribution protocols can involve direct communications between B&amp;KDC.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a:extLst>
              <a:ext uri="{FF2B5EF4-FFF2-40B4-BE49-F238E27FC236}">
                <a16:creationId xmlns:a16="http://schemas.microsoft.com/office/drawing/2014/main" id="{8F2C5ACF-34E5-7045-93EB-69619D515F8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latinLnBrk="1">
              <a:spcBef>
                <a:spcPct val="30000"/>
              </a:spcBef>
              <a:defRPr sz="1200">
                <a:solidFill>
                  <a:schemeClr val="tx1"/>
                </a:solidFill>
                <a:latin typeface="맑은 고딕" panose="020B0503020000020004" pitchFamily="34" charset="-127"/>
                <a:ea typeface="맑은 고딕" panose="020B0503020000020004" pitchFamily="34" charset="-127"/>
              </a:defRPr>
            </a:lvl1pPr>
            <a:lvl2pPr marL="742950" indent="-285750" latinLnBrk="1">
              <a:spcBef>
                <a:spcPct val="30000"/>
              </a:spcBef>
              <a:defRPr sz="1200">
                <a:solidFill>
                  <a:schemeClr val="tx1"/>
                </a:solidFill>
                <a:latin typeface="맑은 고딕" panose="020B0503020000020004" pitchFamily="34" charset="-127"/>
                <a:ea typeface="맑은 고딕" panose="020B0503020000020004" pitchFamily="34" charset="-127"/>
              </a:defRPr>
            </a:lvl2pPr>
            <a:lvl3pPr marL="1143000" indent="-228600" latinLnBrk="1">
              <a:spcBef>
                <a:spcPct val="30000"/>
              </a:spcBef>
              <a:defRPr sz="1200">
                <a:solidFill>
                  <a:schemeClr val="tx1"/>
                </a:solidFill>
                <a:latin typeface="맑은 고딕" panose="020B0503020000020004" pitchFamily="34" charset="-127"/>
                <a:ea typeface="맑은 고딕" panose="020B0503020000020004" pitchFamily="34" charset="-127"/>
              </a:defRPr>
            </a:lvl3pPr>
            <a:lvl4pPr marL="1600200" indent="-228600" latinLnBrk="1">
              <a:spcBef>
                <a:spcPct val="30000"/>
              </a:spcBef>
              <a:defRPr sz="1200">
                <a:solidFill>
                  <a:schemeClr val="tx1"/>
                </a:solidFill>
                <a:latin typeface="맑은 고딕" panose="020B0503020000020004" pitchFamily="34" charset="-127"/>
                <a:ea typeface="맑은 고딕" panose="020B0503020000020004" pitchFamily="34" charset="-127"/>
              </a:defRPr>
            </a:lvl4pPr>
            <a:lvl5pPr marL="2057400" indent="-228600" latinLnBrk="1">
              <a:spcBef>
                <a:spcPct val="30000"/>
              </a:spcBef>
              <a:defRPr sz="1200">
                <a:solidFill>
                  <a:schemeClr val="tx1"/>
                </a:solidFill>
                <a:latin typeface="맑은 고딕" panose="020B0503020000020004" pitchFamily="34" charset="-127"/>
                <a:ea typeface="맑은 고딕" panose="020B0503020000020004" pitchFamily="34" charset="-127"/>
              </a:defRPr>
            </a:lvl5pPr>
            <a:lvl6pPr marL="2514600" indent="-228600" eaLnBrk="0" fontAlgn="base" hangingPunct="0">
              <a:spcBef>
                <a:spcPct val="30000"/>
              </a:spcBef>
              <a:spcAft>
                <a:spcPct val="0"/>
              </a:spcAft>
              <a:defRPr sz="1200">
                <a:solidFill>
                  <a:schemeClr val="tx1"/>
                </a:solidFill>
                <a:latin typeface="맑은 고딕" panose="020B0503020000020004" pitchFamily="34" charset="-127"/>
                <a:ea typeface="맑은 고딕" panose="020B0503020000020004" pitchFamily="34" charset="-127"/>
              </a:defRPr>
            </a:lvl6pPr>
            <a:lvl7pPr marL="2971800" indent="-228600" eaLnBrk="0" fontAlgn="base" hangingPunct="0">
              <a:spcBef>
                <a:spcPct val="30000"/>
              </a:spcBef>
              <a:spcAft>
                <a:spcPct val="0"/>
              </a:spcAft>
              <a:defRPr sz="1200">
                <a:solidFill>
                  <a:schemeClr val="tx1"/>
                </a:solidFill>
                <a:latin typeface="맑은 고딕" panose="020B0503020000020004" pitchFamily="34" charset="-127"/>
                <a:ea typeface="맑은 고딕" panose="020B0503020000020004" pitchFamily="34" charset="-127"/>
              </a:defRPr>
            </a:lvl7pPr>
            <a:lvl8pPr marL="3429000" indent="-228600" eaLnBrk="0" fontAlgn="base" hangingPunct="0">
              <a:spcBef>
                <a:spcPct val="30000"/>
              </a:spcBef>
              <a:spcAft>
                <a:spcPct val="0"/>
              </a:spcAft>
              <a:defRPr sz="1200">
                <a:solidFill>
                  <a:schemeClr val="tx1"/>
                </a:solidFill>
                <a:latin typeface="맑은 고딕" panose="020B0503020000020004" pitchFamily="34" charset="-127"/>
                <a:ea typeface="맑은 고딕" panose="020B0503020000020004" pitchFamily="34" charset="-127"/>
              </a:defRPr>
            </a:lvl8pPr>
            <a:lvl9pPr marL="3886200" indent="-228600" eaLnBrk="0" fontAlgn="base" hangingPunct="0">
              <a:spcBef>
                <a:spcPct val="30000"/>
              </a:spcBef>
              <a:spcAft>
                <a:spcPct val="0"/>
              </a:spcAft>
              <a:defRPr sz="1200">
                <a:solidFill>
                  <a:schemeClr val="tx1"/>
                </a:solidFill>
                <a:latin typeface="맑은 고딕" panose="020B0503020000020004" pitchFamily="34" charset="-127"/>
                <a:ea typeface="맑은 고딕" panose="020B0503020000020004" pitchFamily="34" charset="-127"/>
              </a:defRPr>
            </a:lvl9pPr>
          </a:lstStyle>
          <a:p>
            <a:pPr>
              <a:spcBef>
                <a:spcPct val="0"/>
              </a:spcBef>
            </a:pPr>
            <a:fld id="{D673E343-AD34-7F43-9012-D0B74FC226FB}" type="slidenum">
              <a:rPr lang="en-AU" altLang="ko-KR" smtClean="0"/>
              <a:pPr>
                <a:spcBef>
                  <a:spcPct val="0"/>
                </a:spcBef>
              </a:pPr>
              <a:t>34</a:t>
            </a:fld>
            <a:endParaRPr lang="en-AU" altLang="ko-KR"/>
          </a:p>
        </p:txBody>
      </p:sp>
      <p:sp>
        <p:nvSpPr>
          <p:cNvPr id="30722" name="Rectangle 2">
            <a:extLst>
              <a:ext uri="{FF2B5EF4-FFF2-40B4-BE49-F238E27FC236}">
                <a16:creationId xmlns:a16="http://schemas.microsoft.com/office/drawing/2014/main" id="{6CB5EDC5-E3CC-034B-8EF7-7543C8C79B3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Rectangle 3">
            <a:extLst>
              <a:ext uri="{FF2B5EF4-FFF2-40B4-BE49-F238E27FC236}">
                <a16:creationId xmlns:a16="http://schemas.microsoft.com/office/drawing/2014/main" id="{0B347EC0-C10E-F648-8296-9E1A88ADC05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ko-KR">
                <a:ea typeface="굴림" panose="020B0600000101010101" pitchFamily="34" charset="-127"/>
              </a:rPr>
              <a:t>There is a critical flaw in the protocol, as shown. It can be corrected by either using timestamps, or an additional nonce, with respective advantages and limitations. </a:t>
            </a:r>
          </a:p>
          <a:p>
            <a:r>
              <a:rPr lang="en-AU" altLang="ko-KR">
                <a:ea typeface="굴림" panose="020B0600000101010101" pitchFamily="34" charset="-127"/>
              </a:rPr>
              <a:t>This example emphasises the need to be extremely careful in codifying assumptions, and tracking the timeliness of the flow of info in protocols. Designing secure protocols is not easy, and should not be done lightly. Great care and analysis is needed.</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a:extLst>
              <a:ext uri="{FF2B5EF4-FFF2-40B4-BE49-F238E27FC236}">
                <a16:creationId xmlns:a16="http://schemas.microsoft.com/office/drawing/2014/main" id="{2D2E2D16-5C9A-674D-835E-9BDAC1C192CE}"/>
              </a:ext>
            </a:extLst>
          </p:cNvPr>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ct val="30000"/>
              </a:spcBef>
              <a:defRPr sz="1200">
                <a:solidFill>
                  <a:schemeClr val="tx1"/>
                </a:solidFill>
                <a:latin typeface="맑은 고딕" panose="020B0503020000020004" pitchFamily="34" charset="-127"/>
                <a:ea typeface="맑은 고딕" panose="020B0503020000020004" pitchFamily="34" charset="-127"/>
              </a:defRPr>
            </a:lvl1pPr>
            <a:lvl2pPr marL="742950" indent="-285750" latinLnBrk="1">
              <a:spcBef>
                <a:spcPct val="30000"/>
              </a:spcBef>
              <a:defRPr sz="1200">
                <a:solidFill>
                  <a:schemeClr val="tx1"/>
                </a:solidFill>
                <a:latin typeface="맑은 고딕" panose="020B0503020000020004" pitchFamily="34" charset="-127"/>
                <a:ea typeface="맑은 고딕" panose="020B0503020000020004" pitchFamily="34" charset="-127"/>
              </a:defRPr>
            </a:lvl2pPr>
            <a:lvl3pPr marL="1143000" indent="-228600" latinLnBrk="1">
              <a:spcBef>
                <a:spcPct val="30000"/>
              </a:spcBef>
              <a:defRPr sz="1200">
                <a:solidFill>
                  <a:schemeClr val="tx1"/>
                </a:solidFill>
                <a:latin typeface="맑은 고딕" panose="020B0503020000020004" pitchFamily="34" charset="-127"/>
                <a:ea typeface="맑은 고딕" panose="020B0503020000020004" pitchFamily="34" charset="-127"/>
              </a:defRPr>
            </a:lvl3pPr>
            <a:lvl4pPr marL="1600200" indent="-228600" latinLnBrk="1">
              <a:spcBef>
                <a:spcPct val="30000"/>
              </a:spcBef>
              <a:defRPr sz="1200">
                <a:solidFill>
                  <a:schemeClr val="tx1"/>
                </a:solidFill>
                <a:latin typeface="맑은 고딕" panose="020B0503020000020004" pitchFamily="34" charset="-127"/>
                <a:ea typeface="맑은 고딕" panose="020B0503020000020004" pitchFamily="34" charset="-127"/>
              </a:defRPr>
            </a:lvl4pPr>
            <a:lvl5pPr marL="2057400" indent="-228600" latinLnBrk="1">
              <a:spcBef>
                <a:spcPct val="30000"/>
              </a:spcBef>
              <a:defRPr sz="1200">
                <a:solidFill>
                  <a:schemeClr val="tx1"/>
                </a:solidFill>
                <a:latin typeface="맑은 고딕" panose="020B0503020000020004" pitchFamily="34" charset="-127"/>
                <a:ea typeface="맑은 고딕" panose="020B0503020000020004" pitchFamily="34" charset="-127"/>
              </a:defRPr>
            </a:lvl5pPr>
            <a:lvl6pPr marL="2514600" indent="-228600" eaLnBrk="0" fontAlgn="base" hangingPunct="0">
              <a:spcBef>
                <a:spcPct val="30000"/>
              </a:spcBef>
              <a:spcAft>
                <a:spcPct val="0"/>
              </a:spcAft>
              <a:defRPr sz="1200">
                <a:solidFill>
                  <a:schemeClr val="tx1"/>
                </a:solidFill>
                <a:latin typeface="맑은 고딕" panose="020B0503020000020004" pitchFamily="34" charset="-127"/>
                <a:ea typeface="맑은 고딕" panose="020B0503020000020004" pitchFamily="34" charset="-127"/>
              </a:defRPr>
            </a:lvl6pPr>
            <a:lvl7pPr marL="2971800" indent="-228600" eaLnBrk="0" fontAlgn="base" hangingPunct="0">
              <a:spcBef>
                <a:spcPct val="30000"/>
              </a:spcBef>
              <a:spcAft>
                <a:spcPct val="0"/>
              </a:spcAft>
              <a:defRPr sz="1200">
                <a:solidFill>
                  <a:schemeClr val="tx1"/>
                </a:solidFill>
                <a:latin typeface="맑은 고딕" panose="020B0503020000020004" pitchFamily="34" charset="-127"/>
                <a:ea typeface="맑은 고딕" panose="020B0503020000020004" pitchFamily="34" charset="-127"/>
              </a:defRPr>
            </a:lvl7pPr>
            <a:lvl8pPr marL="3429000" indent="-228600" eaLnBrk="0" fontAlgn="base" hangingPunct="0">
              <a:spcBef>
                <a:spcPct val="30000"/>
              </a:spcBef>
              <a:spcAft>
                <a:spcPct val="0"/>
              </a:spcAft>
              <a:defRPr sz="1200">
                <a:solidFill>
                  <a:schemeClr val="tx1"/>
                </a:solidFill>
                <a:latin typeface="맑은 고딕" panose="020B0503020000020004" pitchFamily="34" charset="-127"/>
                <a:ea typeface="맑은 고딕" panose="020B0503020000020004" pitchFamily="34" charset="-127"/>
              </a:defRPr>
            </a:lvl8pPr>
            <a:lvl9pPr marL="3886200" indent="-228600" eaLnBrk="0" fontAlgn="base" hangingPunct="0">
              <a:spcBef>
                <a:spcPct val="30000"/>
              </a:spcBef>
              <a:spcAft>
                <a:spcPct val="0"/>
              </a:spcAft>
              <a:defRPr sz="1200">
                <a:solidFill>
                  <a:schemeClr val="tx1"/>
                </a:solidFill>
                <a:latin typeface="맑은 고딕" panose="020B0503020000020004" pitchFamily="34" charset="-127"/>
                <a:ea typeface="맑은 고딕" panose="020B0503020000020004" pitchFamily="34" charset="-127"/>
              </a:defRPr>
            </a:lvl9pPr>
          </a:lstStyle>
          <a:p>
            <a:pPr algn="r" eaLnBrk="1" hangingPunct="1">
              <a:spcBef>
                <a:spcPct val="0"/>
              </a:spcBef>
            </a:pPr>
            <a:fld id="{7F6DE915-FC7B-6A4D-93B7-469A69A479C6}" type="slidenum">
              <a:rPr kumimoji="0" lang="en-AU" altLang="ko-KR" u="none"/>
              <a:pPr algn="r" eaLnBrk="1" hangingPunct="1">
                <a:spcBef>
                  <a:spcPct val="0"/>
                </a:spcBef>
              </a:pPr>
              <a:t>35</a:t>
            </a:fld>
            <a:endParaRPr kumimoji="0" lang="en-AU" altLang="ko-KR" u="none"/>
          </a:p>
        </p:txBody>
      </p:sp>
      <p:sp>
        <p:nvSpPr>
          <p:cNvPr id="32770" name="Rectangle 2">
            <a:extLst>
              <a:ext uri="{FF2B5EF4-FFF2-40B4-BE49-F238E27FC236}">
                <a16:creationId xmlns:a16="http://schemas.microsoft.com/office/drawing/2014/main" id="{3459AB8F-4740-9A40-945F-C4CA760E225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Rectangle 3">
            <a:extLst>
              <a:ext uri="{FF2B5EF4-FFF2-40B4-BE49-F238E27FC236}">
                <a16:creationId xmlns:a16="http://schemas.microsoft.com/office/drawing/2014/main" id="{E5658E77-28A8-824A-A60A-20FDF97AF0E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ko-KR">
                <a:ea typeface="굴림" panose="020B0600000101010101" pitchFamily="34" charset="-127"/>
              </a:rPr>
              <a:t>There is a critical flaw in the protocol, as shown. It can be corrected by either using timestamps, or an additional nonce, with respective advantages and limitations. </a:t>
            </a:r>
          </a:p>
          <a:p>
            <a:r>
              <a:rPr lang="en-AU" altLang="ko-KR">
                <a:ea typeface="굴림" panose="020B0600000101010101" pitchFamily="34" charset="-127"/>
              </a:rPr>
              <a:t>This example emphasises the need to be extremely careful in codifying assumptions, and tracking the timeliness of the flow of info in protocols. Designing secure protocols is not easy, and should not be done lightly. Great care and analysis is needed.</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a:extLst>
              <a:ext uri="{FF2B5EF4-FFF2-40B4-BE49-F238E27FC236}">
                <a16:creationId xmlns:a16="http://schemas.microsoft.com/office/drawing/2014/main" id="{50507FAF-B1AB-6B4F-B547-771B380ACF5A}"/>
              </a:ext>
            </a:extLst>
          </p:cNvPr>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ct val="30000"/>
              </a:spcBef>
              <a:defRPr sz="1200">
                <a:solidFill>
                  <a:schemeClr val="tx1"/>
                </a:solidFill>
                <a:latin typeface="맑은 고딕" panose="020B0503020000020004" pitchFamily="34" charset="-127"/>
                <a:ea typeface="맑은 고딕" panose="020B0503020000020004" pitchFamily="34" charset="-127"/>
              </a:defRPr>
            </a:lvl1pPr>
            <a:lvl2pPr marL="742950" indent="-285750" latinLnBrk="1">
              <a:spcBef>
                <a:spcPct val="30000"/>
              </a:spcBef>
              <a:defRPr sz="1200">
                <a:solidFill>
                  <a:schemeClr val="tx1"/>
                </a:solidFill>
                <a:latin typeface="맑은 고딕" panose="020B0503020000020004" pitchFamily="34" charset="-127"/>
                <a:ea typeface="맑은 고딕" panose="020B0503020000020004" pitchFamily="34" charset="-127"/>
              </a:defRPr>
            </a:lvl2pPr>
            <a:lvl3pPr marL="1143000" indent="-228600" latinLnBrk="1">
              <a:spcBef>
                <a:spcPct val="30000"/>
              </a:spcBef>
              <a:defRPr sz="1200">
                <a:solidFill>
                  <a:schemeClr val="tx1"/>
                </a:solidFill>
                <a:latin typeface="맑은 고딕" panose="020B0503020000020004" pitchFamily="34" charset="-127"/>
                <a:ea typeface="맑은 고딕" panose="020B0503020000020004" pitchFamily="34" charset="-127"/>
              </a:defRPr>
            </a:lvl3pPr>
            <a:lvl4pPr marL="1600200" indent="-228600" latinLnBrk="1">
              <a:spcBef>
                <a:spcPct val="30000"/>
              </a:spcBef>
              <a:defRPr sz="1200">
                <a:solidFill>
                  <a:schemeClr val="tx1"/>
                </a:solidFill>
                <a:latin typeface="맑은 고딕" panose="020B0503020000020004" pitchFamily="34" charset="-127"/>
                <a:ea typeface="맑은 고딕" panose="020B0503020000020004" pitchFamily="34" charset="-127"/>
              </a:defRPr>
            </a:lvl4pPr>
            <a:lvl5pPr marL="2057400" indent="-228600" latinLnBrk="1">
              <a:spcBef>
                <a:spcPct val="30000"/>
              </a:spcBef>
              <a:defRPr sz="1200">
                <a:solidFill>
                  <a:schemeClr val="tx1"/>
                </a:solidFill>
                <a:latin typeface="맑은 고딕" panose="020B0503020000020004" pitchFamily="34" charset="-127"/>
                <a:ea typeface="맑은 고딕" panose="020B0503020000020004" pitchFamily="34" charset="-127"/>
              </a:defRPr>
            </a:lvl5pPr>
            <a:lvl6pPr marL="2514600" indent="-228600" eaLnBrk="0" fontAlgn="base" hangingPunct="0">
              <a:spcBef>
                <a:spcPct val="30000"/>
              </a:spcBef>
              <a:spcAft>
                <a:spcPct val="0"/>
              </a:spcAft>
              <a:defRPr sz="1200">
                <a:solidFill>
                  <a:schemeClr val="tx1"/>
                </a:solidFill>
                <a:latin typeface="맑은 고딕" panose="020B0503020000020004" pitchFamily="34" charset="-127"/>
                <a:ea typeface="맑은 고딕" panose="020B0503020000020004" pitchFamily="34" charset="-127"/>
              </a:defRPr>
            </a:lvl6pPr>
            <a:lvl7pPr marL="2971800" indent="-228600" eaLnBrk="0" fontAlgn="base" hangingPunct="0">
              <a:spcBef>
                <a:spcPct val="30000"/>
              </a:spcBef>
              <a:spcAft>
                <a:spcPct val="0"/>
              </a:spcAft>
              <a:defRPr sz="1200">
                <a:solidFill>
                  <a:schemeClr val="tx1"/>
                </a:solidFill>
                <a:latin typeface="맑은 고딕" panose="020B0503020000020004" pitchFamily="34" charset="-127"/>
                <a:ea typeface="맑은 고딕" panose="020B0503020000020004" pitchFamily="34" charset="-127"/>
              </a:defRPr>
            </a:lvl7pPr>
            <a:lvl8pPr marL="3429000" indent="-228600" eaLnBrk="0" fontAlgn="base" hangingPunct="0">
              <a:spcBef>
                <a:spcPct val="30000"/>
              </a:spcBef>
              <a:spcAft>
                <a:spcPct val="0"/>
              </a:spcAft>
              <a:defRPr sz="1200">
                <a:solidFill>
                  <a:schemeClr val="tx1"/>
                </a:solidFill>
                <a:latin typeface="맑은 고딕" panose="020B0503020000020004" pitchFamily="34" charset="-127"/>
                <a:ea typeface="맑은 고딕" panose="020B0503020000020004" pitchFamily="34" charset="-127"/>
              </a:defRPr>
            </a:lvl8pPr>
            <a:lvl9pPr marL="3886200" indent="-228600" eaLnBrk="0" fontAlgn="base" hangingPunct="0">
              <a:spcBef>
                <a:spcPct val="30000"/>
              </a:spcBef>
              <a:spcAft>
                <a:spcPct val="0"/>
              </a:spcAft>
              <a:defRPr sz="1200">
                <a:solidFill>
                  <a:schemeClr val="tx1"/>
                </a:solidFill>
                <a:latin typeface="맑은 고딕" panose="020B0503020000020004" pitchFamily="34" charset="-127"/>
                <a:ea typeface="맑은 고딕" panose="020B0503020000020004" pitchFamily="34" charset="-127"/>
              </a:defRPr>
            </a:lvl9pPr>
          </a:lstStyle>
          <a:p>
            <a:pPr algn="r" eaLnBrk="1" hangingPunct="1">
              <a:spcBef>
                <a:spcPct val="0"/>
              </a:spcBef>
            </a:pPr>
            <a:fld id="{9075B90D-336C-7C47-9224-005C1B8E6562}" type="slidenum">
              <a:rPr kumimoji="0" lang="en-AU" altLang="ko-KR" u="none"/>
              <a:pPr algn="r" eaLnBrk="1" hangingPunct="1">
                <a:spcBef>
                  <a:spcPct val="0"/>
                </a:spcBef>
              </a:pPr>
              <a:t>36</a:t>
            </a:fld>
            <a:endParaRPr kumimoji="0" lang="en-AU" altLang="ko-KR" u="none"/>
          </a:p>
        </p:txBody>
      </p:sp>
      <p:sp>
        <p:nvSpPr>
          <p:cNvPr id="34818" name="Rectangle 2">
            <a:extLst>
              <a:ext uri="{FF2B5EF4-FFF2-40B4-BE49-F238E27FC236}">
                <a16:creationId xmlns:a16="http://schemas.microsoft.com/office/drawing/2014/main" id="{98DAD7DB-AD10-3F45-91EA-2DFD85FBA6B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Rectangle 3">
            <a:extLst>
              <a:ext uri="{FF2B5EF4-FFF2-40B4-BE49-F238E27FC236}">
                <a16:creationId xmlns:a16="http://schemas.microsoft.com/office/drawing/2014/main" id="{24230421-04C7-024E-9192-B66E7616EC2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ko-KR">
                <a:ea typeface="굴림" panose="020B0600000101010101" pitchFamily="34" charset="-127"/>
              </a:rPr>
              <a:t>There is a critical flaw in the protocol, as shown. It can be corrected by either using timestamps, or an additional nonce, with respective advantages and limitations. </a:t>
            </a:r>
          </a:p>
          <a:p>
            <a:r>
              <a:rPr lang="en-AU" altLang="ko-KR">
                <a:ea typeface="굴림" panose="020B0600000101010101" pitchFamily="34" charset="-127"/>
              </a:rPr>
              <a:t>This example emphasises the need to be extremely careful in codifying assumptions, and tracking the timeliness of the flow of info in protocols. Designing secure protocols is not easy, and should not be done lightly. Great care and analysis is needed.</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a:extLst>
              <a:ext uri="{FF2B5EF4-FFF2-40B4-BE49-F238E27FC236}">
                <a16:creationId xmlns:a16="http://schemas.microsoft.com/office/drawing/2014/main" id="{72F71235-3484-3D48-BE5F-68537F0230E1}"/>
              </a:ext>
            </a:extLst>
          </p:cNvPr>
          <p:cNvSpPr txBox="1">
            <a:spLocks noGrp="1" noChangeArrowheads="1"/>
          </p:cNvSpPr>
          <p:nvPr/>
        </p:nvSpPr>
        <p:spPr bwMode="auto">
          <a:xfrm>
            <a:off x="3851275" y="9432925"/>
            <a:ext cx="29464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773" tIns="44386" rIns="88773" bIns="44386" anchor="b"/>
          <a:lstStyle>
            <a:lvl1pPr defTabSz="887413" latinLnBrk="1">
              <a:spcBef>
                <a:spcPct val="30000"/>
              </a:spcBef>
              <a:defRPr sz="1200">
                <a:solidFill>
                  <a:schemeClr val="tx1"/>
                </a:solidFill>
                <a:latin typeface="맑은 고딕" panose="020B0503020000020004" pitchFamily="34" charset="-127"/>
                <a:ea typeface="맑은 고딕" panose="020B0503020000020004" pitchFamily="34" charset="-127"/>
              </a:defRPr>
            </a:lvl1pPr>
            <a:lvl2pPr marL="742950" indent="-285750" defTabSz="887413" latinLnBrk="1">
              <a:spcBef>
                <a:spcPct val="30000"/>
              </a:spcBef>
              <a:defRPr sz="1200">
                <a:solidFill>
                  <a:schemeClr val="tx1"/>
                </a:solidFill>
                <a:latin typeface="맑은 고딕" panose="020B0503020000020004" pitchFamily="34" charset="-127"/>
                <a:ea typeface="맑은 고딕" panose="020B0503020000020004" pitchFamily="34" charset="-127"/>
              </a:defRPr>
            </a:lvl2pPr>
            <a:lvl3pPr marL="1143000" indent="-228600" defTabSz="887413" latinLnBrk="1">
              <a:spcBef>
                <a:spcPct val="30000"/>
              </a:spcBef>
              <a:defRPr sz="1200">
                <a:solidFill>
                  <a:schemeClr val="tx1"/>
                </a:solidFill>
                <a:latin typeface="맑은 고딕" panose="020B0503020000020004" pitchFamily="34" charset="-127"/>
                <a:ea typeface="맑은 고딕" panose="020B0503020000020004" pitchFamily="34" charset="-127"/>
              </a:defRPr>
            </a:lvl3pPr>
            <a:lvl4pPr marL="1600200" indent="-228600" defTabSz="887413" latinLnBrk="1">
              <a:spcBef>
                <a:spcPct val="30000"/>
              </a:spcBef>
              <a:defRPr sz="1200">
                <a:solidFill>
                  <a:schemeClr val="tx1"/>
                </a:solidFill>
                <a:latin typeface="맑은 고딕" panose="020B0503020000020004" pitchFamily="34" charset="-127"/>
                <a:ea typeface="맑은 고딕" panose="020B0503020000020004" pitchFamily="34" charset="-127"/>
              </a:defRPr>
            </a:lvl4pPr>
            <a:lvl5pPr marL="2057400" indent="-228600" defTabSz="887413" latinLnBrk="1">
              <a:spcBef>
                <a:spcPct val="30000"/>
              </a:spcBef>
              <a:defRPr sz="1200">
                <a:solidFill>
                  <a:schemeClr val="tx1"/>
                </a:solidFill>
                <a:latin typeface="맑은 고딕" panose="020B0503020000020004" pitchFamily="34" charset="-127"/>
                <a:ea typeface="맑은 고딕" panose="020B0503020000020004" pitchFamily="34" charset="-127"/>
              </a:defRPr>
            </a:lvl5pPr>
            <a:lvl6pPr marL="2514600" indent="-228600" defTabSz="887413" eaLnBrk="0" fontAlgn="base" hangingPunct="0">
              <a:spcBef>
                <a:spcPct val="30000"/>
              </a:spcBef>
              <a:spcAft>
                <a:spcPct val="0"/>
              </a:spcAft>
              <a:defRPr sz="1200">
                <a:solidFill>
                  <a:schemeClr val="tx1"/>
                </a:solidFill>
                <a:latin typeface="맑은 고딕" panose="020B0503020000020004" pitchFamily="34" charset="-127"/>
                <a:ea typeface="맑은 고딕" panose="020B0503020000020004" pitchFamily="34" charset="-127"/>
              </a:defRPr>
            </a:lvl6pPr>
            <a:lvl7pPr marL="2971800" indent="-228600" defTabSz="887413" eaLnBrk="0" fontAlgn="base" hangingPunct="0">
              <a:spcBef>
                <a:spcPct val="30000"/>
              </a:spcBef>
              <a:spcAft>
                <a:spcPct val="0"/>
              </a:spcAft>
              <a:defRPr sz="1200">
                <a:solidFill>
                  <a:schemeClr val="tx1"/>
                </a:solidFill>
                <a:latin typeface="맑은 고딕" panose="020B0503020000020004" pitchFamily="34" charset="-127"/>
                <a:ea typeface="맑은 고딕" panose="020B0503020000020004" pitchFamily="34" charset="-127"/>
              </a:defRPr>
            </a:lvl7pPr>
            <a:lvl8pPr marL="3429000" indent="-228600" defTabSz="887413" eaLnBrk="0" fontAlgn="base" hangingPunct="0">
              <a:spcBef>
                <a:spcPct val="30000"/>
              </a:spcBef>
              <a:spcAft>
                <a:spcPct val="0"/>
              </a:spcAft>
              <a:defRPr sz="1200">
                <a:solidFill>
                  <a:schemeClr val="tx1"/>
                </a:solidFill>
                <a:latin typeface="맑은 고딕" panose="020B0503020000020004" pitchFamily="34" charset="-127"/>
                <a:ea typeface="맑은 고딕" panose="020B0503020000020004" pitchFamily="34" charset="-127"/>
              </a:defRPr>
            </a:lvl8pPr>
            <a:lvl9pPr marL="3886200" indent="-228600" defTabSz="887413" eaLnBrk="0" fontAlgn="base" hangingPunct="0">
              <a:spcBef>
                <a:spcPct val="30000"/>
              </a:spcBef>
              <a:spcAft>
                <a:spcPct val="0"/>
              </a:spcAft>
              <a:defRPr sz="1200">
                <a:solidFill>
                  <a:schemeClr val="tx1"/>
                </a:solidFill>
                <a:latin typeface="맑은 고딕" panose="020B0503020000020004" pitchFamily="34" charset="-127"/>
                <a:ea typeface="맑은 고딕" panose="020B0503020000020004" pitchFamily="34" charset="-127"/>
              </a:defRPr>
            </a:lvl9pPr>
          </a:lstStyle>
          <a:p>
            <a:pPr algn="r" eaLnBrk="1" hangingPunct="1">
              <a:spcBef>
                <a:spcPct val="0"/>
              </a:spcBef>
            </a:pPr>
            <a:fld id="{69B01D46-FB11-2041-9C07-076BDE703172}" type="slidenum">
              <a:rPr lang="en-US" altLang="ko-KR" u="none">
                <a:latin typeface="Times New Roman" panose="02020603050405020304" pitchFamily="18" charset="0"/>
                <a:ea typeface="굴림" panose="020B0600000101010101" pitchFamily="34" charset="-127"/>
              </a:rPr>
              <a:pPr algn="r" eaLnBrk="1" hangingPunct="1">
                <a:spcBef>
                  <a:spcPct val="0"/>
                </a:spcBef>
              </a:pPr>
              <a:t>37</a:t>
            </a:fld>
            <a:endParaRPr lang="en-US" altLang="ko-KR" u="none">
              <a:latin typeface="Times New Roman" panose="02020603050405020304" pitchFamily="18" charset="0"/>
              <a:ea typeface="굴림" panose="020B0600000101010101" pitchFamily="34" charset="-127"/>
            </a:endParaRPr>
          </a:p>
        </p:txBody>
      </p:sp>
      <p:sp>
        <p:nvSpPr>
          <p:cNvPr id="36866" name="Rectangle 2">
            <a:extLst>
              <a:ext uri="{FF2B5EF4-FFF2-40B4-BE49-F238E27FC236}">
                <a16:creationId xmlns:a16="http://schemas.microsoft.com/office/drawing/2014/main" id="{C68F24CF-9212-1641-8AC4-FB574949B115}"/>
              </a:ext>
            </a:extLst>
          </p:cNvPr>
          <p:cNvSpPr>
            <a:spLocks noGrp="1" noRot="1" noChangeAspect="1" noChangeArrowheads="1" noTextEdit="1"/>
          </p:cNvSpPr>
          <p:nvPr>
            <p:ph type="sldImg"/>
          </p:nvPr>
        </p:nvSpPr>
        <p:spPr bwMode="auto">
          <a:xfrm>
            <a:off x="919163" y="744538"/>
            <a:ext cx="4967287" cy="37258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Rectangle 3">
            <a:extLst>
              <a:ext uri="{FF2B5EF4-FFF2-40B4-BE49-F238E27FC236}">
                <a16:creationId xmlns:a16="http://schemas.microsoft.com/office/drawing/2014/main" id="{14EDA397-EE86-BB4C-8582-F61316A0BC90}"/>
              </a:ext>
            </a:extLst>
          </p:cNvPr>
          <p:cNvSpPr>
            <a:spLocks noGrp="1" noChangeArrowheads="1"/>
          </p:cNvSpPr>
          <p:nvPr>
            <p:ph type="body" idx="1"/>
          </p:nvPr>
        </p:nvSpPr>
        <p:spPr bwMode="auto">
          <a:xfrm>
            <a:off x="906463" y="4714875"/>
            <a:ext cx="4984750"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8773" tIns="44386" rIns="88773" bIns="44386" numCol="1" anchor="t" anchorCtr="0" compatLnSpc="1">
            <a:prstTxWarp prst="textNoShape">
              <a:avLst/>
            </a:prstTxWarp>
          </a:bodyPr>
          <a:lstStyle/>
          <a:p>
            <a:pPr eaLnBrk="1" hangingPunct="1"/>
            <a:endParaRPr lang="ko-KR" altLang="ko-KR">
              <a:ea typeface="굴림" panose="020B0600000101010101" pitchFamily="34" charset="-127"/>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a:extLst>
              <a:ext uri="{FF2B5EF4-FFF2-40B4-BE49-F238E27FC236}">
                <a16:creationId xmlns:a16="http://schemas.microsoft.com/office/drawing/2014/main" id="{D5137103-4517-4A44-9F17-8FC4B465365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Rectangle 3">
            <a:extLst>
              <a:ext uri="{FF2B5EF4-FFF2-40B4-BE49-F238E27FC236}">
                <a16:creationId xmlns:a16="http://schemas.microsoft.com/office/drawing/2014/main" id="{F3BE87DF-F3A2-504B-B396-F95CAB465C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ko-KR">
                <a:latin typeface="Times-Roman" pitchFamily="2" charset="0"/>
              </a:rPr>
              <a:t>Kerberos is an authentication service developed as part of Project Athena at MIT, and is </a:t>
            </a:r>
            <a:r>
              <a:rPr lang="en-AU" altLang="ko-KR">
                <a:ea typeface="굴림" panose="020B0600000101010101" pitchFamily="34" charset="-127"/>
              </a:rPr>
              <a:t>one of the best known and most widely implemented </a:t>
            </a:r>
            <a:r>
              <a:rPr lang="en-AU" altLang="ko-KR" b="1">
                <a:ea typeface="굴림" panose="020B0600000101010101" pitchFamily="34" charset="-127"/>
              </a:rPr>
              <a:t>trusted third party</a:t>
            </a:r>
            <a:r>
              <a:rPr lang="en-AU" altLang="ko-KR">
                <a:ea typeface="굴림" panose="020B0600000101010101" pitchFamily="34" charset="-127"/>
              </a:rPr>
              <a:t> key distribution systems.</a:t>
            </a:r>
          </a:p>
          <a:p>
            <a:r>
              <a:rPr lang="en-US" altLang="ko-KR">
                <a:latin typeface="Times-Roman" pitchFamily="2" charset="0"/>
              </a:rPr>
              <a:t>Kerberos provides a centralized authentication server whose function is to authenticate users to servers and servers to users. Unlike most other authentication schemes, Kerberos relies exclusively on symmetric encryption, making no use of public-key encryption. Two versions of Kerberos are in common use: v4 &amp; v5.</a:t>
            </a:r>
            <a:endParaRPr lang="en-AU" altLang="ko-KR">
              <a:latin typeface="Times-Roman" pitchFamily="2" charset="0"/>
              <a:ea typeface="굴림" panose="020B0600000101010101" pitchFamily="34" charset="-127"/>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2D0170F4-AE78-B049-898E-1F82393076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Rectangle 3">
            <a:extLst>
              <a:ext uri="{FF2B5EF4-FFF2-40B4-BE49-F238E27FC236}">
                <a16:creationId xmlns:a16="http://schemas.microsoft.com/office/drawing/2014/main" id="{12043592-9438-3D42-B524-7F1DD13B08F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ko-KR">
                <a:latin typeface="Times-Roman" pitchFamily="2" charset="0"/>
              </a:rPr>
              <a:t>The first published report on Kerberos [STEI88] listed the requirements shown above. To support these requirements, Kerberos is a trusted third-party authentication service that uses a protocol based on that proposed by Needham and Schroeder [NEED78], which was discussed in Chapter 7.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a:latin typeface="Arial" panose="020B0604020202020204" pitchFamily="34" charset="0"/>
              <a:ea typeface="굴림" panose="020B0600000101010101" pitchFamily="50" charset="-127"/>
              <a:cs typeface="Times New Roman (Hebrew)" charset="0"/>
            </a:endParaRPr>
          </a:p>
        </p:txBody>
      </p:sp>
    </p:spTree>
    <p:extLst>
      <p:ext uri="{BB962C8B-B14F-4D97-AF65-F5344CB8AC3E}">
        <p14:creationId xmlns:p14="http://schemas.microsoft.com/office/powerpoint/2010/main" val="23226798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a:extLst>
              <a:ext uri="{FF2B5EF4-FFF2-40B4-BE49-F238E27FC236}">
                <a16:creationId xmlns:a16="http://schemas.microsoft.com/office/drawing/2014/main" id="{B4E989F2-BAF2-F14B-B795-DDAD16A769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Rectangle 3">
            <a:extLst>
              <a:ext uri="{FF2B5EF4-FFF2-40B4-BE49-F238E27FC236}">
                <a16:creationId xmlns:a16="http://schemas.microsoft.com/office/drawing/2014/main" id="{B75BDDBA-E64E-8947-B049-BEB80A8955D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ko-KR">
                <a:latin typeface="Times-Roman" pitchFamily="2" charset="0"/>
              </a:rPr>
              <a:t>Kerberos is an authentication service developed as part of Project Athena at MIT, and is </a:t>
            </a:r>
            <a:r>
              <a:rPr lang="en-AU" altLang="ko-KR">
                <a:ea typeface="굴림" panose="020B0600000101010101" pitchFamily="34" charset="-127"/>
              </a:rPr>
              <a:t>one of the best known and most widely implemented </a:t>
            </a:r>
            <a:r>
              <a:rPr lang="en-AU" altLang="ko-KR" b="1">
                <a:ea typeface="굴림" panose="020B0600000101010101" pitchFamily="34" charset="-127"/>
              </a:rPr>
              <a:t>trusted third party</a:t>
            </a:r>
            <a:r>
              <a:rPr lang="en-AU" altLang="ko-KR">
                <a:ea typeface="굴림" panose="020B0600000101010101" pitchFamily="34" charset="-127"/>
              </a:rPr>
              <a:t> key distribution systems.</a:t>
            </a:r>
          </a:p>
          <a:p>
            <a:r>
              <a:rPr lang="en-US" altLang="ko-KR">
                <a:latin typeface="Times-Roman" pitchFamily="2" charset="0"/>
              </a:rPr>
              <a:t>Kerberos provides a centralized authentication server whose function is to authenticate users to servers and servers to users. Unlike most other authentication schemes, Kerberos relies exclusively on symmetric encryption, making no use of public-key encryption. Two versions of Kerberos are in common use: v4 &amp; v5.</a:t>
            </a:r>
            <a:endParaRPr lang="en-AU" altLang="ko-KR">
              <a:latin typeface="Times-Roman" pitchFamily="2" charset="0"/>
              <a:ea typeface="굴림" panose="020B0600000101010101" pitchFamily="34" charset="-127"/>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a:extLst>
              <a:ext uri="{FF2B5EF4-FFF2-40B4-BE49-F238E27FC236}">
                <a16:creationId xmlns:a16="http://schemas.microsoft.com/office/drawing/2014/main" id="{FEA9458D-8FE6-624E-B3CD-1ACF25D0D72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Rectangle 3">
            <a:extLst>
              <a:ext uri="{FF2B5EF4-FFF2-40B4-BE49-F238E27FC236}">
                <a16:creationId xmlns:a16="http://schemas.microsoft.com/office/drawing/2014/main" id="{B9025801-898E-6042-BAF8-90B17BAF04F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ko-KR"/>
              <a:t>The core of Kerberos is the Authentication and Ticket Granting Servers – these are trusted by all users and servers and must be securely administered. The protocol includes a sequence of interactions between the client, AS, TGT and desired server.</a:t>
            </a:r>
            <a:endParaRPr lang="en-AU" altLang="ko-KR">
              <a:ea typeface="굴림" panose="020B0600000101010101" pitchFamily="34" charset="-127"/>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a:extLst>
              <a:ext uri="{FF2B5EF4-FFF2-40B4-BE49-F238E27FC236}">
                <a16:creationId xmlns:a16="http://schemas.microsoft.com/office/drawing/2014/main" id="{7FB90E93-2802-8541-985A-F868E9EC581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Rectangle 3">
            <a:extLst>
              <a:ext uri="{FF2B5EF4-FFF2-40B4-BE49-F238E27FC236}">
                <a16:creationId xmlns:a16="http://schemas.microsoft.com/office/drawing/2014/main" id="{31E995D6-661F-EB43-BFC6-A6011AA6D7B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ko-KR">
                <a:ea typeface="굴림" panose="020B0600000101010101" pitchFamily="34" charset="-127"/>
              </a:rPr>
              <a:t>The full Kerberos v4 authentication dialogue is shown in Stallings Table 14.1, divided into the 3 phases shown above. The justification for each item in the messages is given in Stallings Table 14.2.</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a:extLst>
              <a:ext uri="{FF2B5EF4-FFF2-40B4-BE49-F238E27FC236}">
                <a16:creationId xmlns:a16="http://schemas.microsoft.com/office/drawing/2014/main" id="{8AF155C5-CAAC-A942-954C-CB8E2B6AA8B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Rectangle 3">
            <a:extLst>
              <a:ext uri="{FF2B5EF4-FFF2-40B4-BE49-F238E27FC236}">
                <a16:creationId xmlns:a16="http://schemas.microsoft.com/office/drawing/2014/main" id="{6D32AE50-C29B-C548-97D3-A347DF8258B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ko-KR">
                <a:ea typeface="굴림" panose="020B0600000101010101" pitchFamily="34" charset="-127"/>
              </a:rPr>
              <a:t>The full Kerberos v4 authentication dialogue is shown in Stallings Table 14.1, divided into the 3 phases shown above. The justification for each item in the messages is given in Stallings Table 14.2.</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a:extLst>
              <a:ext uri="{FF2B5EF4-FFF2-40B4-BE49-F238E27FC236}">
                <a16:creationId xmlns:a16="http://schemas.microsoft.com/office/drawing/2014/main" id="{0AF702EC-8D96-654D-B2E0-3CFA3AE2CB8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Rectangle 3">
            <a:extLst>
              <a:ext uri="{FF2B5EF4-FFF2-40B4-BE49-F238E27FC236}">
                <a16:creationId xmlns:a16="http://schemas.microsoft.com/office/drawing/2014/main" id="{39C9B4D0-3852-3043-9086-FC074213C8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ko-KR">
                <a:ea typeface="굴림" panose="020B0600000101010101" pitchFamily="34" charset="-127"/>
              </a:rPr>
              <a:t>The full Kerberos v4 authentication dialogue is shown in Stallings Table 14.1, divided into the 3 phases shown above. The justification for each item in the messages is given in Stallings Table 14.2.</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a:extLst>
              <a:ext uri="{FF2B5EF4-FFF2-40B4-BE49-F238E27FC236}">
                <a16:creationId xmlns:a16="http://schemas.microsoft.com/office/drawing/2014/main" id="{A63826D4-323B-794D-9EF6-039CBEBC897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Rectangle 3">
            <a:extLst>
              <a:ext uri="{FF2B5EF4-FFF2-40B4-BE49-F238E27FC236}">
                <a16:creationId xmlns:a16="http://schemas.microsoft.com/office/drawing/2014/main" id="{7B494BF1-E364-4141-AA01-18B2C0C066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ko-KR"/>
              <a:t>Stallings Figure 14.1 diagrammatically summarizes the </a:t>
            </a:r>
            <a:r>
              <a:rPr lang="en-AU" altLang="ko-KR">
                <a:ea typeface="굴림" panose="020B0600000101010101" pitchFamily="34" charset="-127"/>
              </a:rPr>
              <a:t>Kerberos v4 authentication dialogue, with 3 pairs of messages, for each phase listed previously.</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a:extLst>
              <a:ext uri="{FF2B5EF4-FFF2-40B4-BE49-F238E27FC236}">
                <a16:creationId xmlns:a16="http://schemas.microsoft.com/office/drawing/2014/main" id="{3B2D9307-F652-8C45-9857-7D6984713A5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Rectangle 3">
            <a:extLst>
              <a:ext uri="{FF2B5EF4-FFF2-40B4-BE49-F238E27FC236}">
                <a16:creationId xmlns:a16="http://schemas.microsoft.com/office/drawing/2014/main" id="{38FC59A1-21B9-4D4B-AD37-E2E9FD49C1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ko-KR"/>
              <a:t>Stallings Figure 14.1 diagrammatically summarizes the </a:t>
            </a:r>
            <a:r>
              <a:rPr lang="en-AU" altLang="ko-KR">
                <a:ea typeface="굴림" panose="020B0600000101010101" pitchFamily="34" charset="-127"/>
              </a:rPr>
              <a:t>Kerberos v4 authentication dialogue, with 3 pairs of messages, for each phase listed previously.</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77DF397F-70C7-EF4E-A242-50AD120C548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Rectangle 3">
            <a:extLst>
              <a:ext uri="{FF2B5EF4-FFF2-40B4-BE49-F238E27FC236}">
                <a16:creationId xmlns:a16="http://schemas.microsoft.com/office/drawing/2014/main" id="{AAF89233-D73E-9648-BDAC-30EF36ED4B8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ko-KR"/>
              <a:t>Stallings Figure 14.1 diagrammatically summarizes the </a:t>
            </a:r>
            <a:r>
              <a:rPr lang="en-AU" altLang="ko-KR">
                <a:ea typeface="굴림" panose="020B0600000101010101" pitchFamily="34" charset="-127"/>
              </a:rPr>
              <a:t>Kerberos v4 authentication dialogue, with 3 pairs of messages, for each phase listed previously.</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a:extLst>
              <a:ext uri="{FF2B5EF4-FFF2-40B4-BE49-F238E27FC236}">
                <a16:creationId xmlns:a16="http://schemas.microsoft.com/office/drawing/2014/main" id="{00F59CD7-8E55-7D49-A28C-48BCE1A8AB9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4" name="Rectangle 3">
            <a:extLst>
              <a:ext uri="{FF2B5EF4-FFF2-40B4-BE49-F238E27FC236}">
                <a16:creationId xmlns:a16="http://schemas.microsoft.com/office/drawing/2014/main" id="{20B3F375-4874-AB49-AECB-BDD4B0F3BE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ko-KR"/>
              <a:t>Stallings Figure 14.1 diagrammatically summarizes the </a:t>
            </a:r>
            <a:r>
              <a:rPr lang="en-AU" altLang="ko-KR">
                <a:ea typeface="굴림" panose="020B0600000101010101" pitchFamily="34" charset="-127"/>
              </a:rPr>
              <a:t>Kerberos v4 authentication dialogue, with 3 pairs of messages, for each phase listed previously.</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a:extLst>
              <a:ext uri="{FF2B5EF4-FFF2-40B4-BE49-F238E27FC236}">
                <a16:creationId xmlns:a16="http://schemas.microsoft.com/office/drawing/2014/main" id="{16262FDA-DE4F-474B-A267-6B0A1471B0A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2" name="Rectangle 3">
            <a:extLst>
              <a:ext uri="{FF2B5EF4-FFF2-40B4-BE49-F238E27FC236}">
                <a16:creationId xmlns:a16="http://schemas.microsoft.com/office/drawing/2014/main" id="{28C8EDAF-B79B-8E44-AACF-3E94D1AF520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ko-KR"/>
              <a:t>Stallings Figure 14.1 diagrammatically summarizes the </a:t>
            </a:r>
            <a:r>
              <a:rPr lang="en-AU" altLang="ko-KR">
                <a:ea typeface="굴림" panose="020B0600000101010101" pitchFamily="34" charset="-127"/>
              </a:rPr>
              <a:t>Kerberos v4 authentication dialogue, with 3 pairs of messages, for each phase listed previously.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a:latin typeface="Arial" panose="020B0604020202020204" pitchFamily="34" charset="0"/>
              <a:ea typeface="굴림" panose="020B0600000101010101" pitchFamily="50" charset="-127"/>
              <a:cs typeface="Times New Roman (Hebrew)" charset="0"/>
            </a:endParaRPr>
          </a:p>
        </p:txBody>
      </p:sp>
    </p:spTree>
    <p:extLst>
      <p:ext uri="{BB962C8B-B14F-4D97-AF65-F5344CB8AC3E}">
        <p14:creationId xmlns:p14="http://schemas.microsoft.com/office/powerpoint/2010/main" val="17519673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a:extLst>
              <a:ext uri="{FF2B5EF4-FFF2-40B4-BE49-F238E27FC236}">
                <a16:creationId xmlns:a16="http://schemas.microsoft.com/office/drawing/2014/main" id="{6035C3AF-144A-654C-8108-C0B5595659C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0" name="Rectangle 3">
            <a:extLst>
              <a:ext uri="{FF2B5EF4-FFF2-40B4-BE49-F238E27FC236}">
                <a16:creationId xmlns:a16="http://schemas.microsoft.com/office/drawing/2014/main" id="{D3AA7E16-DF45-BE46-A971-2877EE1D84A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ko-KR">
                <a:ea typeface="굴림" panose="020B0600000101010101" pitchFamily="34" charset="-127"/>
              </a:rPr>
              <a:t>The full Kerberos v4 authentication dialogue is shown in Stallings Table 14.1, divided into the 3 phases shown above. The justification for each item in the messages is given in Stallings Table 14.2.</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a:extLst>
              <a:ext uri="{FF2B5EF4-FFF2-40B4-BE49-F238E27FC236}">
                <a16:creationId xmlns:a16="http://schemas.microsoft.com/office/drawing/2014/main" id="{3FB90311-8D16-B64C-AE23-DD192781AFE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8" name="Rectangle 3">
            <a:extLst>
              <a:ext uri="{FF2B5EF4-FFF2-40B4-BE49-F238E27FC236}">
                <a16:creationId xmlns:a16="http://schemas.microsoft.com/office/drawing/2014/main" id="{8C551FD4-6FBB-7247-8075-D75B20BBD0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ko-KR">
                <a:ea typeface="굴림" panose="020B0600000101010101" pitchFamily="34" charset="-127"/>
              </a:rPr>
              <a:t>The full Kerberos v4 authentication dialogue is shown in Stallings Table 14.1, divided into the 3 phases shown above. The justification for each item in the messages is given in Stallings Table 14.2.</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a:extLst>
              <a:ext uri="{FF2B5EF4-FFF2-40B4-BE49-F238E27FC236}">
                <a16:creationId xmlns:a16="http://schemas.microsoft.com/office/drawing/2014/main" id="{34BC45F7-5F0C-664E-BE6C-0C287782F6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Rectangle 3">
            <a:extLst>
              <a:ext uri="{FF2B5EF4-FFF2-40B4-BE49-F238E27FC236}">
                <a16:creationId xmlns:a16="http://schemas.microsoft.com/office/drawing/2014/main" id="{61C6ABDB-4754-6943-8529-12E4B251AD4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ko-KR">
                <a:ea typeface="굴림" panose="020B0600000101010101" pitchFamily="34" charset="-127"/>
              </a:rPr>
              <a:t>The full Kerberos v4 authentication dialogue is shown in Stallings Table 14.1, divided into the 3 phases shown above. The justification for each item in the messages is given in Stallings Table 14.2.</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a:extLst>
              <a:ext uri="{FF2B5EF4-FFF2-40B4-BE49-F238E27FC236}">
                <a16:creationId xmlns:a16="http://schemas.microsoft.com/office/drawing/2014/main" id="{DD090A8F-536C-4642-BDA3-923C0C40B9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4" name="Rectangle 3">
            <a:extLst>
              <a:ext uri="{FF2B5EF4-FFF2-40B4-BE49-F238E27FC236}">
                <a16:creationId xmlns:a16="http://schemas.microsoft.com/office/drawing/2014/main" id="{C66367AA-3C40-7E4C-AD24-15F2C0AC9B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ko-KR">
                <a:ea typeface="굴림" panose="020B0600000101010101" pitchFamily="34" charset="-127"/>
              </a:rPr>
              <a:t>The full Kerberos v4 authentication dialogue is shown in Stallings Table 14.1, divided into the 3 phases shown above. The justification for each item in the messages is given in Stallings Table 14.2.</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a:extLst>
              <a:ext uri="{FF2B5EF4-FFF2-40B4-BE49-F238E27FC236}">
                <a16:creationId xmlns:a16="http://schemas.microsoft.com/office/drawing/2014/main" id="{4D939C9F-970E-DE48-9774-13AE2B0FEA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2" name="Rectangle 3">
            <a:extLst>
              <a:ext uri="{FF2B5EF4-FFF2-40B4-BE49-F238E27FC236}">
                <a16:creationId xmlns:a16="http://schemas.microsoft.com/office/drawing/2014/main" id="{CC96670B-AB6C-B34B-B221-0D791FDC80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ko-KR">
                <a:ea typeface="굴림" panose="020B0600000101010101" pitchFamily="34" charset="-127"/>
              </a:rPr>
              <a:t>The full Kerberos v4 authentication dialogue is shown in Stallings Table 14.1, divided into the 3 phases shown above. The justification for each item in the messages is given in Stallings Table 14.2.</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a:extLst>
              <a:ext uri="{FF2B5EF4-FFF2-40B4-BE49-F238E27FC236}">
                <a16:creationId xmlns:a16="http://schemas.microsoft.com/office/drawing/2014/main" id="{0EE56D1B-EABB-D141-81E6-609A6BB587B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0" name="Rectangle 3">
            <a:extLst>
              <a:ext uri="{FF2B5EF4-FFF2-40B4-BE49-F238E27FC236}">
                <a16:creationId xmlns:a16="http://schemas.microsoft.com/office/drawing/2014/main" id="{C0BE9EA1-1D7D-4C4E-801F-DE785DA4695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ko-KR">
                <a:latin typeface="Times-Roman" pitchFamily="2" charset="0"/>
              </a:rPr>
              <a:t>Kerberos Version 5 is specified in RFC 1510 and provides a number of improvements over version 4 in the areas of environmental shortcomings and technical deficiencies, in areas as noted. See Stallings Table 14.3 for details of the Kerberos v5 authentication dialogue.</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a:extLst>
              <a:ext uri="{FF2B5EF4-FFF2-40B4-BE49-F238E27FC236}">
                <a16:creationId xmlns:a16="http://schemas.microsoft.com/office/drawing/2014/main" id="{CFDF740A-4417-3E40-BE26-06BBD76CC30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8" name="Rectangle 3">
            <a:extLst>
              <a:ext uri="{FF2B5EF4-FFF2-40B4-BE49-F238E27FC236}">
                <a16:creationId xmlns:a16="http://schemas.microsoft.com/office/drawing/2014/main" id="{2B275DA1-22FD-AA44-83EE-2945AB66D2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ko-KR">
                <a:latin typeface="Times-Roman" pitchFamily="2" charset="0"/>
              </a:rPr>
              <a:t>Kerberos Version 5 is specified in RFC 1510 and provides a number of improvements over version 4 in the areas of environmental shortcomings and technical deficiencies, in areas as noted. See Stallings Table 14.3 for details of the Kerberos v5 authentication dialogue.</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a:extLst>
              <a:ext uri="{FF2B5EF4-FFF2-40B4-BE49-F238E27FC236}">
                <a16:creationId xmlns:a16="http://schemas.microsoft.com/office/drawing/2014/main" id="{F61CAB1E-7CE1-ED40-92C7-9918D7D0D3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6" name="Rectangle 3">
            <a:extLst>
              <a:ext uri="{FF2B5EF4-FFF2-40B4-BE49-F238E27FC236}">
                <a16:creationId xmlns:a16="http://schemas.microsoft.com/office/drawing/2014/main" id="{3F8EC1A3-4D1D-A54A-82CC-52601D0789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ko-KR">
                <a:latin typeface="Times-Roman" pitchFamily="2" charset="0"/>
              </a:rPr>
              <a:t>Kerberos Version 5 is specified in RFC 1510 and provides a number of improvements over version 4 in the areas of environmental shortcomings and technical deficiencies, in areas as noted. See Stallings Table 14.3 for details of the Kerberos v5 authentication dialogue.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ko-KR">
              <a:latin typeface="Arial" panose="020B0604020202020204" pitchFamily="34" charset="0"/>
              <a:ea typeface="굴림" panose="020B0600000101010101" pitchFamily="50" charset="-127"/>
              <a:cs typeface="Times New Roman (Hebrew)" charset="0"/>
            </a:endParaRPr>
          </a:p>
        </p:txBody>
      </p:sp>
    </p:spTree>
    <p:extLst>
      <p:ext uri="{BB962C8B-B14F-4D97-AF65-F5344CB8AC3E}">
        <p14:creationId xmlns:p14="http://schemas.microsoft.com/office/powerpoint/2010/main" val="2900259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ko-KR">
              <a:latin typeface="Arial" panose="020B0604020202020204" pitchFamily="34" charset="0"/>
              <a:ea typeface="굴림" panose="020B0600000101010101" pitchFamily="50" charset="-127"/>
              <a:cs typeface="Times New Roman (Hebrew)" charset="0"/>
            </a:endParaRPr>
          </a:p>
        </p:txBody>
      </p:sp>
    </p:spTree>
    <p:extLst>
      <p:ext uri="{BB962C8B-B14F-4D97-AF65-F5344CB8AC3E}">
        <p14:creationId xmlns:p14="http://schemas.microsoft.com/office/powerpoint/2010/main" val="3819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ko-KR">
              <a:latin typeface="Arial" panose="020B0604020202020204" pitchFamily="34" charset="0"/>
              <a:ea typeface="굴림" panose="020B0600000101010101" pitchFamily="50" charset="-127"/>
              <a:cs typeface="Times New Roman (Hebrew)" charset="0"/>
            </a:endParaRPr>
          </a:p>
        </p:txBody>
      </p:sp>
    </p:spTree>
    <p:extLst>
      <p:ext uri="{BB962C8B-B14F-4D97-AF65-F5344CB8AC3E}">
        <p14:creationId xmlns:p14="http://schemas.microsoft.com/office/powerpoint/2010/main" val="1853752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ko-KR">
              <a:latin typeface="Arial" panose="020B0604020202020204" pitchFamily="34" charset="0"/>
              <a:ea typeface="굴림" panose="020B0600000101010101" pitchFamily="50" charset="-127"/>
              <a:cs typeface="Times New Roman (Hebrew)" charset="0"/>
            </a:endParaRPr>
          </a:p>
        </p:txBody>
      </p:sp>
    </p:spTree>
    <p:extLst>
      <p:ext uri="{BB962C8B-B14F-4D97-AF65-F5344CB8AC3E}">
        <p14:creationId xmlns:p14="http://schemas.microsoft.com/office/powerpoint/2010/main" val="19717878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제목 슬라이드">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0378D2-0061-9044-B554-C15B1D3131C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8625" y="928688"/>
            <a:ext cx="8094663"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a:extLst>
              <a:ext uri="{FF2B5EF4-FFF2-40B4-BE49-F238E27FC236}">
                <a16:creationId xmlns:a16="http://schemas.microsoft.com/office/drawing/2014/main" id="{05C8BFEE-5836-434C-AB71-2C728B561C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8625" y="2643188"/>
            <a:ext cx="8094663"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제목 7"/>
          <p:cNvSpPr>
            <a:spLocks noGrp="1"/>
          </p:cNvSpPr>
          <p:nvPr>
            <p:ph type="ctrTitle"/>
          </p:nvPr>
        </p:nvSpPr>
        <p:spPr>
          <a:xfrm>
            <a:off x="1142976" y="1571612"/>
            <a:ext cx="6858000" cy="1571636"/>
          </a:xfrm>
        </p:spPr>
        <p:txBody>
          <a:bodyPr anchor="t"/>
          <a:lstStyle>
            <a:lvl1pPr algn="r">
              <a:defRPr sz="3200">
                <a:solidFill>
                  <a:schemeClr val="tx1"/>
                </a:solidFill>
              </a:defRPr>
            </a:lvl1pPr>
          </a:lstStyle>
          <a:p>
            <a:r>
              <a:rPr lang="ko-KR" altLang="en-US" dirty="0"/>
              <a:t>마스터 제목 스타일 편집</a:t>
            </a:r>
            <a:endParaRPr lang="en-US" dirty="0"/>
          </a:p>
        </p:txBody>
      </p:sp>
      <p:sp>
        <p:nvSpPr>
          <p:cNvPr id="5" name="날짜 개체 틀 27">
            <a:extLst>
              <a:ext uri="{FF2B5EF4-FFF2-40B4-BE49-F238E27FC236}">
                <a16:creationId xmlns:a16="http://schemas.microsoft.com/office/drawing/2014/main" id="{08250D0B-1FE5-7C4D-A79A-B69A040AF7DD}"/>
              </a:ext>
            </a:extLst>
          </p:cNvPr>
          <p:cNvSpPr>
            <a:spLocks noGrp="1"/>
          </p:cNvSpPr>
          <p:nvPr>
            <p:ph type="dt" sz="half" idx="10"/>
          </p:nvPr>
        </p:nvSpPr>
        <p:spPr>
          <a:xfrm>
            <a:off x="6400800" y="6354763"/>
            <a:ext cx="2286000" cy="366712"/>
          </a:xfrm>
          <a:prstGeom prst="rect">
            <a:avLst/>
          </a:prstGeom>
        </p:spPr>
        <p:txBody>
          <a:bodyPr/>
          <a:lstStyle>
            <a:lvl1pPr algn="l" eaLnBrk="1" latinLnBrk="1" hangingPunct="1">
              <a:defRPr sz="1400" u="none">
                <a:latin typeface="굴림" pitchFamily="50" charset="-127"/>
                <a:ea typeface="굴림" pitchFamily="50" charset="-127"/>
              </a:defRPr>
            </a:lvl1pPr>
          </a:lstStyle>
          <a:p>
            <a:pPr>
              <a:defRPr/>
            </a:pPr>
            <a:fld id="{D536224F-9633-944A-B773-6787A8D5060C}" type="datetimeFigureOut">
              <a:rPr lang="ko-KR" altLang="en-US"/>
              <a:pPr>
                <a:defRPr/>
              </a:pPr>
              <a:t>2019-09-11</a:t>
            </a:fld>
            <a:endParaRPr lang="ko-KR" altLang="en-US"/>
          </a:p>
        </p:txBody>
      </p:sp>
      <p:sp>
        <p:nvSpPr>
          <p:cNvPr id="6" name="바닥글 개체 틀 16">
            <a:extLst>
              <a:ext uri="{FF2B5EF4-FFF2-40B4-BE49-F238E27FC236}">
                <a16:creationId xmlns:a16="http://schemas.microsoft.com/office/drawing/2014/main" id="{72049DC0-E639-3844-8CD9-F78145D6ECBD}"/>
              </a:ext>
            </a:extLst>
          </p:cNvPr>
          <p:cNvSpPr>
            <a:spLocks noGrp="1"/>
          </p:cNvSpPr>
          <p:nvPr>
            <p:ph type="ftr" sz="quarter" idx="11"/>
          </p:nvPr>
        </p:nvSpPr>
        <p:spPr>
          <a:xfrm>
            <a:off x="2898775" y="6354763"/>
            <a:ext cx="3475038" cy="366712"/>
          </a:xfrm>
        </p:spPr>
        <p:txBody>
          <a:bodyPr/>
          <a:lstStyle>
            <a:lvl1pPr>
              <a:defRPr/>
            </a:lvl1pPr>
          </a:lstStyle>
          <a:p>
            <a:pPr>
              <a:defRPr/>
            </a:pPr>
            <a:endParaRPr lang="ko-KR" altLang="en-US"/>
          </a:p>
        </p:txBody>
      </p:sp>
      <p:sp>
        <p:nvSpPr>
          <p:cNvPr id="7" name="슬라이드 번호 개체 틀 28">
            <a:extLst>
              <a:ext uri="{FF2B5EF4-FFF2-40B4-BE49-F238E27FC236}">
                <a16:creationId xmlns:a16="http://schemas.microsoft.com/office/drawing/2014/main" id="{A24D3EFC-265F-B645-AB07-95503E3CD123}"/>
              </a:ext>
            </a:extLst>
          </p:cNvPr>
          <p:cNvSpPr>
            <a:spLocks noGrp="1"/>
          </p:cNvSpPr>
          <p:nvPr>
            <p:ph type="sldNum" sz="quarter" idx="12"/>
          </p:nvPr>
        </p:nvSpPr>
        <p:spPr>
          <a:xfrm>
            <a:off x="1216025" y="6354763"/>
            <a:ext cx="1219200" cy="366712"/>
          </a:xfrm>
        </p:spPr>
        <p:txBody>
          <a:bodyPr/>
          <a:lstStyle>
            <a:lvl1pPr>
              <a:defRPr/>
            </a:lvl1pPr>
          </a:lstStyle>
          <a:p>
            <a:pPr>
              <a:defRPr/>
            </a:pPr>
            <a:fld id="{49CE7C88-F65D-EC41-BF65-53B339797EBC}" type="slidenum">
              <a:rPr lang="ko-KR" altLang="en-US"/>
              <a:pPr>
                <a:defRPr/>
              </a:pPr>
              <a:t>‹#›</a:t>
            </a:fld>
            <a:endParaRPr lang="ko-KR" altLang="en-US"/>
          </a:p>
        </p:txBody>
      </p:sp>
    </p:spTree>
    <p:extLst>
      <p:ext uri="{BB962C8B-B14F-4D97-AF65-F5344CB8AC3E}">
        <p14:creationId xmlns:p14="http://schemas.microsoft.com/office/powerpoint/2010/main" val="2235380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102458B2-176D-F24C-AA21-05D8AAD95E5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34988"/>
            <a:ext cx="7358063"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a:extLst>
              <a:ext uri="{FF2B5EF4-FFF2-40B4-BE49-F238E27FC236}">
                <a16:creationId xmlns:a16="http://schemas.microsoft.com/office/drawing/2014/main" id="{7B64C014-4F06-D74A-AEF7-44487EAF214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725" y="6286500"/>
            <a:ext cx="8970963"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a:extLst>
              <a:ext uri="{FF2B5EF4-FFF2-40B4-BE49-F238E27FC236}">
                <a16:creationId xmlns:a16="http://schemas.microsoft.com/office/drawing/2014/main" id="{E0E5C803-1A90-4B48-A35B-F8EF04B8F71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072313" y="1143000"/>
            <a:ext cx="185737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제목 1"/>
          <p:cNvSpPr>
            <a:spLocks noGrp="1"/>
          </p:cNvSpPr>
          <p:nvPr>
            <p:ph type="title"/>
          </p:nvPr>
        </p:nvSpPr>
        <p:spPr>
          <a:xfrm>
            <a:off x="1000100" y="0"/>
            <a:ext cx="8015286" cy="990576"/>
          </a:xfrm>
        </p:spPr>
        <p:txBody>
          <a:bodyPr/>
          <a:lstStyle>
            <a:lvl1pPr algn="l" rtl="0" eaLnBrk="0" fontAlgn="base" hangingPunct="0">
              <a:spcBef>
                <a:spcPct val="0"/>
              </a:spcBef>
              <a:spcAft>
                <a:spcPct val="0"/>
              </a:spcAft>
              <a:defRPr lang="en-US" altLang="en-US" sz="4000" dirty="0">
                <a:solidFill>
                  <a:srgbClr val="333399"/>
                </a:solidFill>
                <a:latin typeface="Tahoma" pitchFamily="34" charset="0"/>
                <a:ea typeface="+mj-ea"/>
                <a:cs typeface="Tahoma" pitchFamily="34" charset="0"/>
              </a:defRPr>
            </a:lvl1pPr>
          </a:lstStyle>
          <a:p>
            <a:r>
              <a:rPr lang="ko-KR" altLang="en-US" dirty="0"/>
              <a:t>마스터 제목 스타일 편집</a:t>
            </a:r>
            <a:endParaRPr lang="en-US" dirty="0"/>
          </a:p>
        </p:txBody>
      </p:sp>
      <p:sp>
        <p:nvSpPr>
          <p:cNvPr id="8" name="내용 개체 틀 7"/>
          <p:cNvSpPr>
            <a:spLocks noGrp="1"/>
          </p:cNvSpPr>
          <p:nvPr>
            <p:ph sz="quarter" idx="1"/>
          </p:nvPr>
        </p:nvSpPr>
        <p:spPr>
          <a:xfrm>
            <a:off x="785786" y="1000108"/>
            <a:ext cx="8215370" cy="5357850"/>
          </a:xfrm>
        </p:spPr>
        <p:txBody>
          <a:bodyPr/>
          <a:lstStyle>
            <a:lvl1pPr indent="-324000">
              <a:spcBef>
                <a:spcPts val="0"/>
              </a:spcBef>
              <a:defRPr/>
            </a:lvl1pPr>
            <a:lvl2pPr indent="-288000">
              <a:defRPr lang="ko-KR" altLang="en-US" sz="2800" kern="1200" dirty="0" smtClean="0">
                <a:solidFill>
                  <a:srgbClr val="333399"/>
                </a:solidFill>
                <a:latin typeface="+mn-lt"/>
                <a:ea typeface="+mn-ea"/>
                <a:cs typeface="+mn-cs"/>
              </a:defRPr>
            </a:lvl2pPr>
            <a:lvl3pPr>
              <a:defRPr lang="ko-KR" altLang="en-US" sz="2400" kern="1200" dirty="0" smtClean="0">
                <a:solidFill>
                  <a:schemeClr val="tx1"/>
                </a:solidFill>
                <a:latin typeface="+mn-lt"/>
                <a:ea typeface="+mn-ea"/>
                <a:cs typeface="+mn-cs"/>
              </a:defRPr>
            </a:lvl3pPr>
            <a:lvl4pPr>
              <a:buClr>
                <a:srgbClr val="FFC000"/>
              </a:buClr>
              <a:buFont typeface="Arial" pitchFamily="34" charset="0"/>
              <a:buChar char="•"/>
              <a:defRPr lang="ko-KR" altLang="en-US" sz="2000" dirty="0" smtClean="0">
                <a:solidFill>
                  <a:srgbClr val="333399"/>
                </a:solidFill>
                <a:latin typeface="+mn-lt"/>
                <a:cs typeface="+mn-cs"/>
              </a:defRPr>
            </a:lvl4pPr>
            <a:lvl5pPr>
              <a:buFont typeface="Wingdings" pitchFamily="2" charset="2"/>
              <a:buChar char=""/>
              <a:defRPr lang="en-US" altLang="en-US" sz="2000" dirty="0">
                <a:solidFill>
                  <a:schemeClr val="tx1"/>
                </a:solidFill>
                <a:latin typeface="+mn-lt"/>
                <a:cs typeface="+mn-cs"/>
              </a:defRPr>
            </a:lvl5p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endParaRPr lang="en-US" dirty="0"/>
          </a:p>
        </p:txBody>
      </p:sp>
      <p:sp>
        <p:nvSpPr>
          <p:cNvPr id="7" name="바닥글 개체 틀 4">
            <a:extLst>
              <a:ext uri="{FF2B5EF4-FFF2-40B4-BE49-F238E27FC236}">
                <a16:creationId xmlns:a16="http://schemas.microsoft.com/office/drawing/2014/main" id="{6D831ADC-5ED5-894D-94AA-5CD00B9BD446}"/>
              </a:ext>
            </a:extLst>
          </p:cNvPr>
          <p:cNvSpPr>
            <a:spLocks noGrp="1"/>
          </p:cNvSpPr>
          <p:nvPr>
            <p:ph type="ftr" sz="quarter" idx="10"/>
          </p:nvPr>
        </p:nvSpPr>
        <p:spPr/>
        <p:txBody>
          <a:bodyPr/>
          <a:lstStyle>
            <a:lvl1pPr>
              <a:defRPr/>
            </a:lvl1pPr>
          </a:lstStyle>
          <a:p>
            <a:pPr>
              <a:defRPr/>
            </a:pPr>
            <a:endParaRPr lang="ko-KR" altLang="en-US"/>
          </a:p>
        </p:txBody>
      </p:sp>
      <p:sp>
        <p:nvSpPr>
          <p:cNvPr id="9" name="슬라이드 번호 개체 틀 5">
            <a:extLst>
              <a:ext uri="{FF2B5EF4-FFF2-40B4-BE49-F238E27FC236}">
                <a16:creationId xmlns:a16="http://schemas.microsoft.com/office/drawing/2014/main" id="{1C07AF50-B04E-D841-BE01-835652900F48}"/>
              </a:ext>
            </a:extLst>
          </p:cNvPr>
          <p:cNvSpPr>
            <a:spLocks noGrp="1"/>
          </p:cNvSpPr>
          <p:nvPr>
            <p:ph type="sldNum" sz="quarter" idx="11"/>
          </p:nvPr>
        </p:nvSpPr>
        <p:spPr/>
        <p:txBody>
          <a:bodyPr/>
          <a:lstStyle>
            <a:lvl1pPr>
              <a:defRPr/>
            </a:lvl1pPr>
          </a:lstStyle>
          <a:p>
            <a:pPr>
              <a:defRPr/>
            </a:pPr>
            <a:fld id="{7ED7EBEE-3983-A744-AFAD-2EF5AE23F7D4}" type="slidenum">
              <a:rPr lang="ko-KR" altLang="en-US"/>
              <a:pPr>
                <a:defRPr/>
              </a:pPr>
              <a:t>‹#›</a:t>
            </a:fld>
            <a:endParaRPr lang="ko-KR" altLang="en-US"/>
          </a:p>
        </p:txBody>
      </p:sp>
    </p:spTree>
    <p:extLst>
      <p:ext uri="{BB962C8B-B14F-4D97-AF65-F5344CB8AC3E}">
        <p14:creationId xmlns:p14="http://schemas.microsoft.com/office/powerpoint/2010/main" val="1699135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빈 화면">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E59D4C54-43EE-664A-A75E-726E3053EBEE}"/>
              </a:ext>
            </a:extLst>
          </p:cNvPr>
          <p:cNvSpPr>
            <a:spLocks noGrp="1" noChangeArrowheads="1"/>
          </p:cNvSpPr>
          <p:nvPr>
            <p:ph type="dt" sz="half" idx="10"/>
          </p:nvPr>
        </p:nvSpPr>
        <p:spPr>
          <a:xfrm>
            <a:off x="914400" y="6324600"/>
            <a:ext cx="1905000" cy="457200"/>
          </a:xfrm>
          <a:prstGeom prst="rect">
            <a:avLst/>
          </a:prstGeom>
        </p:spPr>
        <p:txBody>
          <a:bodyPr/>
          <a:lstStyle>
            <a:lvl1pPr algn="l" eaLnBrk="1" latinLnBrk="1" hangingPunct="1">
              <a:defRPr u="none">
                <a:latin typeface="굴림" pitchFamily="50" charset="-127"/>
                <a:ea typeface="굴림" pitchFamily="50" charset="-127"/>
              </a:defRPr>
            </a:lvl1pPr>
          </a:lstStyle>
          <a:p>
            <a:pPr>
              <a:defRPr/>
            </a:pPr>
            <a:fld id="{548CBC6F-8CA5-4C28-BDFA-FD23DB42AC0B}" type="datetime1">
              <a:rPr lang="ko-KR" altLang="en-US"/>
              <a:pPr>
                <a:defRPr/>
              </a:pPr>
              <a:t>2019-09-11</a:t>
            </a:fld>
            <a:endParaRPr lang="en-US" altLang="ko-KR"/>
          </a:p>
        </p:txBody>
      </p:sp>
      <p:sp>
        <p:nvSpPr>
          <p:cNvPr id="3" name="Rectangle 12">
            <a:extLst>
              <a:ext uri="{FF2B5EF4-FFF2-40B4-BE49-F238E27FC236}">
                <a16:creationId xmlns:a16="http://schemas.microsoft.com/office/drawing/2014/main" id="{273DF603-F710-6543-88B8-4625181727E0}"/>
              </a:ext>
            </a:extLst>
          </p:cNvPr>
          <p:cNvSpPr>
            <a:spLocks noGrp="1" noChangeArrowheads="1"/>
          </p:cNvSpPr>
          <p:nvPr>
            <p:ph type="ftr" sz="quarter" idx="11"/>
          </p:nvPr>
        </p:nvSpPr>
        <p:spPr/>
        <p:txBody>
          <a:bodyPr/>
          <a:lstStyle>
            <a:lvl1pPr>
              <a:defRPr/>
            </a:lvl1pPr>
          </a:lstStyle>
          <a:p>
            <a:pPr>
              <a:defRPr/>
            </a:pPr>
            <a:endParaRPr lang="en-US" altLang="ko-KR"/>
          </a:p>
        </p:txBody>
      </p:sp>
      <p:sp>
        <p:nvSpPr>
          <p:cNvPr id="4" name="Rectangle 13">
            <a:extLst>
              <a:ext uri="{FF2B5EF4-FFF2-40B4-BE49-F238E27FC236}">
                <a16:creationId xmlns:a16="http://schemas.microsoft.com/office/drawing/2014/main" id="{8BACAA5B-1C6F-044C-A6CB-D6A0ECABC5B8}"/>
              </a:ext>
            </a:extLst>
          </p:cNvPr>
          <p:cNvSpPr>
            <a:spLocks noGrp="1" noChangeArrowheads="1"/>
          </p:cNvSpPr>
          <p:nvPr>
            <p:ph type="sldNum" sz="quarter" idx="12"/>
          </p:nvPr>
        </p:nvSpPr>
        <p:spPr/>
        <p:txBody>
          <a:bodyPr/>
          <a:lstStyle>
            <a:lvl1pPr>
              <a:defRPr/>
            </a:lvl1pPr>
          </a:lstStyle>
          <a:p>
            <a:pPr>
              <a:defRPr/>
            </a:pPr>
            <a:fld id="{9372101F-660A-B145-8177-A1B5D525E488}" type="slidenum">
              <a:rPr lang="en-US" altLang="ko-KR"/>
              <a:pPr>
                <a:defRPr/>
              </a:pPr>
              <a:t>‹#›</a:t>
            </a:fld>
            <a:endParaRPr lang="en-US" altLang="ko-KR"/>
          </a:p>
        </p:txBody>
      </p:sp>
    </p:spTree>
    <p:extLst>
      <p:ext uri="{BB962C8B-B14F-4D97-AF65-F5344CB8AC3E}">
        <p14:creationId xmlns:p14="http://schemas.microsoft.com/office/powerpoint/2010/main" val="1666941995"/>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제목 개체 틀 21">
            <a:extLst>
              <a:ext uri="{FF2B5EF4-FFF2-40B4-BE49-F238E27FC236}">
                <a16:creationId xmlns:a16="http://schemas.microsoft.com/office/drawing/2014/main" id="{B2929671-48FD-344D-AE22-99577FEC84C4}"/>
              </a:ext>
            </a:extLst>
          </p:cNvPr>
          <p:cNvSpPr>
            <a:spLocks noGrp="1"/>
          </p:cNvSpPr>
          <p:nvPr>
            <p:ph type="title"/>
          </p:nvPr>
        </p:nvSpPr>
        <p:spPr bwMode="auto">
          <a:xfrm>
            <a:off x="457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ko-KR" altLang="en-US"/>
              <a:t>마스터 제목 스타일 편집</a:t>
            </a:r>
            <a:endParaRPr lang="en-US" altLang="ko-KR"/>
          </a:p>
        </p:txBody>
      </p:sp>
      <p:sp>
        <p:nvSpPr>
          <p:cNvPr id="1027" name="텍스트 개체 틀 12">
            <a:extLst>
              <a:ext uri="{FF2B5EF4-FFF2-40B4-BE49-F238E27FC236}">
                <a16:creationId xmlns:a16="http://schemas.microsoft.com/office/drawing/2014/main" id="{4549DAED-5D64-5645-BB1E-D4D5ED484320}"/>
              </a:ext>
            </a:extLst>
          </p:cNvPr>
          <p:cNvSpPr>
            <a:spLocks noGrp="1"/>
          </p:cNvSpPr>
          <p:nvPr>
            <p:ph type="body" idx="1"/>
          </p:nvPr>
        </p:nvSpPr>
        <p:spPr bwMode="auto">
          <a:xfrm>
            <a:off x="457200" y="1219200"/>
            <a:ext cx="8401050" cy="513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ko-KR" altLang="en-US"/>
              <a:t> 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altLang="ko-KR"/>
          </a:p>
        </p:txBody>
      </p:sp>
      <p:sp>
        <p:nvSpPr>
          <p:cNvPr id="3" name="바닥글 개체 틀 2">
            <a:extLst>
              <a:ext uri="{FF2B5EF4-FFF2-40B4-BE49-F238E27FC236}">
                <a16:creationId xmlns:a16="http://schemas.microsoft.com/office/drawing/2014/main" id="{AFE468DC-3625-334C-BED7-22B9BB0EBB36}"/>
              </a:ext>
            </a:extLst>
          </p:cNvPr>
          <p:cNvSpPr>
            <a:spLocks noGrp="1"/>
          </p:cNvSpPr>
          <p:nvPr>
            <p:ph type="ftr" sz="quarter" idx="3"/>
          </p:nvPr>
        </p:nvSpPr>
        <p:spPr>
          <a:xfrm>
            <a:off x="2898775" y="6356350"/>
            <a:ext cx="3505200" cy="365125"/>
          </a:xfrm>
          <a:prstGeom prst="rect">
            <a:avLst/>
          </a:prstGeom>
        </p:spPr>
        <p:txBody>
          <a:bodyPr vert="horz"/>
          <a:lstStyle>
            <a:lvl1pPr algn="r" eaLnBrk="1" fontAlgn="auto" latinLnBrk="0" hangingPunct="1">
              <a:spcBef>
                <a:spcPts val="0"/>
              </a:spcBef>
              <a:spcAft>
                <a:spcPts val="0"/>
              </a:spcAft>
              <a:defRPr kumimoji="0" sz="1400" u="none">
                <a:solidFill>
                  <a:schemeClr val="tx2"/>
                </a:solidFill>
                <a:latin typeface="+mn-lt"/>
                <a:ea typeface="+mn-ea"/>
              </a:defRPr>
            </a:lvl1pPr>
          </a:lstStyle>
          <a:p>
            <a:pPr>
              <a:defRPr/>
            </a:pPr>
            <a:endParaRPr lang="ko-KR" altLang="en-US"/>
          </a:p>
        </p:txBody>
      </p:sp>
      <p:sp>
        <p:nvSpPr>
          <p:cNvPr id="23" name="슬라이드 번호 개체 틀 22">
            <a:extLst>
              <a:ext uri="{FF2B5EF4-FFF2-40B4-BE49-F238E27FC236}">
                <a16:creationId xmlns:a16="http://schemas.microsoft.com/office/drawing/2014/main" id="{F1E27D75-7BB3-4742-B677-0B7A93F84E24}"/>
              </a:ext>
            </a:extLst>
          </p:cNvPr>
          <p:cNvSpPr>
            <a:spLocks noGrp="1"/>
          </p:cNvSpPr>
          <p:nvPr>
            <p:ph type="sldNum" sz="quarter" idx="4"/>
          </p:nvPr>
        </p:nvSpPr>
        <p:spPr>
          <a:xfrm>
            <a:off x="6715125" y="6357938"/>
            <a:ext cx="1981200" cy="365125"/>
          </a:xfrm>
          <a:prstGeom prst="rect">
            <a:avLst/>
          </a:prstGeom>
        </p:spPr>
        <p:txBody>
          <a:bodyPr vert="horz" wrap="square" lIns="91440" tIns="45720" rIns="91440" bIns="45720" numCol="1" anchor="t" anchorCtr="0" compatLnSpc="1">
            <a:prstTxWarp prst="textNoShape">
              <a:avLst/>
            </a:prstTxWarp>
          </a:bodyPr>
          <a:lstStyle>
            <a:lvl1pPr algn="l" eaLnBrk="1" latinLnBrk="0" hangingPunct="1">
              <a:defRPr kumimoji="0" sz="1400" u="none">
                <a:solidFill>
                  <a:schemeClr val="tx2"/>
                </a:solidFill>
                <a:latin typeface="Gill Sans MT" charset="0"/>
                <a:ea typeface="맑은 고딕" charset="-127"/>
              </a:defRPr>
            </a:lvl1pPr>
          </a:lstStyle>
          <a:p>
            <a:pPr>
              <a:defRPr/>
            </a:pPr>
            <a:fld id="{B3994616-9319-C546-B2AA-0603FBC95D30}" type="slidenum">
              <a:rPr lang="ko-KR" altLang="en-US"/>
              <a:pPr>
                <a:defRPr/>
              </a:pPr>
              <a:t>‹#›</a:t>
            </a:fld>
            <a:endParaRPr lang="ko-KR" altLang="en-US"/>
          </a:p>
        </p:txBody>
      </p:sp>
    </p:spTree>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Lst>
  <p:txStyles>
    <p:titleStyle>
      <a:lvl1pPr algn="l" rtl="0" eaLnBrk="0" fontAlgn="base" latinLnBrk="1" hangingPunct="0">
        <a:spcBef>
          <a:spcPct val="0"/>
        </a:spcBef>
        <a:spcAft>
          <a:spcPct val="0"/>
        </a:spcAft>
        <a:defRPr lang="en-US" altLang="en-US" sz="4000" kern="1200" dirty="0">
          <a:solidFill>
            <a:srgbClr val="333399"/>
          </a:solidFill>
          <a:latin typeface="Tahoma" pitchFamily="34" charset="0"/>
          <a:ea typeface="+mj-ea"/>
          <a:cs typeface="Tahoma" pitchFamily="34" charset="0"/>
        </a:defRPr>
      </a:lvl1pPr>
      <a:lvl2pPr algn="l" rtl="0" eaLnBrk="0" fontAlgn="base" latinLnBrk="1" hangingPunct="0">
        <a:spcBef>
          <a:spcPct val="0"/>
        </a:spcBef>
        <a:spcAft>
          <a:spcPct val="0"/>
        </a:spcAft>
        <a:defRPr sz="4000">
          <a:solidFill>
            <a:srgbClr val="333399"/>
          </a:solidFill>
          <a:latin typeface="Tahoma" pitchFamily="34" charset="0"/>
          <a:ea typeface="돋움" pitchFamily="50" charset="-127"/>
          <a:cs typeface="Tahoma" pitchFamily="34" charset="0"/>
        </a:defRPr>
      </a:lvl2pPr>
      <a:lvl3pPr algn="l" rtl="0" eaLnBrk="0" fontAlgn="base" latinLnBrk="1" hangingPunct="0">
        <a:spcBef>
          <a:spcPct val="0"/>
        </a:spcBef>
        <a:spcAft>
          <a:spcPct val="0"/>
        </a:spcAft>
        <a:defRPr sz="4000">
          <a:solidFill>
            <a:srgbClr val="333399"/>
          </a:solidFill>
          <a:latin typeface="Tahoma" pitchFamily="34" charset="0"/>
          <a:ea typeface="돋움" pitchFamily="50" charset="-127"/>
          <a:cs typeface="Tahoma" pitchFamily="34" charset="0"/>
        </a:defRPr>
      </a:lvl3pPr>
      <a:lvl4pPr algn="l" rtl="0" eaLnBrk="0" fontAlgn="base" latinLnBrk="1" hangingPunct="0">
        <a:spcBef>
          <a:spcPct val="0"/>
        </a:spcBef>
        <a:spcAft>
          <a:spcPct val="0"/>
        </a:spcAft>
        <a:defRPr sz="4000">
          <a:solidFill>
            <a:srgbClr val="333399"/>
          </a:solidFill>
          <a:latin typeface="Tahoma" pitchFamily="34" charset="0"/>
          <a:ea typeface="돋움" pitchFamily="50" charset="-127"/>
          <a:cs typeface="Tahoma" pitchFamily="34" charset="0"/>
        </a:defRPr>
      </a:lvl4pPr>
      <a:lvl5pPr algn="l" rtl="0" eaLnBrk="0" fontAlgn="base" latinLnBrk="1" hangingPunct="0">
        <a:spcBef>
          <a:spcPct val="0"/>
        </a:spcBef>
        <a:spcAft>
          <a:spcPct val="0"/>
        </a:spcAft>
        <a:defRPr sz="4000">
          <a:solidFill>
            <a:srgbClr val="333399"/>
          </a:solidFill>
          <a:latin typeface="Tahoma" pitchFamily="34" charset="0"/>
          <a:ea typeface="돋움" pitchFamily="50" charset="-127"/>
          <a:cs typeface="Tahoma" pitchFamily="34" charset="0"/>
        </a:defRPr>
      </a:lvl5pPr>
      <a:lvl6pPr marL="457200" algn="l" rtl="0" fontAlgn="base" latinLnBrk="1">
        <a:spcBef>
          <a:spcPct val="0"/>
        </a:spcBef>
        <a:spcAft>
          <a:spcPct val="0"/>
        </a:spcAft>
        <a:defRPr sz="3200">
          <a:solidFill>
            <a:schemeClr val="tx2"/>
          </a:solidFill>
          <a:latin typeface="Bookman Old Style" pitchFamily="18" charset="0"/>
          <a:ea typeface="돋움" pitchFamily="50" charset="-127"/>
        </a:defRPr>
      </a:lvl6pPr>
      <a:lvl7pPr marL="914400" algn="l" rtl="0" fontAlgn="base" latinLnBrk="1">
        <a:spcBef>
          <a:spcPct val="0"/>
        </a:spcBef>
        <a:spcAft>
          <a:spcPct val="0"/>
        </a:spcAft>
        <a:defRPr sz="3200">
          <a:solidFill>
            <a:schemeClr val="tx2"/>
          </a:solidFill>
          <a:latin typeface="Bookman Old Style" pitchFamily="18" charset="0"/>
          <a:ea typeface="돋움" pitchFamily="50" charset="-127"/>
        </a:defRPr>
      </a:lvl7pPr>
      <a:lvl8pPr marL="1371600" algn="l" rtl="0" fontAlgn="base" latinLnBrk="1">
        <a:spcBef>
          <a:spcPct val="0"/>
        </a:spcBef>
        <a:spcAft>
          <a:spcPct val="0"/>
        </a:spcAft>
        <a:defRPr sz="3200">
          <a:solidFill>
            <a:schemeClr val="tx2"/>
          </a:solidFill>
          <a:latin typeface="Bookman Old Style" pitchFamily="18" charset="0"/>
          <a:ea typeface="돋움" pitchFamily="50" charset="-127"/>
        </a:defRPr>
      </a:lvl8pPr>
      <a:lvl9pPr marL="1828800" algn="l" rtl="0" fontAlgn="base" latinLnBrk="1">
        <a:spcBef>
          <a:spcPct val="0"/>
        </a:spcBef>
        <a:spcAft>
          <a:spcPct val="0"/>
        </a:spcAft>
        <a:defRPr sz="3200">
          <a:solidFill>
            <a:schemeClr val="tx2"/>
          </a:solidFill>
          <a:latin typeface="Bookman Old Style" pitchFamily="18" charset="0"/>
          <a:ea typeface="돋움" pitchFamily="50" charset="-127"/>
        </a:defRPr>
      </a:lvl9pPr>
    </p:titleStyle>
    <p:bodyStyle>
      <a:lvl1pPr marL="273050" indent="-273050" algn="l" rtl="0" eaLnBrk="0" fontAlgn="base" latinLnBrk="1" hangingPunct="0">
        <a:spcBef>
          <a:spcPts val="600"/>
        </a:spcBef>
        <a:spcAft>
          <a:spcPct val="0"/>
        </a:spcAft>
        <a:buClr>
          <a:srgbClr val="081DE8"/>
        </a:buClr>
        <a:buSzPct val="76000"/>
        <a:buBlip>
          <a:blip r:embed="rId5"/>
        </a:buBlip>
        <a:defRPr sz="3200" kern="1200">
          <a:solidFill>
            <a:schemeClr val="tx1"/>
          </a:solidFill>
          <a:latin typeface="+mn-lt"/>
          <a:ea typeface="+mn-ea"/>
          <a:cs typeface="+mn-cs"/>
        </a:defRPr>
      </a:lvl1pPr>
      <a:lvl2pPr marL="547688" indent="-273050" algn="l" rtl="0" eaLnBrk="0" fontAlgn="base" latinLnBrk="1" hangingPunct="0">
        <a:spcBef>
          <a:spcPts val="500"/>
        </a:spcBef>
        <a:spcAft>
          <a:spcPct val="0"/>
        </a:spcAft>
        <a:buClr>
          <a:srgbClr val="0156FF"/>
        </a:buClr>
        <a:buSzPct val="76000"/>
        <a:buFont typeface="Wingdings" pitchFamily="2" charset="2"/>
        <a:buChar char=""/>
        <a:defRPr lang="ko-KR" altLang="en-US" sz="2800" kern="1200" dirty="0">
          <a:solidFill>
            <a:schemeClr val="tx1"/>
          </a:solidFill>
          <a:latin typeface="+mn-lt"/>
          <a:ea typeface="+mn-ea"/>
          <a:cs typeface="+mn-cs"/>
        </a:defRPr>
      </a:lvl2pPr>
      <a:lvl3pPr marL="822325" indent="-228600" algn="l" rtl="0" eaLnBrk="0" fontAlgn="base" latinLnBrk="1" hangingPunct="0">
        <a:spcBef>
          <a:spcPts val="500"/>
        </a:spcBef>
        <a:spcAft>
          <a:spcPct val="0"/>
        </a:spcAft>
        <a:buClr>
          <a:srgbClr val="00B0F0"/>
        </a:buClr>
        <a:buSzPct val="76000"/>
        <a:buFont typeface="Wingdings 3" pitchFamily="2" charset="2"/>
        <a:buChar char=""/>
        <a:defRPr lang="ko-KR" altLang="en-US" sz="2400" kern="1200" dirty="0">
          <a:solidFill>
            <a:schemeClr val="tx1"/>
          </a:solidFill>
          <a:latin typeface="+mn-lt"/>
          <a:ea typeface="+mn-ea"/>
          <a:cs typeface="+mn-cs"/>
        </a:defRPr>
      </a:lvl3pPr>
      <a:lvl4pPr marL="1096963" indent="-228600" algn="l" rtl="0" eaLnBrk="0" fontAlgn="base" latinLnBrk="1" hangingPunct="0">
        <a:spcBef>
          <a:spcPts val="400"/>
        </a:spcBef>
        <a:spcAft>
          <a:spcPct val="0"/>
        </a:spcAft>
        <a:buClr>
          <a:srgbClr val="FFC000"/>
        </a:buClr>
        <a:buSzPct val="70000"/>
        <a:buFont typeface="Wingdings" pitchFamily="2" charset="2"/>
        <a:buChar char=""/>
        <a:defRPr lang="ko-KR" altLang="en-US" sz="2000" kern="1200" dirty="0">
          <a:solidFill>
            <a:schemeClr val="tx1"/>
          </a:solidFill>
          <a:latin typeface="+mn-lt"/>
          <a:ea typeface="+mn-ea"/>
          <a:cs typeface="+mn-cs"/>
        </a:defRPr>
      </a:lvl4pPr>
      <a:lvl5pPr marL="1371600" indent="-228600" algn="l" rtl="0" eaLnBrk="0" fontAlgn="base" latinLnBrk="1" hangingPunct="0">
        <a:spcBef>
          <a:spcPts val="300"/>
        </a:spcBef>
        <a:spcAft>
          <a:spcPct val="0"/>
        </a:spcAft>
        <a:buClr>
          <a:schemeClr val="accent2"/>
        </a:buClr>
        <a:buSzPct val="70000"/>
        <a:buFont typeface="Wingdings" pitchFamily="2" charset="2"/>
        <a:buChar char=""/>
        <a:defRPr lang="en-US" altLang="en-US" sz="2000" kern="1200" dirty="0">
          <a:solidFill>
            <a:schemeClr val="tx1"/>
          </a:solidFill>
          <a:latin typeface="+mn-lt"/>
          <a:ea typeface="+mn-ea"/>
          <a:cs typeface="+mn-cs"/>
        </a:defRPr>
      </a:lvl5pPr>
      <a:lvl6pPr marL="1645920" indent="-182880" algn="l" rtl="0" eaLnBrk="1" latinLnBrk="1"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1"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1"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1"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1" hangingPunct="1">
        <a:defRPr kumimoji="0" kern="1200">
          <a:solidFill>
            <a:schemeClr val="tx1"/>
          </a:solidFill>
          <a:latin typeface="+mn-lt"/>
          <a:ea typeface="+mn-ea"/>
          <a:cs typeface="+mn-cs"/>
        </a:defRPr>
      </a:lvl1pPr>
      <a:lvl2pPr marL="457200" algn="l" rtl="0" eaLnBrk="1" latinLnBrk="1" hangingPunct="1">
        <a:defRPr kumimoji="0" kern="1200">
          <a:solidFill>
            <a:schemeClr val="tx1"/>
          </a:solidFill>
          <a:latin typeface="+mn-lt"/>
          <a:ea typeface="+mn-ea"/>
          <a:cs typeface="+mn-cs"/>
        </a:defRPr>
      </a:lvl2pPr>
      <a:lvl3pPr marL="914400" algn="l" rtl="0" eaLnBrk="1" latinLnBrk="1" hangingPunct="1">
        <a:defRPr kumimoji="0" kern="1200">
          <a:solidFill>
            <a:schemeClr val="tx1"/>
          </a:solidFill>
          <a:latin typeface="+mn-lt"/>
          <a:ea typeface="+mn-ea"/>
          <a:cs typeface="+mn-cs"/>
        </a:defRPr>
      </a:lvl3pPr>
      <a:lvl4pPr marL="1371600" algn="l" rtl="0" eaLnBrk="1" latinLnBrk="1" hangingPunct="1">
        <a:defRPr kumimoji="0" kern="1200">
          <a:solidFill>
            <a:schemeClr val="tx1"/>
          </a:solidFill>
          <a:latin typeface="+mn-lt"/>
          <a:ea typeface="+mn-ea"/>
          <a:cs typeface="+mn-cs"/>
        </a:defRPr>
      </a:lvl4pPr>
      <a:lvl5pPr marL="1828800" algn="l" rtl="0" eaLnBrk="1" latinLnBrk="1" hangingPunct="1">
        <a:defRPr kumimoji="0" kern="1200">
          <a:solidFill>
            <a:schemeClr val="tx1"/>
          </a:solidFill>
          <a:latin typeface="+mn-lt"/>
          <a:ea typeface="+mn-ea"/>
          <a:cs typeface="+mn-cs"/>
        </a:defRPr>
      </a:lvl5pPr>
      <a:lvl6pPr marL="2286000" algn="l" rtl="0" eaLnBrk="1" latinLnBrk="1" hangingPunct="1">
        <a:defRPr kumimoji="0" kern="1200">
          <a:solidFill>
            <a:schemeClr val="tx1"/>
          </a:solidFill>
          <a:latin typeface="+mn-lt"/>
          <a:ea typeface="+mn-ea"/>
          <a:cs typeface="+mn-cs"/>
        </a:defRPr>
      </a:lvl6pPr>
      <a:lvl7pPr marL="2743200" algn="l" rtl="0" eaLnBrk="1" latinLnBrk="1" hangingPunct="1">
        <a:defRPr kumimoji="0" kern="1200">
          <a:solidFill>
            <a:schemeClr val="tx1"/>
          </a:solidFill>
          <a:latin typeface="+mn-lt"/>
          <a:ea typeface="+mn-ea"/>
          <a:cs typeface="+mn-cs"/>
        </a:defRPr>
      </a:lvl7pPr>
      <a:lvl8pPr marL="3200400" algn="l" rtl="0" eaLnBrk="1" latinLnBrk="1" hangingPunct="1">
        <a:defRPr kumimoji="0" kern="1200">
          <a:solidFill>
            <a:schemeClr val="tx1"/>
          </a:solidFill>
          <a:latin typeface="+mn-lt"/>
          <a:ea typeface="+mn-ea"/>
          <a:cs typeface="+mn-cs"/>
        </a:defRPr>
      </a:lvl8pPr>
      <a:lvl9pPr marL="3657600" algn="l" rtl="0" eaLnBrk="1" latinLnBrk="1"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wmf"/><Relationship Id="rId4" Type="http://schemas.openxmlformats.org/officeDocument/2006/relationships/image" Target="../media/image10.w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1.emf"/><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emf"/><Relationship Id="rId4" Type="http://schemas.openxmlformats.org/officeDocument/2006/relationships/image" Target="../media/image18.emf"/></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22.png"/><Relationship Id="rId4" Type="http://schemas.openxmlformats.org/officeDocument/2006/relationships/image" Target="../media/image18.emf"/></Relationships>
</file>

<file path=ppt/slides/_rels/slide4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8.emf"/><Relationship Id="rId7" Type="http://schemas.openxmlformats.org/officeDocument/2006/relationships/image" Target="../media/image24.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19.emf"/><Relationship Id="rId4" Type="http://schemas.openxmlformats.org/officeDocument/2006/relationships/image" Target="../media/image2.png"/><Relationship Id="rId9" Type="http://schemas.openxmlformats.org/officeDocument/2006/relationships/image" Target="../media/image26.png"/></Relationships>
</file>

<file path=ppt/slides/_rels/slide4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png"/><Relationship Id="rId7" Type="http://schemas.openxmlformats.org/officeDocument/2006/relationships/image" Target="../media/image24.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19.emf"/><Relationship Id="rId4" Type="http://schemas.openxmlformats.org/officeDocument/2006/relationships/image" Target="../media/image18.emf"/><Relationship Id="rId9" Type="http://schemas.openxmlformats.org/officeDocument/2006/relationships/image" Target="../media/image25.png"/></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8.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8.emf"/><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5.emf"/><Relationship Id="rId5" Type="http://schemas.openxmlformats.org/officeDocument/2006/relationships/oleObject" Target="../embeddings/oleObject1.bin"/><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4">
            <a:extLst>
              <a:ext uri="{FF2B5EF4-FFF2-40B4-BE49-F238E27FC236}">
                <a16:creationId xmlns:a16="http://schemas.microsoft.com/office/drawing/2014/main" id="{AE1E9BC3-FFBC-0C4C-AC04-70B224E32523}"/>
              </a:ext>
            </a:extLst>
          </p:cNvPr>
          <p:cNvSpPr>
            <a:spLocks noGrp="1" noChangeArrowheads="1"/>
          </p:cNvSpPr>
          <p:nvPr>
            <p:ph type="ctrTitle"/>
          </p:nvPr>
        </p:nvSpPr>
        <p:spPr>
          <a:xfrm>
            <a:off x="428625" y="1643063"/>
            <a:ext cx="8191500" cy="1252537"/>
          </a:xfrm>
        </p:spPr>
        <p:txBody>
          <a:bodyPr/>
          <a:lstStyle/>
          <a:p>
            <a:pPr algn="ctr" eaLnBrk="1" hangingPunct="1"/>
            <a:r>
              <a:rPr altLang="ko-KR" sz="3600" smtClean="0">
                <a:ea typeface="굴림" panose="020B0600000101010101" pitchFamily="34" charset="-127"/>
              </a:rPr>
              <a:t>Internet of Things</a:t>
            </a:r>
            <a:r>
              <a:rPr altLang="ko-KR" sz="3600">
                <a:ea typeface="굴림" panose="020B0600000101010101" pitchFamily="34" charset="-127"/>
              </a:rPr>
              <a:t/>
            </a:r>
            <a:br>
              <a:rPr altLang="ko-KR" sz="3600">
                <a:ea typeface="굴림" panose="020B0600000101010101" pitchFamily="34" charset="-127"/>
              </a:rPr>
            </a:br>
            <a:r>
              <a:rPr lang="ko-KR" altLang="en-US" sz="2800" smtClean="0">
                <a:solidFill>
                  <a:srgbClr val="0000CC"/>
                </a:solidFill>
                <a:ea typeface="굴림" panose="020B0600000101010101" pitchFamily="34" charset="-127"/>
              </a:rPr>
              <a:t>디지털 서명 및 인증 프로토콜</a:t>
            </a:r>
            <a:endParaRPr altLang="ko-KR" sz="2800">
              <a:solidFill>
                <a:srgbClr val="0000CC"/>
              </a:solidFill>
              <a:ea typeface="굴림" panose="020B0600000101010101" pitchFamily="34" charset="-127"/>
            </a:endParaRPr>
          </a:p>
        </p:txBody>
      </p:sp>
      <p:sp>
        <p:nvSpPr>
          <p:cNvPr id="7170" name="Rectangle 5">
            <a:extLst>
              <a:ext uri="{FF2B5EF4-FFF2-40B4-BE49-F238E27FC236}">
                <a16:creationId xmlns:a16="http://schemas.microsoft.com/office/drawing/2014/main" id="{B26403C4-D707-6F4F-914B-1EC85148C827}"/>
              </a:ext>
            </a:extLst>
          </p:cNvPr>
          <p:cNvSpPr txBox="1">
            <a:spLocks noChangeArrowheads="1"/>
          </p:cNvSpPr>
          <p:nvPr/>
        </p:nvSpPr>
        <p:spPr bwMode="auto">
          <a:xfrm>
            <a:off x="1371600" y="4495800"/>
            <a:ext cx="6477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gn="ctr" eaLnBrk="1" hangingPunct="1">
              <a:lnSpc>
                <a:spcPct val="80000"/>
              </a:lnSpc>
              <a:buClr>
                <a:schemeClr val="accent1"/>
              </a:buClr>
              <a:buFontTx/>
              <a:buNone/>
            </a:pPr>
            <a:r>
              <a:rPr kumimoji="0" lang="en-US" altLang="ko-KR" sz="2000" u="none" dirty="0" err="1">
                <a:solidFill>
                  <a:srgbClr val="002060"/>
                </a:solidFill>
                <a:latin typeface="Tahoma" panose="020B0604030504040204" pitchFamily="34" charset="0"/>
                <a:ea typeface="굴림" panose="020B0600000101010101" pitchFamily="34" charset="-127"/>
                <a:cs typeface="Tahoma" panose="020B0604030504040204" pitchFamily="34" charset="0"/>
              </a:rPr>
              <a:t>Howon</a:t>
            </a:r>
            <a:r>
              <a:rPr kumimoji="0" lang="en-US" altLang="ko-KR" sz="2000" u="none" dirty="0">
                <a:solidFill>
                  <a:srgbClr val="002060"/>
                </a:solidFill>
                <a:latin typeface="Tahoma" panose="020B0604030504040204" pitchFamily="34" charset="0"/>
                <a:ea typeface="굴림" panose="020B0600000101010101" pitchFamily="34" charset="-127"/>
                <a:cs typeface="Tahoma" panose="020B0604030504040204" pitchFamily="34" charset="0"/>
              </a:rPr>
              <a:t> Kim </a:t>
            </a:r>
          </a:p>
          <a:p>
            <a:pPr algn="ctr" eaLnBrk="1" hangingPunct="1">
              <a:lnSpc>
                <a:spcPct val="80000"/>
              </a:lnSpc>
              <a:buClr>
                <a:schemeClr val="accent1"/>
              </a:buClr>
              <a:buFontTx/>
              <a:buNone/>
            </a:pPr>
            <a:r>
              <a:rPr kumimoji="0" lang="en-US" altLang="ko-KR" sz="2000" u="none" smtClean="0">
                <a:solidFill>
                  <a:srgbClr val="002060"/>
                </a:solidFill>
                <a:latin typeface="Tahoma" panose="020B0604030504040204" pitchFamily="34" charset="0"/>
                <a:ea typeface="굴림" panose="020B0600000101010101" pitchFamily="34" charset="-127"/>
                <a:cs typeface="Tahoma" panose="020B0604030504040204" pitchFamily="34" charset="0"/>
              </a:rPr>
              <a:t>2019.9</a:t>
            </a:r>
            <a:endParaRPr kumimoji="0" lang="en-US" altLang="ko-KR" sz="1000" u="none">
              <a:solidFill>
                <a:srgbClr val="002060"/>
              </a:solidFill>
              <a:latin typeface="Tahoma" panose="020B0604030504040204" pitchFamily="34" charset="0"/>
              <a:ea typeface="굴림" panose="020B0600000101010101" pitchFamily="34" charset="-127"/>
              <a:cs typeface="Tahoma" panose="020B060403050404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3"/>
          <p:cNvSpPr>
            <a:spLocks noGrp="1" noChangeArrowheads="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Hebrew)" charset="0"/>
              </a:defRPr>
            </a:lvl1pPr>
            <a:lvl2pPr marL="742950" indent="-285750">
              <a:spcBef>
                <a:spcPct val="20000"/>
              </a:spcBef>
              <a:buClr>
                <a:schemeClr val="folHlink"/>
              </a:buClr>
              <a:buSzPct val="55000"/>
              <a:buFont typeface="Wingdings" panose="05000000000000000000" pitchFamily="2" charset="2"/>
              <a:buChar char="q"/>
              <a:defRPr sz="2800">
                <a:solidFill>
                  <a:schemeClr val="tx1"/>
                </a:solidFill>
                <a:latin typeface="Tahoma" panose="020B0604030504040204" pitchFamily="34" charset="0"/>
                <a:cs typeface="Times New Roman (Hebrew)"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Hebrew)"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Hebrew)"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9pPr>
          </a:lstStyle>
          <a:p>
            <a:pPr>
              <a:spcBef>
                <a:spcPct val="0"/>
              </a:spcBef>
              <a:buClrTx/>
              <a:buSzTx/>
              <a:buFontTx/>
              <a:buNone/>
            </a:pPr>
            <a:fld id="{0F5704EB-0558-49BD-88DB-1BFC4DA69D9C}" type="slidenum">
              <a:rPr lang="en-US" altLang="ko-KR" sz="1000" smtClean="0">
                <a:ea typeface="굴림" panose="020B0600000101010101" pitchFamily="50" charset="-127"/>
              </a:rPr>
              <a:pPr>
                <a:spcBef>
                  <a:spcPct val="0"/>
                </a:spcBef>
                <a:buClrTx/>
                <a:buSzTx/>
                <a:buFontTx/>
                <a:buNone/>
              </a:pPr>
              <a:t>10</a:t>
            </a:fld>
            <a:endParaRPr lang="en-US" altLang="ko-KR" sz="1000">
              <a:ea typeface="굴림" panose="020B0600000101010101" pitchFamily="50" charset="-127"/>
            </a:endParaRPr>
          </a:p>
        </p:txBody>
      </p:sp>
      <p:sp>
        <p:nvSpPr>
          <p:cNvPr id="46083" name="Rectangle 2"/>
          <p:cNvSpPr>
            <a:spLocks noGrp="1" noChangeArrowheads="1"/>
          </p:cNvSpPr>
          <p:nvPr>
            <p:ph type="title"/>
          </p:nvPr>
        </p:nvSpPr>
        <p:spPr>
          <a:xfrm>
            <a:off x="1143000" y="0"/>
            <a:ext cx="7793038" cy="666750"/>
          </a:xfrm>
        </p:spPr>
        <p:txBody>
          <a:bodyPr/>
          <a:lstStyle/>
          <a:p>
            <a:r>
              <a:rPr lang="en-US" altLang="ko-KR">
                <a:ea typeface="굴림" panose="020B0600000101010101" pitchFamily="50" charset="-127"/>
              </a:rPr>
              <a:t>RSA</a:t>
            </a:r>
            <a:endParaRPr lang="en-AU" altLang="ko-KR">
              <a:ea typeface="굴림" panose="020B0600000101010101" pitchFamily="50" charset="-127"/>
            </a:endParaRPr>
          </a:p>
        </p:txBody>
      </p:sp>
      <p:sp>
        <p:nvSpPr>
          <p:cNvPr id="13" name="Rectangle 9">
            <a:extLst>
              <a:ext uri="{FF2B5EF4-FFF2-40B4-BE49-F238E27FC236}">
                <a16:creationId xmlns:a16="http://schemas.microsoft.com/office/drawing/2014/main" id="{0E91AAD1-861D-4812-BAB3-A2C51D86B057}"/>
              </a:ext>
            </a:extLst>
          </p:cNvPr>
          <p:cNvSpPr>
            <a:spLocks noChangeArrowheads="1"/>
          </p:cNvSpPr>
          <p:nvPr/>
        </p:nvSpPr>
        <p:spPr bwMode="auto">
          <a:xfrm>
            <a:off x="228600" y="1268760"/>
            <a:ext cx="8686800"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Californian FB" panose="0207040306080B030204" pitchFamily="18" charset="0"/>
              </a:defRPr>
            </a:lvl1pPr>
            <a:lvl2pPr marL="742950" indent="-285750">
              <a:defRPr sz="3200" b="1">
                <a:solidFill>
                  <a:schemeClr val="tx1"/>
                </a:solidFill>
                <a:latin typeface="Californian FB" panose="0207040306080B030204" pitchFamily="18" charset="0"/>
              </a:defRPr>
            </a:lvl2pPr>
            <a:lvl3pPr marL="1143000" indent="-228600">
              <a:defRPr sz="3200" b="1">
                <a:solidFill>
                  <a:schemeClr val="tx1"/>
                </a:solidFill>
                <a:latin typeface="Californian FB" panose="0207040306080B030204" pitchFamily="18" charset="0"/>
              </a:defRPr>
            </a:lvl3pPr>
            <a:lvl4pPr marL="1600200" indent="-228600">
              <a:defRPr sz="3200" b="1">
                <a:solidFill>
                  <a:schemeClr val="tx1"/>
                </a:solidFill>
                <a:latin typeface="Californian FB" panose="0207040306080B030204" pitchFamily="18" charset="0"/>
              </a:defRPr>
            </a:lvl4pPr>
            <a:lvl5pPr marL="2057400" indent="-228600">
              <a:defRPr sz="3200" b="1">
                <a:solidFill>
                  <a:schemeClr val="tx1"/>
                </a:solidFill>
                <a:latin typeface="Californian FB" panose="0207040306080B030204" pitchFamily="18" charset="0"/>
              </a:defRPr>
            </a:lvl5pPr>
            <a:lvl6pPr marL="2514600" indent="-228600" eaLnBrk="0" fontAlgn="base" hangingPunct="0">
              <a:spcBef>
                <a:spcPct val="0"/>
              </a:spcBef>
              <a:spcAft>
                <a:spcPct val="0"/>
              </a:spcAft>
              <a:defRPr sz="3200" b="1">
                <a:solidFill>
                  <a:schemeClr val="tx1"/>
                </a:solidFill>
                <a:latin typeface="Californian FB" panose="0207040306080B030204" pitchFamily="18" charset="0"/>
              </a:defRPr>
            </a:lvl6pPr>
            <a:lvl7pPr marL="2971800" indent="-228600" eaLnBrk="0" fontAlgn="base" hangingPunct="0">
              <a:spcBef>
                <a:spcPct val="0"/>
              </a:spcBef>
              <a:spcAft>
                <a:spcPct val="0"/>
              </a:spcAft>
              <a:defRPr sz="3200" b="1">
                <a:solidFill>
                  <a:schemeClr val="tx1"/>
                </a:solidFill>
                <a:latin typeface="Californian FB" panose="0207040306080B030204" pitchFamily="18" charset="0"/>
              </a:defRPr>
            </a:lvl7pPr>
            <a:lvl8pPr marL="3429000" indent="-228600" eaLnBrk="0" fontAlgn="base" hangingPunct="0">
              <a:spcBef>
                <a:spcPct val="0"/>
              </a:spcBef>
              <a:spcAft>
                <a:spcPct val="0"/>
              </a:spcAft>
              <a:defRPr sz="3200" b="1">
                <a:solidFill>
                  <a:schemeClr val="tx1"/>
                </a:solidFill>
                <a:latin typeface="Californian FB" panose="0207040306080B030204" pitchFamily="18" charset="0"/>
              </a:defRPr>
            </a:lvl8pPr>
            <a:lvl9pPr marL="3886200" indent="-228600" eaLnBrk="0" fontAlgn="base" hangingPunct="0">
              <a:spcBef>
                <a:spcPct val="0"/>
              </a:spcBef>
              <a:spcAft>
                <a:spcPct val="0"/>
              </a:spcAft>
              <a:defRPr sz="3200" b="1">
                <a:solidFill>
                  <a:schemeClr val="tx1"/>
                </a:solidFill>
                <a:latin typeface="Californian FB" panose="0207040306080B030204" pitchFamily="18" charset="0"/>
              </a:defRPr>
            </a:lvl9pPr>
          </a:lstStyle>
          <a:p>
            <a:pPr marL="268288" indent="-268288" defTabSz="914400" latinLnBrk="1">
              <a:spcBef>
                <a:spcPts val="1000"/>
              </a:spcBef>
              <a:buSzPct val="60000"/>
              <a:buFont typeface="Wingdings" panose="05000000000000000000" pitchFamily="2" charset="2"/>
              <a:buChar char=""/>
            </a:pPr>
            <a:r>
              <a:rPr lang="en-US" altLang="zh-CN" sz="2400">
                <a:latin typeface="Tahoma" panose="020B0604030504040204" pitchFamily="34" charset="0"/>
                <a:ea typeface="굴림" panose="020B0600000101010101" pitchFamily="50" charset="-127"/>
                <a:cs typeface="Tahoma" panose="020B0604030504040204" pitchFamily="34" charset="0"/>
              </a:rPr>
              <a:t>Two Algebraic Structures</a:t>
            </a:r>
          </a:p>
        </p:txBody>
      </p:sp>
      <p:sp>
        <p:nvSpPr>
          <p:cNvPr id="14" name="Rectangle 12">
            <a:extLst>
              <a:ext uri="{FF2B5EF4-FFF2-40B4-BE49-F238E27FC236}">
                <a16:creationId xmlns:a16="http://schemas.microsoft.com/office/drawing/2014/main" id="{53546EE1-C084-4483-9501-EE18902A2AD9}"/>
              </a:ext>
            </a:extLst>
          </p:cNvPr>
          <p:cNvSpPr>
            <a:spLocks noChangeArrowheads="1"/>
          </p:cNvSpPr>
          <p:nvPr/>
        </p:nvSpPr>
        <p:spPr bwMode="auto">
          <a:xfrm>
            <a:off x="228600" y="2183160"/>
            <a:ext cx="3900340"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b="1">
                <a:solidFill>
                  <a:schemeClr val="tx1"/>
                </a:solidFill>
                <a:latin typeface="Californian FB" panose="0207040306080B030204" pitchFamily="18" charset="0"/>
              </a:defRPr>
            </a:lvl1pPr>
            <a:lvl2pPr marL="742950" indent="-285750">
              <a:defRPr sz="3200" b="1">
                <a:solidFill>
                  <a:schemeClr val="tx1"/>
                </a:solidFill>
                <a:latin typeface="Californian FB" panose="0207040306080B030204" pitchFamily="18" charset="0"/>
              </a:defRPr>
            </a:lvl2pPr>
            <a:lvl3pPr marL="1143000" indent="-228600">
              <a:defRPr sz="3200" b="1">
                <a:solidFill>
                  <a:schemeClr val="tx1"/>
                </a:solidFill>
                <a:latin typeface="Californian FB" panose="0207040306080B030204" pitchFamily="18" charset="0"/>
              </a:defRPr>
            </a:lvl3pPr>
            <a:lvl4pPr marL="1600200" indent="-228600">
              <a:defRPr sz="3200" b="1">
                <a:solidFill>
                  <a:schemeClr val="tx1"/>
                </a:solidFill>
                <a:latin typeface="Californian FB" panose="0207040306080B030204" pitchFamily="18" charset="0"/>
              </a:defRPr>
            </a:lvl4pPr>
            <a:lvl5pPr marL="2057400" indent="-228600">
              <a:defRPr sz="3200" b="1">
                <a:solidFill>
                  <a:schemeClr val="tx1"/>
                </a:solidFill>
                <a:latin typeface="Californian FB" panose="0207040306080B030204" pitchFamily="18" charset="0"/>
              </a:defRPr>
            </a:lvl5pPr>
            <a:lvl6pPr marL="2514600" indent="-228600" eaLnBrk="0" fontAlgn="base" hangingPunct="0">
              <a:spcBef>
                <a:spcPct val="0"/>
              </a:spcBef>
              <a:spcAft>
                <a:spcPct val="0"/>
              </a:spcAft>
              <a:defRPr sz="3200" b="1">
                <a:solidFill>
                  <a:schemeClr val="tx1"/>
                </a:solidFill>
                <a:latin typeface="Californian FB" panose="0207040306080B030204" pitchFamily="18" charset="0"/>
              </a:defRPr>
            </a:lvl6pPr>
            <a:lvl7pPr marL="2971800" indent="-228600" eaLnBrk="0" fontAlgn="base" hangingPunct="0">
              <a:spcBef>
                <a:spcPct val="0"/>
              </a:spcBef>
              <a:spcAft>
                <a:spcPct val="0"/>
              </a:spcAft>
              <a:defRPr sz="3200" b="1">
                <a:solidFill>
                  <a:schemeClr val="tx1"/>
                </a:solidFill>
                <a:latin typeface="Californian FB" panose="0207040306080B030204" pitchFamily="18" charset="0"/>
              </a:defRPr>
            </a:lvl7pPr>
            <a:lvl8pPr marL="3429000" indent="-228600" eaLnBrk="0" fontAlgn="base" hangingPunct="0">
              <a:spcBef>
                <a:spcPct val="0"/>
              </a:spcBef>
              <a:spcAft>
                <a:spcPct val="0"/>
              </a:spcAft>
              <a:defRPr sz="3200" b="1">
                <a:solidFill>
                  <a:schemeClr val="tx1"/>
                </a:solidFill>
                <a:latin typeface="Californian FB" panose="0207040306080B030204" pitchFamily="18" charset="0"/>
              </a:defRPr>
            </a:lvl8pPr>
            <a:lvl9pPr marL="3886200" indent="-228600" eaLnBrk="0" fontAlgn="base" hangingPunct="0">
              <a:spcBef>
                <a:spcPct val="0"/>
              </a:spcBef>
              <a:spcAft>
                <a:spcPct val="0"/>
              </a:spcAft>
              <a:defRPr sz="3200" b="1">
                <a:solidFill>
                  <a:schemeClr val="tx1"/>
                </a:solidFill>
                <a:latin typeface="Californian FB" panose="0207040306080B030204" pitchFamily="18" charset="0"/>
              </a:defRPr>
            </a:lvl9pPr>
          </a:lstStyle>
          <a:p>
            <a:pPr algn="just"/>
            <a:r>
              <a:rPr lang="en-US" altLang="zh-CN" sz="2400" i="1">
                <a:solidFill>
                  <a:srgbClr val="0000CC"/>
                </a:solidFill>
                <a:latin typeface="Times New Roman" panose="02020603050405020304" pitchFamily="18" charset="0"/>
                <a:ea typeface="SimSun" panose="02010600030101010101" pitchFamily="2" charset="-122"/>
              </a:rPr>
              <a:t>Encryption/Decryption</a:t>
            </a:r>
            <a:r>
              <a:rPr lang="en-US" altLang="zh-CN" sz="2400" i="1">
                <a:solidFill>
                  <a:srgbClr val="FF0000"/>
                </a:solidFill>
                <a:latin typeface="Times New Roman" panose="02020603050405020304" pitchFamily="18" charset="0"/>
                <a:ea typeface="SimSun" panose="02010600030101010101" pitchFamily="2" charset="-122"/>
              </a:rPr>
              <a:t> Ring</a:t>
            </a:r>
            <a:r>
              <a:rPr lang="en-US" altLang="zh-CN" sz="2400" i="1">
                <a:solidFill>
                  <a:srgbClr val="0000CC"/>
                </a:solidFill>
                <a:latin typeface="Times New Roman" panose="02020603050405020304" pitchFamily="18" charset="0"/>
                <a:ea typeface="SimSun" panose="02010600030101010101" pitchFamily="2" charset="-122"/>
              </a:rPr>
              <a:t>:</a:t>
            </a:r>
          </a:p>
        </p:txBody>
      </p:sp>
      <p:sp>
        <p:nvSpPr>
          <p:cNvPr id="15" name="Rectangle 13">
            <a:extLst>
              <a:ext uri="{FF2B5EF4-FFF2-40B4-BE49-F238E27FC236}">
                <a16:creationId xmlns:a16="http://schemas.microsoft.com/office/drawing/2014/main" id="{3A32FCEE-0053-4698-A22A-88B489EFA514}"/>
              </a:ext>
            </a:extLst>
          </p:cNvPr>
          <p:cNvSpPr>
            <a:spLocks noChangeArrowheads="1"/>
          </p:cNvSpPr>
          <p:nvPr/>
        </p:nvSpPr>
        <p:spPr bwMode="auto">
          <a:xfrm>
            <a:off x="4191000" y="2057748"/>
            <a:ext cx="3429000" cy="669925"/>
          </a:xfrm>
          <a:prstGeom prst="rect">
            <a:avLst/>
          </a:prstGeom>
          <a:solidFill>
            <a:schemeClr val="bg1"/>
          </a:solidFill>
          <a:ln w="28575">
            <a:solidFill>
              <a:schemeClr val="hlink"/>
            </a:solidFill>
            <a:miter lim="800000"/>
            <a:headEnd/>
            <a:tailEnd/>
          </a:ln>
        </p:spPr>
        <p:txBody>
          <a:bodyPr>
            <a:spAutoFit/>
          </a:bodyPr>
          <a:lstStyle>
            <a:lvl1pPr>
              <a:defRPr sz="3200" b="1">
                <a:solidFill>
                  <a:schemeClr val="tx1"/>
                </a:solidFill>
                <a:latin typeface="Californian FB" panose="0207040306080B030204" pitchFamily="18" charset="0"/>
              </a:defRPr>
            </a:lvl1pPr>
            <a:lvl2pPr marL="742950" indent="-285750">
              <a:defRPr sz="3200" b="1">
                <a:solidFill>
                  <a:schemeClr val="tx1"/>
                </a:solidFill>
                <a:latin typeface="Californian FB" panose="0207040306080B030204" pitchFamily="18" charset="0"/>
              </a:defRPr>
            </a:lvl2pPr>
            <a:lvl3pPr marL="1143000" indent="-228600">
              <a:defRPr sz="3200" b="1">
                <a:solidFill>
                  <a:schemeClr val="tx1"/>
                </a:solidFill>
                <a:latin typeface="Californian FB" panose="0207040306080B030204" pitchFamily="18" charset="0"/>
              </a:defRPr>
            </a:lvl3pPr>
            <a:lvl4pPr marL="1600200" indent="-228600">
              <a:defRPr sz="3200" b="1">
                <a:solidFill>
                  <a:schemeClr val="tx1"/>
                </a:solidFill>
                <a:latin typeface="Californian FB" panose="0207040306080B030204" pitchFamily="18" charset="0"/>
              </a:defRPr>
            </a:lvl4pPr>
            <a:lvl5pPr marL="2057400" indent="-228600">
              <a:defRPr sz="3200" b="1">
                <a:solidFill>
                  <a:schemeClr val="tx1"/>
                </a:solidFill>
                <a:latin typeface="Californian FB" panose="0207040306080B030204" pitchFamily="18" charset="0"/>
              </a:defRPr>
            </a:lvl5pPr>
            <a:lvl6pPr marL="2514600" indent="-228600" eaLnBrk="0" fontAlgn="base" hangingPunct="0">
              <a:spcBef>
                <a:spcPct val="0"/>
              </a:spcBef>
              <a:spcAft>
                <a:spcPct val="0"/>
              </a:spcAft>
              <a:defRPr sz="3200" b="1">
                <a:solidFill>
                  <a:schemeClr val="tx1"/>
                </a:solidFill>
                <a:latin typeface="Californian FB" panose="0207040306080B030204" pitchFamily="18" charset="0"/>
              </a:defRPr>
            </a:lvl6pPr>
            <a:lvl7pPr marL="2971800" indent="-228600" eaLnBrk="0" fontAlgn="base" hangingPunct="0">
              <a:spcBef>
                <a:spcPct val="0"/>
              </a:spcBef>
              <a:spcAft>
                <a:spcPct val="0"/>
              </a:spcAft>
              <a:defRPr sz="3200" b="1">
                <a:solidFill>
                  <a:schemeClr val="tx1"/>
                </a:solidFill>
                <a:latin typeface="Californian FB" panose="0207040306080B030204" pitchFamily="18" charset="0"/>
              </a:defRPr>
            </a:lvl7pPr>
            <a:lvl8pPr marL="3429000" indent="-228600" eaLnBrk="0" fontAlgn="base" hangingPunct="0">
              <a:spcBef>
                <a:spcPct val="0"/>
              </a:spcBef>
              <a:spcAft>
                <a:spcPct val="0"/>
              </a:spcAft>
              <a:defRPr sz="3200" b="1">
                <a:solidFill>
                  <a:schemeClr val="tx1"/>
                </a:solidFill>
                <a:latin typeface="Californian FB" panose="0207040306080B030204" pitchFamily="18" charset="0"/>
              </a:defRPr>
            </a:lvl8pPr>
            <a:lvl9pPr marL="3886200" indent="-228600" eaLnBrk="0" fontAlgn="base" hangingPunct="0">
              <a:spcBef>
                <a:spcPct val="0"/>
              </a:spcBef>
              <a:spcAft>
                <a:spcPct val="0"/>
              </a:spcAft>
              <a:defRPr sz="3200" b="1">
                <a:solidFill>
                  <a:schemeClr val="tx1"/>
                </a:solidFill>
                <a:latin typeface="Californian FB" panose="0207040306080B030204" pitchFamily="18" charset="0"/>
              </a:defRPr>
            </a:lvl9pPr>
          </a:lstStyle>
          <a:p>
            <a:pPr algn="just"/>
            <a:r>
              <a:rPr lang="en-US" altLang="zh-CN" sz="3600" i="1" u="none">
                <a:latin typeface="Times New Roman" panose="02020603050405020304" pitchFamily="18" charset="0"/>
                <a:ea typeface="SimSun" panose="02010600030101010101" pitchFamily="2" charset="-122"/>
              </a:rPr>
              <a:t>R = &lt;Z</a:t>
            </a:r>
            <a:r>
              <a:rPr lang="en-US" altLang="zh-CN" sz="3600" i="1" u="none" baseline="-25000">
                <a:latin typeface="Times New Roman" panose="02020603050405020304" pitchFamily="18" charset="0"/>
                <a:ea typeface="SimSun" panose="02010600030101010101" pitchFamily="2" charset="-122"/>
              </a:rPr>
              <a:t>n </a:t>
            </a:r>
            <a:r>
              <a:rPr lang="en-US" altLang="zh-CN" sz="3600" i="1" u="none">
                <a:latin typeface="Times New Roman" panose="02020603050405020304" pitchFamily="18" charset="0"/>
                <a:ea typeface="SimSun" panose="02010600030101010101" pitchFamily="2" charset="-122"/>
              </a:rPr>
              <a:t>, +, × &gt;</a:t>
            </a:r>
          </a:p>
        </p:txBody>
      </p:sp>
      <p:sp>
        <p:nvSpPr>
          <p:cNvPr id="16" name="Rectangle 14">
            <a:extLst>
              <a:ext uri="{FF2B5EF4-FFF2-40B4-BE49-F238E27FC236}">
                <a16:creationId xmlns:a16="http://schemas.microsoft.com/office/drawing/2014/main" id="{BFA25036-EBDA-4A1F-BB97-336EEF3671BC}"/>
              </a:ext>
            </a:extLst>
          </p:cNvPr>
          <p:cNvSpPr>
            <a:spLocks noChangeArrowheads="1"/>
          </p:cNvSpPr>
          <p:nvPr/>
        </p:nvSpPr>
        <p:spPr bwMode="auto">
          <a:xfrm>
            <a:off x="381000" y="3342035"/>
            <a:ext cx="3810000"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Californian FB" panose="0207040306080B030204" pitchFamily="18" charset="0"/>
              </a:defRPr>
            </a:lvl1pPr>
            <a:lvl2pPr marL="742950" indent="-285750">
              <a:defRPr sz="3200" b="1">
                <a:solidFill>
                  <a:schemeClr val="tx1"/>
                </a:solidFill>
                <a:latin typeface="Californian FB" panose="0207040306080B030204" pitchFamily="18" charset="0"/>
              </a:defRPr>
            </a:lvl2pPr>
            <a:lvl3pPr marL="1143000" indent="-228600">
              <a:defRPr sz="3200" b="1">
                <a:solidFill>
                  <a:schemeClr val="tx1"/>
                </a:solidFill>
                <a:latin typeface="Californian FB" panose="0207040306080B030204" pitchFamily="18" charset="0"/>
              </a:defRPr>
            </a:lvl3pPr>
            <a:lvl4pPr marL="1600200" indent="-228600">
              <a:defRPr sz="3200" b="1">
                <a:solidFill>
                  <a:schemeClr val="tx1"/>
                </a:solidFill>
                <a:latin typeface="Californian FB" panose="0207040306080B030204" pitchFamily="18" charset="0"/>
              </a:defRPr>
            </a:lvl4pPr>
            <a:lvl5pPr marL="2057400" indent="-228600">
              <a:defRPr sz="3200" b="1">
                <a:solidFill>
                  <a:schemeClr val="tx1"/>
                </a:solidFill>
                <a:latin typeface="Californian FB" panose="0207040306080B030204" pitchFamily="18" charset="0"/>
              </a:defRPr>
            </a:lvl5pPr>
            <a:lvl6pPr marL="2514600" indent="-228600" eaLnBrk="0" fontAlgn="base" hangingPunct="0">
              <a:spcBef>
                <a:spcPct val="0"/>
              </a:spcBef>
              <a:spcAft>
                <a:spcPct val="0"/>
              </a:spcAft>
              <a:defRPr sz="3200" b="1">
                <a:solidFill>
                  <a:schemeClr val="tx1"/>
                </a:solidFill>
                <a:latin typeface="Californian FB" panose="0207040306080B030204" pitchFamily="18" charset="0"/>
              </a:defRPr>
            </a:lvl6pPr>
            <a:lvl7pPr marL="2971800" indent="-228600" eaLnBrk="0" fontAlgn="base" hangingPunct="0">
              <a:spcBef>
                <a:spcPct val="0"/>
              </a:spcBef>
              <a:spcAft>
                <a:spcPct val="0"/>
              </a:spcAft>
              <a:defRPr sz="3200" b="1">
                <a:solidFill>
                  <a:schemeClr val="tx1"/>
                </a:solidFill>
                <a:latin typeface="Californian FB" panose="0207040306080B030204" pitchFamily="18" charset="0"/>
              </a:defRPr>
            </a:lvl7pPr>
            <a:lvl8pPr marL="3429000" indent="-228600" eaLnBrk="0" fontAlgn="base" hangingPunct="0">
              <a:spcBef>
                <a:spcPct val="0"/>
              </a:spcBef>
              <a:spcAft>
                <a:spcPct val="0"/>
              </a:spcAft>
              <a:defRPr sz="3200" b="1">
                <a:solidFill>
                  <a:schemeClr val="tx1"/>
                </a:solidFill>
                <a:latin typeface="Californian FB" panose="0207040306080B030204" pitchFamily="18" charset="0"/>
              </a:defRPr>
            </a:lvl8pPr>
            <a:lvl9pPr marL="3886200" indent="-228600" eaLnBrk="0" fontAlgn="base" hangingPunct="0">
              <a:spcBef>
                <a:spcPct val="0"/>
              </a:spcBef>
              <a:spcAft>
                <a:spcPct val="0"/>
              </a:spcAft>
              <a:defRPr sz="3200" b="1">
                <a:solidFill>
                  <a:schemeClr val="tx1"/>
                </a:solidFill>
                <a:latin typeface="Californian FB" panose="0207040306080B030204" pitchFamily="18" charset="0"/>
              </a:defRPr>
            </a:lvl9pPr>
          </a:lstStyle>
          <a:p>
            <a:pPr algn="just"/>
            <a:r>
              <a:rPr lang="en-US" altLang="zh-CN" sz="2400" i="1">
                <a:solidFill>
                  <a:srgbClr val="0000CC"/>
                </a:solidFill>
                <a:latin typeface="Times New Roman" panose="02020603050405020304" pitchFamily="18" charset="0"/>
                <a:ea typeface="SimSun" panose="02010600030101010101" pitchFamily="2" charset="-122"/>
              </a:rPr>
              <a:t>Key-Generation </a:t>
            </a:r>
            <a:r>
              <a:rPr lang="en-US" altLang="zh-CN" sz="2400" i="1">
                <a:solidFill>
                  <a:srgbClr val="FF0000"/>
                </a:solidFill>
                <a:latin typeface="Times New Roman" panose="02020603050405020304" pitchFamily="18" charset="0"/>
                <a:ea typeface="SimSun" panose="02010600030101010101" pitchFamily="2" charset="-122"/>
              </a:rPr>
              <a:t>Group</a:t>
            </a:r>
            <a:r>
              <a:rPr lang="en-US" altLang="zh-CN" sz="2400" i="1">
                <a:solidFill>
                  <a:srgbClr val="0000CC"/>
                </a:solidFill>
                <a:latin typeface="Times New Roman" panose="02020603050405020304" pitchFamily="18" charset="0"/>
                <a:ea typeface="SimSun" panose="02010600030101010101" pitchFamily="2" charset="-122"/>
              </a:rPr>
              <a:t>:  </a:t>
            </a:r>
          </a:p>
        </p:txBody>
      </p:sp>
      <mc:AlternateContent xmlns:mc="http://schemas.openxmlformats.org/markup-compatibility/2006" xmlns:a14="http://schemas.microsoft.com/office/drawing/2010/main">
        <mc:Choice Requires="a14">
          <p:sp>
            <p:nvSpPr>
              <p:cNvPr id="17" name="Rectangle 15">
                <a:extLst>
                  <a:ext uri="{FF2B5EF4-FFF2-40B4-BE49-F238E27FC236}">
                    <a16:creationId xmlns:a16="http://schemas.microsoft.com/office/drawing/2014/main" id="{2DD2413A-0CD3-4111-939E-0EE31AD6FD90}"/>
                  </a:ext>
                </a:extLst>
              </p:cNvPr>
              <p:cNvSpPr>
                <a:spLocks noChangeArrowheads="1"/>
              </p:cNvSpPr>
              <p:nvPr/>
            </p:nvSpPr>
            <p:spPr bwMode="auto">
              <a:xfrm>
                <a:off x="4234206" y="3195147"/>
                <a:ext cx="3733800" cy="650884"/>
              </a:xfrm>
              <a:prstGeom prst="rect">
                <a:avLst/>
              </a:prstGeom>
              <a:solidFill>
                <a:schemeClr val="bg1"/>
              </a:solidFill>
              <a:ln w="28575">
                <a:solidFill>
                  <a:schemeClr val="hlink"/>
                </a:solidFill>
                <a:miter lim="800000"/>
                <a:headEnd/>
                <a:tailEnd/>
              </a:ln>
            </p:spPr>
            <p:txBody>
              <a:bodyPr>
                <a:spAutoFit/>
              </a:bodyPr>
              <a:lstStyle>
                <a:lvl1pPr>
                  <a:defRPr sz="3200" b="1">
                    <a:solidFill>
                      <a:schemeClr val="tx1"/>
                    </a:solidFill>
                    <a:latin typeface="Californian FB" panose="0207040306080B030204" pitchFamily="18" charset="0"/>
                  </a:defRPr>
                </a:lvl1pPr>
                <a:lvl2pPr marL="742950" indent="-285750">
                  <a:defRPr sz="3200" b="1">
                    <a:solidFill>
                      <a:schemeClr val="tx1"/>
                    </a:solidFill>
                    <a:latin typeface="Californian FB" panose="0207040306080B030204" pitchFamily="18" charset="0"/>
                  </a:defRPr>
                </a:lvl2pPr>
                <a:lvl3pPr marL="1143000" indent="-228600">
                  <a:defRPr sz="3200" b="1">
                    <a:solidFill>
                      <a:schemeClr val="tx1"/>
                    </a:solidFill>
                    <a:latin typeface="Californian FB" panose="0207040306080B030204" pitchFamily="18" charset="0"/>
                  </a:defRPr>
                </a:lvl3pPr>
                <a:lvl4pPr marL="1600200" indent="-228600">
                  <a:defRPr sz="3200" b="1">
                    <a:solidFill>
                      <a:schemeClr val="tx1"/>
                    </a:solidFill>
                    <a:latin typeface="Californian FB" panose="0207040306080B030204" pitchFamily="18" charset="0"/>
                  </a:defRPr>
                </a:lvl4pPr>
                <a:lvl5pPr marL="2057400" indent="-228600">
                  <a:defRPr sz="3200" b="1">
                    <a:solidFill>
                      <a:schemeClr val="tx1"/>
                    </a:solidFill>
                    <a:latin typeface="Californian FB" panose="0207040306080B030204" pitchFamily="18" charset="0"/>
                  </a:defRPr>
                </a:lvl5pPr>
                <a:lvl6pPr marL="2514600" indent="-228600" eaLnBrk="0" fontAlgn="base" hangingPunct="0">
                  <a:spcBef>
                    <a:spcPct val="0"/>
                  </a:spcBef>
                  <a:spcAft>
                    <a:spcPct val="0"/>
                  </a:spcAft>
                  <a:defRPr sz="3200" b="1">
                    <a:solidFill>
                      <a:schemeClr val="tx1"/>
                    </a:solidFill>
                    <a:latin typeface="Californian FB" panose="0207040306080B030204" pitchFamily="18" charset="0"/>
                  </a:defRPr>
                </a:lvl6pPr>
                <a:lvl7pPr marL="2971800" indent="-228600" eaLnBrk="0" fontAlgn="base" hangingPunct="0">
                  <a:spcBef>
                    <a:spcPct val="0"/>
                  </a:spcBef>
                  <a:spcAft>
                    <a:spcPct val="0"/>
                  </a:spcAft>
                  <a:defRPr sz="3200" b="1">
                    <a:solidFill>
                      <a:schemeClr val="tx1"/>
                    </a:solidFill>
                    <a:latin typeface="Californian FB" panose="0207040306080B030204" pitchFamily="18" charset="0"/>
                  </a:defRPr>
                </a:lvl7pPr>
                <a:lvl8pPr marL="3429000" indent="-228600" eaLnBrk="0" fontAlgn="base" hangingPunct="0">
                  <a:spcBef>
                    <a:spcPct val="0"/>
                  </a:spcBef>
                  <a:spcAft>
                    <a:spcPct val="0"/>
                  </a:spcAft>
                  <a:defRPr sz="3200" b="1">
                    <a:solidFill>
                      <a:schemeClr val="tx1"/>
                    </a:solidFill>
                    <a:latin typeface="Californian FB" panose="0207040306080B030204" pitchFamily="18" charset="0"/>
                  </a:defRPr>
                </a:lvl8pPr>
                <a:lvl9pPr marL="3886200" indent="-228600" eaLnBrk="0" fontAlgn="base" hangingPunct="0">
                  <a:spcBef>
                    <a:spcPct val="0"/>
                  </a:spcBef>
                  <a:spcAft>
                    <a:spcPct val="0"/>
                  </a:spcAft>
                  <a:defRPr sz="3200" b="1">
                    <a:solidFill>
                      <a:schemeClr val="tx1"/>
                    </a:solidFill>
                    <a:latin typeface="Californian FB" panose="0207040306080B030204" pitchFamily="18" charset="0"/>
                  </a:defRPr>
                </a:lvl9pPr>
              </a:lstStyle>
              <a:p>
                <a:pPr algn="just"/>
                <a:r>
                  <a:rPr lang="en-US" altLang="zh-CN" sz="3600" i="1" u="none">
                    <a:latin typeface="Times New Roman" panose="02020603050405020304" pitchFamily="18" charset="0"/>
                    <a:ea typeface="SimSun" panose="02010600030101010101" pitchFamily="2" charset="-122"/>
                  </a:rPr>
                  <a:t>G = &lt;</a:t>
                </a:r>
                <a14:m>
                  <m:oMath xmlns:m="http://schemas.openxmlformats.org/officeDocument/2006/math">
                    <m:sSubSup>
                      <m:sSubSupPr>
                        <m:ctrlPr>
                          <a:rPr lang="en-US" altLang="zh-CN" b="1" i="1" u="none" smtClean="0">
                            <a:latin typeface="Cambria Math" panose="02040503050406030204" pitchFamily="18" charset="0"/>
                            <a:ea typeface="SimSun" panose="02010600030101010101" pitchFamily="2" charset="-122"/>
                          </a:rPr>
                        </m:ctrlPr>
                      </m:sSubSupPr>
                      <m:e>
                        <m:r>
                          <a:rPr lang="en-US" altLang="zh-CN" b="1" i="1" u="none" smtClean="0">
                            <a:latin typeface="Cambria Math" panose="02040503050406030204" pitchFamily="18" charset="0"/>
                            <a:ea typeface="SimSun" panose="02010600030101010101" pitchFamily="2" charset="-122"/>
                          </a:rPr>
                          <m:t>𝒁</m:t>
                        </m:r>
                      </m:e>
                      <m:sub>
                        <m:r>
                          <a:rPr lang="zh-CN" altLang="en-US" b="1" i="1" u="none" smtClean="0">
                            <a:latin typeface="Cambria Math" panose="02040503050406030204" pitchFamily="18" charset="0"/>
                            <a:ea typeface="SimSun" panose="02010600030101010101" pitchFamily="2" charset="-122"/>
                          </a:rPr>
                          <m:t>𝝋</m:t>
                        </m:r>
                        <m:r>
                          <a:rPr lang="en-US" altLang="zh-CN" b="1" i="1" u="none" smtClean="0">
                            <a:latin typeface="Cambria Math" panose="02040503050406030204" pitchFamily="18" charset="0"/>
                            <a:ea typeface="SimSun" panose="02010600030101010101" pitchFamily="2" charset="-122"/>
                          </a:rPr>
                          <m:t>(</m:t>
                        </m:r>
                        <m:r>
                          <a:rPr lang="en-US" altLang="zh-CN" b="1" i="1" u="none" smtClean="0">
                            <a:latin typeface="Cambria Math" panose="02040503050406030204" pitchFamily="18" charset="0"/>
                            <a:ea typeface="SimSun" panose="02010600030101010101" pitchFamily="2" charset="-122"/>
                          </a:rPr>
                          <m:t>𝒏</m:t>
                        </m:r>
                        <m:r>
                          <a:rPr lang="en-US" altLang="zh-CN" b="1" i="1" u="none" smtClean="0">
                            <a:latin typeface="Cambria Math" panose="02040503050406030204" pitchFamily="18" charset="0"/>
                            <a:ea typeface="SimSun" panose="02010600030101010101" pitchFamily="2" charset="-122"/>
                          </a:rPr>
                          <m:t>)</m:t>
                        </m:r>
                      </m:sub>
                      <m:sup>
                        <m:r>
                          <a:rPr lang="en-US" altLang="zh-CN" b="1" i="1" u="none" smtClean="0">
                            <a:latin typeface="Cambria Math" panose="02040503050406030204" pitchFamily="18" charset="0"/>
                            <a:ea typeface="SimSun" panose="02010600030101010101" pitchFamily="2" charset="-122"/>
                          </a:rPr>
                          <m:t>∗</m:t>
                        </m:r>
                      </m:sup>
                    </m:sSubSup>
                  </m:oMath>
                </a14:m>
                <a:r>
                  <a:rPr lang="en-US" altLang="zh-CN" sz="3600" i="1" u="none">
                    <a:latin typeface="Times New Roman" panose="02020603050405020304" pitchFamily="18" charset="0"/>
                    <a:ea typeface="SimSun" panose="02010600030101010101" pitchFamily="2" charset="-122"/>
                  </a:rPr>
                  <a:t>, × &gt;</a:t>
                </a:r>
              </a:p>
            </p:txBody>
          </p:sp>
        </mc:Choice>
        <mc:Fallback xmlns="">
          <p:sp>
            <p:nvSpPr>
              <p:cNvPr id="17" name="Rectangle 15">
                <a:extLst>
                  <a:ext uri="{FF2B5EF4-FFF2-40B4-BE49-F238E27FC236}">
                    <a16:creationId xmlns:a16="http://schemas.microsoft.com/office/drawing/2014/main" id="{2DD2413A-0CD3-4111-939E-0EE31AD6FD90}"/>
                  </a:ext>
                </a:extLst>
              </p:cNvPr>
              <p:cNvSpPr>
                <a:spLocks noRot="1" noChangeAspect="1" noMove="1" noResize="1" noEditPoints="1" noAdjustHandles="1" noChangeArrowheads="1" noChangeShapeType="1" noTextEdit="1"/>
              </p:cNvSpPr>
              <p:nvPr/>
            </p:nvSpPr>
            <p:spPr bwMode="auto">
              <a:xfrm>
                <a:off x="4234206" y="3195147"/>
                <a:ext cx="3733800" cy="650884"/>
              </a:xfrm>
              <a:prstGeom prst="rect">
                <a:avLst/>
              </a:prstGeom>
              <a:blipFill>
                <a:blip r:embed="rId3"/>
                <a:stretch>
                  <a:fillRect l="-4700" t="-20536" b="-24107"/>
                </a:stretch>
              </a:blipFill>
              <a:ln w="28575">
                <a:solidFill>
                  <a:schemeClr val="hlink"/>
                </a:solidFill>
                <a:miter lim="800000"/>
                <a:headEnd/>
                <a:tailEnd/>
              </a:ln>
            </p:spPr>
            <p:txBody>
              <a:bodyPr/>
              <a:lstStyle/>
              <a:p>
                <a:r>
                  <a:rPr lang="ko-KR" altLang="en-US">
                    <a:noFill/>
                  </a:rPr>
                  <a:t> </a:t>
                </a:r>
              </a:p>
            </p:txBody>
          </p:sp>
        </mc:Fallback>
      </mc:AlternateContent>
      <p:pic>
        <p:nvPicPr>
          <p:cNvPr id="18" name="Picture 16">
            <a:extLst>
              <a:ext uri="{FF2B5EF4-FFF2-40B4-BE49-F238E27FC236}">
                <a16:creationId xmlns:a16="http://schemas.microsoft.com/office/drawing/2014/main" id="{F5C6F583-C725-4384-927F-F68C8B2EA7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988" y="4623148"/>
            <a:ext cx="7542212" cy="684212"/>
          </a:xfrm>
          <a:prstGeom prst="rect">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19" name="Picture 17">
            <a:extLst>
              <a:ext uri="{FF2B5EF4-FFF2-40B4-BE49-F238E27FC236}">
                <a16:creationId xmlns:a16="http://schemas.microsoft.com/office/drawing/2014/main" id="{BDB64F64-E363-4372-AE84-98F198354E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375" y="5866160"/>
            <a:ext cx="7997825" cy="431800"/>
          </a:xfrm>
          <a:prstGeom prst="rect">
            <a:avLst/>
          </a:prstGeom>
          <a:noFill/>
          <a:ln w="5715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59599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3"/>
          <p:cNvSpPr>
            <a:spLocks noGrp="1" noChangeArrowheads="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Hebrew)" charset="0"/>
              </a:defRPr>
            </a:lvl1pPr>
            <a:lvl2pPr marL="742950" indent="-285750">
              <a:spcBef>
                <a:spcPct val="20000"/>
              </a:spcBef>
              <a:buClr>
                <a:schemeClr val="folHlink"/>
              </a:buClr>
              <a:buSzPct val="55000"/>
              <a:buFont typeface="Wingdings" panose="05000000000000000000" pitchFamily="2" charset="2"/>
              <a:buChar char="q"/>
              <a:defRPr sz="2800">
                <a:solidFill>
                  <a:schemeClr val="tx1"/>
                </a:solidFill>
                <a:latin typeface="Tahoma" panose="020B0604030504040204" pitchFamily="34" charset="0"/>
                <a:cs typeface="Times New Roman (Hebrew)"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Hebrew)"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Hebrew)"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9pPr>
          </a:lstStyle>
          <a:p>
            <a:pPr>
              <a:spcBef>
                <a:spcPct val="0"/>
              </a:spcBef>
              <a:buClrTx/>
              <a:buSzTx/>
              <a:buFontTx/>
              <a:buNone/>
            </a:pPr>
            <a:fld id="{7BABCF14-A966-4D4C-8C83-D59599D1A2E4}" type="slidenum">
              <a:rPr lang="en-US" altLang="ko-KR" sz="1000" smtClean="0">
                <a:ea typeface="굴림" panose="020B0600000101010101" pitchFamily="50" charset="-127"/>
              </a:rPr>
              <a:pPr>
                <a:spcBef>
                  <a:spcPct val="0"/>
                </a:spcBef>
                <a:buClrTx/>
                <a:buSzTx/>
                <a:buFontTx/>
                <a:buNone/>
              </a:pPr>
              <a:t>11</a:t>
            </a:fld>
            <a:endParaRPr lang="en-US" altLang="ko-KR" sz="1000">
              <a:ea typeface="굴림" panose="020B0600000101010101" pitchFamily="50" charset="-127"/>
            </a:endParaRPr>
          </a:p>
        </p:txBody>
      </p:sp>
      <p:sp>
        <p:nvSpPr>
          <p:cNvPr id="48131" name="Rectangle 2"/>
          <p:cNvSpPr>
            <a:spLocks noGrp="1" noChangeArrowheads="1"/>
          </p:cNvSpPr>
          <p:nvPr>
            <p:ph type="title"/>
          </p:nvPr>
        </p:nvSpPr>
        <p:spPr>
          <a:xfrm>
            <a:off x="1143000" y="0"/>
            <a:ext cx="7793038" cy="685800"/>
          </a:xfrm>
        </p:spPr>
        <p:txBody>
          <a:bodyPr/>
          <a:lstStyle/>
          <a:p>
            <a:r>
              <a:rPr lang="en-US" altLang="ko-KR">
                <a:ea typeface="굴림" panose="020B0600000101010101" pitchFamily="50" charset="-127"/>
              </a:rPr>
              <a:t>RSA</a:t>
            </a:r>
            <a:endParaRPr lang="en-AU" altLang="ko-KR">
              <a:ea typeface="굴림" panose="020B0600000101010101" pitchFamily="50" charset="-127"/>
            </a:endParaRPr>
          </a:p>
        </p:txBody>
      </p:sp>
      <p:sp>
        <p:nvSpPr>
          <p:cNvPr id="48132" name="Rectangle 3"/>
          <p:cNvSpPr>
            <a:spLocks noGrp="1" noChangeArrowheads="1"/>
          </p:cNvSpPr>
          <p:nvPr>
            <p:ph type="body" idx="1"/>
          </p:nvPr>
        </p:nvSpPr>
        <p:spPr>
          <a:xfrm>
            <a:off x="409574" y="1291733"/>
            <a:ext cx="8372475" cy="4703763"/>
          </a:xfrm>
        </p:spPr>
        <p:txBody>
          <a:bodyPr/>
          <a:lstStyle/>
          <a:p>
            <a:r>
              <a:rPr lang="en-AU" altLang="ko-KR" sz="2000">
                <a:ea typeface="굴림" panose="020B0600000101010101" pitchFamily="50" charset="-127"/>
              </a:rPr>
              <a:t>Plaintext is encrypted in blocks, with each block having a binary value less than some number </a:t>
            </a:r>
            <a:r>
              <a:rPr lang="en-AU" altLang="ko-KR" sz="1800">
                <a:latin typeface="Courier New" panose="02070309020205020404" pitchFamily="49" charset="0"/>
                <a:ea typeface="굴림" panose="020B0600000101010101" pitchFamily="50" charset="-127"/>
              </a:rPr>
              <a:t>n</a:t>
            </a:r>
          </a:p>
          <a:p>
            <a:r>
              <a:rPr lang="en-AU" altLang="ko-KR" sz="2000">
                <a:ea typeface="굴림" panose="020B0600000101010101" pitchFamily="50" charset="-127"/>
              </a:rPr>
              <a:t>That is, the block size is less than or equal to</a:t>
            </a:r>
            <a:r>
              <a:rPr lang="en-AU" altLang="ko-KR" sz="1800">
                <a:latin typeface="Courier New" panose="02070309020205020404" pitchFamily="49" charset="0"/>
                <a:ea typeface="굴림" panose="020B0600000101010101" pitchFamily="50" charset="-127"/>
              </a:rPr>
              <a:t> log</a:t>
            </a:r>
            <a:r>
              <a:rPr lang="en-AU" altLang="ko-KR" sz="1800" baseline="-25000">
                <a:latin typeface="Courier New" panose="02070309020205020404" pitchFamily="49" charset="0"/>
                <a:ea typeface="굴림" panose="020B0600000101010101" pitchFamily="50" charset="-127"/>
              </a:rPr>
              <a:t>2</a:t>
            </a:r>
            <a:r>
              <a:rPr lang="en-AU" altLang="ko-KR" sz="1800">
                <a:latin typeface="Courier New" panose="02070309020205020404" pitchFamily="49" charset="0"/>
                <a:ea typeface="굴림" panose="020B0600000101010101" pitchFamily="50" charset="-127"/>
              </a:rPr>
              <a:t>(n) </a:t>
            </a:r>
          </a:p>
          <a:p>
            <a:r>
              <a:rPr lang="en-AU" altLang="ko-KR" sz="2000">
                <a:ea typeface="굴림" panose="020B0600000101010101" pitchFamily="50" charset="-127"/>
              </a:rPr>
              <a:t>The bock size is</a:t>
            </a:r>
            <a:r>
              <a:rPr lang="en-AU" altLang="ko-KR" sz="1800">
                <a:latin typeface="Courier New" panose="02070309020205020404" pitchFamily="49" charset="0"/>
                <a:ea typeface="굴림" panose="020B0600000101010101" pitchFamily="50" charset="-127"/>
              </a:rPr>
              <a:t> i </a:t>
            </a:r>
            <a:r>
              <a:rPr lang="en-AU" altLang="ko-KR" sz="2000">
                <a:ea typeface="굴림" panose="020B0600000101010101" pitchFamily="50" charset="-127"/>
              </a:rPr>
              <a:t>bits, where</a:t>
            </a:r>
            <a:r>
              <a:rPr lang="en-AU" altLang="ko-KR" sz="1800">
                <a:latin typeface="Courier New" panose="02070309020205020404" pitchFamily="49" charset="0"/>
                <a:ea typeface="굴림" panose="020B0600000101010101" pitchFamily="50" charset="-127"/>
              </a:rPr>
              <a:t> 2</a:t>
            </a:r>
            <a:r>
              <a:rPr lang="en-AU" altLang="ko-KR" sz="1800" baseline="30000">
                <a:latin typeface="Courier New" panose="02070309020205020404" pitchFamily="49" charset="0"/>
                <a:ea typeface="굴림" panose="020B0600000101010101" pitchFamily="50" charset="-127"/>
              </a:rPr>
              <a:t>i</a:t>
            </a:r>
            <a:r>
              <a:rPr lang="en-AU" altLang="ko-KR" sz="1800">
                <a:latin typeface="Courier New" panose="02070309020205020404" pitchFamily="49" charset="0"/>
                <a:ea typeface="굴림" panose="020B0600000101010101" pitchFamily="50" charset="-127"/>
              </a:rPr>
              <a:t> &lt; n &lt;= 2</a:t>
            </a:r>
            <a:r>
              <a:rPr lang="en-AU" altLang="ko-KR" sz="1800" baseline="30000">
                <a:latin typeface="Courier New" panose="02070309020205020404" pitchFamily="49" charset="0"/>
                <a:ea typeface="굴림" panose="020B0600000101010101" pitchFamily="50" charset="-127"/>
              </a:rPr>
              <a:t>i+1</a:t>
            </a:r>
          </a:p>
          <a:p>
            <a:r>
              <a:rPr lang="en-AU" altLang="ko-KR" sz="2000">
                <a:ea typeface="굴림" panose="020B0600000101010101" pitchFamily="50" charset="-127"/>
              </a:rPr>
              <a:t>Encryption is done as follows: (sender)</a:t>
            </a:r>
          </a:p>
          <a:p>
            <a:pPr lvl="1"/>
            <a:r>
              <a:rPr lang="en-AU" altLang="ko-KR" sz="1800">
                <a:solidFill>
                  <a:schemeClr val="folHlink"/>
                </a:solidFill>
                <a:ea typeface="굴림" panose="020B0600000101010101" pitchFamily="50" charset="-127"/>
              </a:rPr>
              <a:t>computes: </a:t>
            </a:r>
            <a:r>
              <a:rPr lang="en-AU" altLang="ko-KR" sz="1800">
                <a:solidFill>
                  <a:schemeClr val="folHlink"/>
                </a:solidFill>
                <a:latin typeface="Courier New" panose="02070309020205020404" pitchFamily="49" charset="0"/>
                <a:ea typeface="굴림" panose="020B0600000101010101" pitchFamily="50" charset="-127"/>
              </a:rPr>
              <a:t>C=M</a:t>
            </a:r>
            <a:r>
              <a:rPr lang="en-AU" altLang="ko-KR" sz="1800" baseline="30000">
                <a:solidFill>
                  <a:schemeClr val="folHlink"/>
                </a:solidFill>
                <a:latin typeface="Courier New" panose="02070309020205020404" pitchFamily="49" charset="0"/>
                <a:ea typeface="굴림" panose="020B0600000101010101" pitchFamily="50" charset="-127"/>
              </a:rPr>
              <a:t>e</a:t>
            </a:r>
            <a:r>
              <a:rPr lang="en-AU" altLang="ko-KR" sz="1800">
                <a:solidFill>
                  <a:schemeClr val="folHlink"/>
                </a:solidFill>
                <a:latin typeface="Courier New" panose="02070309020205020404" pitchFamily="49" charset="0"/>
                <a:ea typeface="굴림" panose="020B0600000101010101" pitchFamily="50" charset="-127"/>
              </a:rPr>
              <a:t> mod n</a:t>
            </a:r>
            <a:endParaRPr lang="en-AU" altLang="ko-KR" sz="1800">
              <a:solidFill>
                <a:schemeClr val="folHlink"/>
              </a:solidFill>
              <a:ea typeface="굴림" panose="020B0600000101010101" pitchFamily="50" charset="-127"/>
            </a:endParaRPr>
          </a:p>
          <a:p>
            <a:r>
              <a:rPr lang="en-AU" altLang="ko-KR" sz="2000">
                <a:ea typeface="굴림" panose="020B0600000101010101" pitchFamily="50" charset="-127"/>
              </a:rPr>
              <a:t>Decryption is done as follows</a:t>
            </a:r>
            <a:r>
              <a:rPr lang="en-AU" altLang="ko-KR" sz="2000">
                <a:ea typeface="굴림" panose="020B0600000101010101" pitchFamily="50" charset="-127"/>
                <a:sym typeface="Wingdings" panose="05000000000000000000" pitchFamily="2" charset="2"/>
              </a:rPr>
              <a:t>: (receiver)</a:t>
            </a:r>
            <a:endParaRPr lang="en-AU" altLang="ko-KR" sz="2000">
              <a:ea typeface="굴림" panose="020B0600000101010101" pitchFamily="50" charset="-127"/>
            </a:endParaRPr>
          </a:p>
          <a:p>
            <a:pPr lvl="1"/>
            <a:r>
              <a:rPr lang="en-AU" altLang="ko-KR" sz="1800">
                <a:solidFill>
                  <a:schemeClr val="folHlink"/>
                </a:solidFill>
                <a:ea typeface="굴림" panose="020B0600000101010101" pitchFamily="50" charset="-127"/>
              </a:rPr>
              <a:t>computes: </a:t>
            </a:r>
            <a:r>
              <a:rPr lang="en-AU" altLang="ko-KR" sz="1800">
                <a:solidFill>
                  <a:schemeClr val="folHlink"/>
                </a:solidFill>
                <a:latin typeface="Courier New" panose="02070309020205020404" pitchFamily="49" charset="0"/>
                <a:ea typeface="굴림" panose="020B0600000101010101" pitchFamily="50" charset="-127"/>
              </a:rPr>
              <a:t>M=C</a:t>
            </a:r>
            <a:r>
              <a:rPr lang="en-AU" altLang="ko-KR" sz="1800" baseline="30000">
                <a:solidFill>
                  <a:schemeClr val="folHlink"/>
                </a:solidFill>
                <a:latin typeface="Courier New" panose="02070309020205020404" pitchFamily="49" charset="0"/>
                <a:ea typeface="굴림" panose="020B0600000101010101" pitchFamily="50" charset="-127"/>
              </a:rPr>
              <a:t>d</a:t>
            </a:r>
            <a:r>
              <a:rPr lang="en-AU" altLang="ko-KR" sz="1800">
                <a:solidFill>
                  <a:schemeClr val="folHlink"/>
                </a:solidFill>
                <a:latin typeface="Courier New" panose="02070309020205020404" pitchFamily="49" charset="0"/>
                <a:ea typeface="굴림" panose="020B0600000101010101" pitchFamily="50" charset="-127"/>
              </a:rPr>
              <a:t> mod n</a:t>
            </a:r>
            <a:r>
              <a:rPr lang="en-AU" altLang="ko-KR" sz="1800">
                <a:solidFill>
                  <a:schemeClr val="folHlink"/>
                </a:solidFill>
                <a:ea typeface="굴림" panose="020B0600000101010101" pitchFamily="50" charset="-127"/>
              </a:rPr>
              <a:t> </a:t>
            </a:r>
            <a:r>
              <a:rPr lang="en-AU" altLang="ko-KR" sz="1800">
                <a:solidFill>
                  <a:schemeClr val="folHlink"/>
                </a:solidFill>
                <a:latin typeface="Courier New" panose="02070309020205020404" pitchFamily="49" charset="0"/>
                <a:ea typeface="굴림" panose="020B0600000101010101" pitchFamily="50" charset="-127"/>
              </a:rPr>
              <a:t>= (M</a:t>
            </a:r>
            <a:r>
              <a:rPr lang="en-AU" altLang="ko-KR" sz="1800" baseline="30000">
                <a:solidFill>
                  <a:schemeClr val="folHlink"/>
                </a:solidFill>
                <a:latin typeface="Courier New" panose="02070309020205020404" pitchFamily="49" charset="0"/>
                <a:ea typeface="굴림" panose="020B0600000101010101" pitchFamily="50" charset="-127"/>
              </a:rPr>
              <a:t>e</a:t>
            </a:r>
            <a:r>
              <a:rPr lang="en-AU" altLang="ko-KR" sz="1800">
                <a:solidFill>
                  <a:schemeClr val="folHlink"/>
                </a:solidFill>
                <a:latin typeface="Courier New" panose="02070309020205020404" pitchFamily="49" charset="0"/>
                <a:ea typeface="굴림" panose="020B0600000101010101" pitchFamily="50" charset="-127"/>
              </a:rPr>
              <a:t>)</a:t>
            </a:r>
            <a:r>
              <a:rPr lang="en-AU" altLang="ko-KR" sz="1800" baseline="30000">
                <a:solidFill>
                  <a:schemeClr val="folHlink"/>
                </a:solidFill>
                <a:latin typeface="Courier New" panose="02070309020205020404" pitchFamily="49" charset="0"/>
                <a:ea typeface="굴림" panose="020B0600000101010101" pitchFamily="50" charset="-127"/>
              </a:rPr>
              <a:t>d</a:t>
            </a:r>
            <a:r>
              <a:rPr lang="en-AU" altLang="ko-KR" sz="1800">
                <a:solidFill>
                  <a:schemeClr val="folHlink"/>
                </a:solidFill>
                <a:latin typeface="Courier New" panose="02070309020205020404" pitchFamily="49" charset="0"/>
                <a:ea typeface="굴림" panose="020B0600000101010101" pitchFamily="50" charset="-127"/>
              </a:rPr>
              <a:t> mod n = M</a:t>
            </a:r>
            <a:r>
              <a:rPr lang="en-AU" altLang="ko-KR" sz="1800" baseline="30000">
                <a:solidFill>
                  <a:schemeClr val="folHlink"/>
                </a:solidFill>
                <a:latin typeface="Courier New" panose="02070309020205020404" pitchFamily="49" charset="0"/>
                <a:ea typeface="굴림" panose="020B0600000101010101" pitchFamily="50" charset="-127"/>
              </a:rPr>
              <a:t>ed</a:t>
            </a:r>
            <a:r>
              <a:rPr lang="en-AU" altLang="ko-KR" sz="1800">
                <a:solidFill>
                  <a:schemeClr val="folHlink"/>
                </a:solidFill>
                <a:latin typeface="Courier New" panose="02070309020205020404" pitchFamily="49" charset="0"/>
                <a:ea typeface="굴림" panose="020B0600000101010101" pitchFamily="50" charset="-127"/>
              </a:rPr>
              <a:t> mod n</a:t>
            </a:r>
          </a:p>
          <a:p>
            <a:r>
              <a:rPr lang="en-US" altLang="ko-KR" sz="2000">
                <a:ea typeface="굴림" panose="020B0600000101010101" pitchFamily="50" charset="-127"/>
              </a:rPr>
              <a:t> Both sender &amp; receiver must know the value of </a:t>
            </a:r>
            <a:r>
              <a:rPr lang="en-US" altLang="ko-KR" sz="1800">
                <a:latin typeface="Courier New" panose="02070309020205020404" pitchFamily="49" charset="0"/>
                <a:ea typeface="굴림" panose="020B0600000101010101" pitchFamily="50" charset="-127"/>
              </a:rPr>
              <a:t>n</a:t>
            </a:r>
          </a:p>
          <a:p>
            <a:r>
              <a:rPr lang="en-US" altLang="ko-KR" sz="2000">
                <a:ea typeface="굴림" panose="020B0600000101010101" pitchFamily="50" charset="-127"/>
              </a:rPr>
              <a:t>Thus, this is the PKC with public key of</a:t>
            </a:r>
            <a:r>
              <a:rPr lang="en-US" altLang="ko-KR" sz="1800">
                <a:latin typeface="Courier New" panose="02070309020205020404" pitchFamily="49" charset="0"/>
                <a:ea typeface="굴림" panose="020B0600000101010101" pitchFamily="50" charset="-127"/>
              </a:rPr>
              <a:t> PU={e} </a:t>
            </a:r>
            <a:r>
              <a:rPr lang="en-US" altLang="ko-KR" sz="2000">
                <a:ea typeface="굴림" panose="020B0600000101010101" pitchFamily="50" charset="-127"/>
              </a:rPr>
              <a:t>and a private key of</a:t>
            </a:r>
            <a:r>
              <a:rPr lang="en-US" altLang="ko-KR" sz="1800">
                <a:latin typeface="Courier New" panose="02070309020205020404" pitchFamily="49" charset="0"/>
                <a:ea typeface="굴림" panose="020B0600000101010101" pitchFamily="50" charset="-127"/>
              </a:rPr>
              <a:t> PR={d}</a:t>
            </a:r>
            <a:endParaRPr lang="en-AU" altLang="ko-KR" sz="1800">
              <a:latin typeface="Courier New" panose="02070309020205020404" pitchFamily="49" charset="0"/>
              <a:ea typeface="굴림" panose="020B0600000101010101" pitchFamily="50" charset="-127"/>
            </a:endParaRPr>
          </a:p>
        </p:txBody>
      </p:sp>
      <p:sp>
        <p:nvSpPr>
          <p:cNvPr id="5" name="TextBox 4"/>
          <p:cNvSpPr txBox="1"/>
          <p:nvPr/>
        </p:nvSpPr>
        <p:spPr>
          <a:xfrm>
            <a:off x="4972050" y="6002337"/>
            <a:ext cx="1981200" cy="228600"/>
          </a:xfrm>
          <a:prstGeom prst="rect">
            <a:avLst/>
          </a:prstGeom>
          <a:solidFill>
            <a:schemeClr val="accent2">
              <a:lumMod val="20000"/>
              <a:lumOff val="80000"/>
            </a:schemeClr>
          </a:solidFill>
        </p:spPr>
        <p:txBody>
          <a:bodyPr>
            <a:spAutoFit/>
          </a:bodyPr>
          <a:lstStyle>
            <a:lvl1pPr eaLnBrk="0" hangingPunct="0">
              <a:defRPr sz="1600" b="1" baseline="-25000">
                <a:solidFill>
                  <a:schemeClr val="tx1"/>
                </a:solidFill>
                <a:latin typeface="Tahoma" pitchFamily="34" charset="0"/>
                <a:cs typeface="Times New Roman (Hebrew)" charset="-79"/>
              </a:defRPr>
            </a:lvl1pPr>
            <a:lvl2pPr marL="742950" indent="-285750" eaLnBrk="0" hangingPunct="0">
              <a:defRPr sz="1600" b="1" baseline="-25000">
                <a:solidFill>
                  <a:schemeClr val="tx1"/>
                </a:solidFill>
                <a:latin typeface="Tahoma" pitchFamily="34" charset="0"/>
                <a:cs typeface="Times New Roman (Hebrew)" charset="-79"/>
              </a:defRPr>
            </a:lvl2pPr>
            <a:lvl3pPr marL="1143000" indent="-228600" eaLnBrk="0" hangingPunct="0">
              <a:defRPr sz="1600" b="1" baseline="-25000">
                <a:solidFill>
                  <a:schemeClr val="tx1"/>
                </a:solidFill>
                <a:latin typeface="Tahoma" pitchFamily="34" charset="0"/>
                <a:cs typeface="Times New Roman (Hebrew)" charset="-79"/>
              </a:defRPr>
            </a:lvl3pPr>
            <a:lvl4pPr marL="1600200" indent="-228600" eaLnBrk="0" hangingPunct="0">
              <a:defRPr sz="1600" b="1" baseline="-25000">
                <a:solidFill>
                  <a:schemeClr val="tx1"/>
                </a:solidFill>
                <a:latin typeface="Tahoma" pitchFamily="34" charset="0"/>
                <a:cs typeface="Times New Roman (Hebrew)" charset="-79"/>
              </a:defRPr>
            </a:lvl4pPr>
            <a:lvl5pPr marL="2057400" indent="-228600" eaLnBrk="0" hangingPunct="0">
              <a:defRPr sz="1600" b="1" baseline="-25000">
                <a:solidFill>
                  <a:schemeClr val="tx1"/>
                </a:solidFill>
                <a:latin typeface="Tahoma" pitchFamily="34" charset="0"/>
                <a:cs typeface="Times New Roman (Hebrew)" charset="-79"/>
              </a:defRPr>
            </a:lvl5pPr>
            <a:lvl6pPr marL="2514600" indent="-228600" algn="ctr" rtl="1" eaLnBrk="0" fontAlgn="base" hangingPunct="0">
              <a:spcBef>
                <a:spcPct val="0"/>
              </a:spcBef>
              <a:spcAft>
                <a:spcPct val="0"/>
              </a:spcAft>
              <a:defRPr sz="1600" b="1" baseline="-25000">
                <a:solidFill>
                  <a:schemeClr val="tx1"/>
                </a:solidFill>
                <a:latin typeface="Tahoma" pitchFamily="34" charset="0"/>
                <a:cs typeface="Times New Roman (Hebrew)" charset="-79"/>
              </a:defRPr>
            </a:lvl6pPr>
            <a:lvl7pPr marL="2971800" indent="-228600" algn="ctr" rtl="1" eaLnBrk="0" fontAlgn="base" hangingPunct="0">
              <a:spcBef>
                <a:spcPct val="0"/>
              </a:spcBef>
              <a:spcAft>
                <a:spcPct val="0"/>
              </a:spcAft>
              <a:defRPr sz="1600" b="1" baseline="-25000">
                <a:solidFill>
                  <a:schemeClr val="tx1"/>
                </a:solidFill>
                <a:latin typeface="Tahoma" pitchFamily="34" charset="0"/>
                <a:cs typeface="Times New Roman (Hebrew)" charset="-79"/>
              </a:defRPr>
            </a:lvl7pPr>
            <a:lvl8pPr marL="3429000" indent="-228600" algn="ctr" rtl="1" eaLnBrk="0" fontAlgn="base" hangingPunct="0">
              <a:spcBef>
                <a:spcPct val="0"/>
              </a:spcBef>
              <a:spcAft>
                <a:spcPct val="0"/>
              </a:spcAft>
              <a:defRPr sz="1600" b="1" baseline="-25000">
                <a:solidFill>
                  <a:schemeClr val="tx1"/>
                </a:solidFill>
                <a:latin typeface="Tahoma" pitchFamily="34" charset="0"/>
                <a:cs typeface="Times New Roman (Hebrew)" charset="-79"/>
              </a:defRPr>
            </a:lvl8pPr>
            <a:lvl9pPr marL="3886200" indent="-228600" algn="ctr" rtl="1" eaLnBrk="0" fontAlgn="base" hangingPunct="0">
              <a:spcBef>
                <a:spcPct val="0"/>
              </a:spcBef>
              <a:spcAft>
                <a:spcPct val="0"/>
              </a:spcAft>
              <a:defRPr sz="1600" b="1" baseline="-25000">
                <a:solidFill>
                  <a:schemeClr val="tx1"/>
                </a:solidFill>
                <a:latin typeface="Tahoma" pitchFamily="34" charset="0"/>
                <a:cs typeface="Times New Roman (Hebrew)" charset="-79"/>
              </a:defRPr>
            </a:lvl9pPr>
          </a:lstStyle>
          <a:p>
            <a:pPr algn="ctr" rtl="1" eaLnBrk="1" hangingPunct="1">
              <a:defRPr/>
            </a:pPr>
            <a:r>
              <a:rPr lang="en-US" altLang="ko-KR" sz="900" baseline="0">
                <a:latin typeface="Courier New" pitchFamily="49" charset="0"/>
                <a:ea typeface="굴림" pitchFamily="50" charset="-127"/>
              </a:rPr>
              <a:t>Actually, PR=(d,p,q}</a:t>
            </a:r>
            <a:endParaRPr lang="en-US" altLang="ko-KR" sz="900" baseline="0">
              <a:ea typeface="굴림" pitchFamily="50" charset="-127"/>
            </a:endParaRPr>
          </a:p>
        </p:txBody>
      </p:sp>
    </p:spTree>
    <p:extLst>
      <p:ext uri="{BB962C8B-B14F-4D97-AF65-F5344CB8AC3E}">
        <p14:creationId xmlns:p14="http://schemas.microsoft.com/office/powerpoint/2010/main" val="36375284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3"/>
          <p:cNvSpPr>
            <a:spLocks noGrp="1" noChangeArrowheads="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Hebrew)" charset="0"/>
              </a:defRPr>
            </a:lvl1pPr>
            <a:lvl2pPr marL="742950" indent="-285750">
              <a:spcBef>
                <a:spcPct val="20000"/>
              </a:spcBef>
              <a:buClr>
                <a:schemeClr val="folHlink"/>
              </a:buClr>
              <a:buSzPct val="55000"/>
              <a:buFont typeface="Wingdings" panose="05000000000000000000" pitchFamily="2" charset="2"/>
              <a:buChar char="q"/>
              <a:defRPr sz="2800">
                <a:solidFill>
                  <a:schemeClr val="tx1"/>
                </a:solidFill>
                <a:latin typeface="Tahoma" panose="020B0604030504040204" pitchFamily="34" charset="0"/>
                <a:cs typeface="Times New Roman (Hebrew)"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Hebrew)"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Hebrew)"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9pPr>
          </a:lstStyle>
          <a:p>
            <a:pPr>
              <a:spcBef>
                <a:spcPct val="0"/>
              </a:spcBef>
              <a:buClrTx/>
              <a:buSzTx/>
              <a:buFontTx/>
              <a:buNone/>
            </a:pPr>
            <a:fld id="{4A154375-5CDE-476F-886B-AE0A72C46E85}" type="slidenum">
              <a:rPr lang="en-US" altLang="ko-KR" sz="1000" smtClean="0">
                <a:ea typeface="굴림" panose="020B0600000101010101" pitchFamily="50" charset="-127"/>
              </a:rPr>
              <a:pPr>
                <a:spcBef>
                  <a:spcPct val="0"/>
                </a:spcBef>
                <a:buClrTx/>
                <a:buSzTx/>
                <a:buFontTx/>
                <a:buNone/>
              </a:pPr>
              <a:t>12</a:t>
            </a:fld>
            <a:endParaRPr lang="en-US" altLang="ko-KR" sz="1000">
              <a:ea typeface="굴림" panose="020B0600000101010101" pitchFamily="50" charset="-127"/>
            </a:endParaRPr>
          </a:p>
        </p:txBody>
      </p:sp>
      <p:sp>
        <p:nvSpPr>
          <p:cNvPr id="50179" name="Rectangle 2"/>
          <p:cNvSpPr>
            <a:spLocks noGrp="1" noChangeArrowheads="1"/>
          </p:cNvSpPr>
          <p:nvPr>
            <p:ph type="title"/>
          </p:nvPr>
        </p:nvSpPr>
        <p:spPr>
          <a:xfrm>
            <a:off x="1143000" y="0"/>
            <a:ext cx="7793038" cy="752475"/>
          </a:xfrm>
        </p:spPr>
        <p:txBody>
          <a:bodyPr/>
          <a:lstStyle/>
          <a:p>
            <a:r>
              <a:rPr lang="en-US" altLang="ko-KR">
                <a:ea typeface="굴림" panose="020B0600000101010101" pitchFamily="50" charset="-127"/>
              </a:rPr>
              <a:t>RSA</a:t>
            </a:r>
            <a:endParaRPr lang="en-AU" altLang="ko-KR">
              <a:ea typeface="굴림" panose="020B0600000101010101" pitchFamily="50" charset="-127"/>
            </a:endParaRPr>
          </a:p>
        </p:txBody>
      </p:sp>
      <p:sp>
        <p:nvSpPr>
          <p:cNvPr id="50180" name="Rectangle 3"/>
          <p:cNvSpPr>
            <a:spLocks noGrp="1" noChangeArrowheads="1"/>
          </p:cNvSpPr>
          <p:nvPr>
            <p:ph type="body" idx="1"/>
          </p:nvPr>
        </p:nvSpPr>
        <p:spPr>
          <a:xfrm>
            <a:off x="447675" y="1196752"/>
            <a:ext cx="8286750" cy="4837113"/>
          </a:xfrm>
        </p:spPr>
        <p:txBody>
          <a:bodyPr/>
          <a:lstStyle/>
          <a:p>
            <a:pPr marL="609600" indent="-609600"/>
            <a:r>
              <a:rPr lang="en-AU" altLang="ko-KR" sz="2400">
                <a:ea typeface="굴림" panose="020B0600000101010101" pitchFamily="50" charset="-127"/>
              </a:rPr>
              <a:t>For this algorithm to be satisfactory for PKC, the following </a:t>
            </a:r>
            <a:r>
              <a:rPr lang="en-US" altLang="ko-KR" sz="2400">
                <a:ea typeface="굴림" panose="020B0600000101010101" pitchFamily="50" charset="-127"/>
              </a:rPr>
              <a:t>requirements must be met: </a:t>
            </a:r>
          </a:p>
          <a:p>
            <a:pPr marL="990600" lvl="1" indent="-533400">
              <a:buFont typeface="Wingdings" panose="05000000000000000000" pitchFamily="2" charset="2"/>
              <a:buAutoNum type="arabicPeriod"/>
            </a:pPr>
            <a:r>
              <a:rPr lang="en-US" altLang="ko-KR" sz="2000">
                <a:solidFill>
                  <a:schemeClr val="folHlink"/>
                </a:solidFill>
                <a:ea typeface="굴림" panose="020B0600000101010101" pitchFamily="50" charset="-127"/>
              </a:rPr>
              <a:t>It is possible to find values of </a:t>
            </a:r>
            <a:r>
              <a:rPr lang="en-US" altLang="ko-KR" sz="1800">
                <a:solidFill>
                  <a:schemeClr val="folHlink"/>
                </a:solidFill>
                <a:latin typeface="Courier New" panose="02070309020205020404" pitchFamily="49" charset="0"/>
                <a:ea typeface="굴림" panose="020B0600000101010101" pitchFamily="50" charset="-127"/>
              </a:rPr>
              <a:t>e, d, n</a:t>
            </a:r>
            <a:r>
              <a:rPr lang="en-US" altLang="ko-KR" sz="2000">
                <a:solidFill>
                  <a:schemeClr val="folHlink"/>
                </a:solidFill>
                <a:ea typeface="굴림" panose="020B0600000101010101" pitchFamily="50" charset="-127"/>
              </a:rPr>
              <a:t> such that </a:t>
            </a:r>
            <a:r>
              <a:rPr lang="en-US" altLang="ko-KR" sz="1800">
                <a:solidFill>
                  <a:schemeClr val="folHlink"/>
                </a:solidFill>
                <a:latin typeface="Courier New" panose="02070309020205020404" pitchFamily="49" charset="0"/>
                <a:ea typeface="굴림" panose="020B0600000101010101" pitchFamily="50" charset="-127"/>
              </a:rPr>
              <a:t>M</a:t>
            </a:r>
            <a:r>
              <a:rPr lang="en-US" altLang="ko-KR" sz="1800" baseline="30000">
                <a:solidFill>
                  <a:schemeClr val="folHlink"/>
                </a:solidFill>
                <a:latin typeface="Courier New" panose="02070309020205020404" pitchFamily="49" charset="0"/>
                <a:ea typeface="굴림" panose="020B0600000101010101" pitchFamily="50" charset="-127"/>
              </a:rPr>
              <a:t>ed</a:t>
            </a:r>
            <a:r>
              <a:rPr lang="en-US" altLang="ko-KR" sz="1800">
                <a:solidFill>
                  <a:schemeClr val="folHlink"/>
                </a:solidFill>
                <a:latin typeface="Courier New" panose="02070309020205020404" pitchFamily="49" charset="0"/>
                <a:ea typeface="굴림" panose="020B0600000101010101" pitchFamily="50" charset="-127"/>
              </a:rPr>
              <a:t> mod n = M</a:t>
            </a:r>
            <a:r>
              <a:rPr lang="en-US" altLang="ko-KR" sz="2000">
                <a:solidFill>
                  <a:schemeClr val="folHlink"/>
                </a:solidFill>
                <a:ea typeface="굴림" panose="020B0600000101010101" pitchFamily="50" charset="-127"/>
              </a:rPr>
              <a:t> for all </a:t>
            </a:r>
            <a:r>
              <a:rPr lang="en-US" altLang="ko-KR" sz="1800">
                <a:solidFill>
                  <a:schemeClr val="folHlink"/>
                </a:solidFill>
                <a:latin typeface="Courier New" panose="02070309020205020404" pitchFamily="49" charset="0"/>
                <a:ea typeface="굴림" panose="020B0600000101010101" pitchFamily="50" charset="-127"/>
              </a:rPr>
              <a:t>M &lt; n.</a:t>
            </a:r>
          </a:p>
          <a:p>
            <a:pPr marL="990600" lvl="1" indent="-533400">
              <a:buFont typeface="Wingdings" panose="05000000000000000000" pitchFamily="2" charset="2"/>
              <a:buAutoNum type="arabicPeriod"/>
            </a:pPr>
            <a:r>
              <a:rPr lang="en-US" altLang="ko-KR" sz="2000">
                <a:solidFill>
                  <a:schemeClr val="folHlink"/>
                </a:solidFill>
                <a:ea typeface="굴림" panose="020B0600000101010101" pitchFamily="50" charset="-127"/>
              </a:rPr>
              <a:t>It is relatively easy to calculate mod </a:t>
            </a:r>
            <a:r>
              <a:rPr lang="en-US" altLang="ko-KR" sz="1800">
                <a:solidFill>
                  <a:schemeClr val="folHlink"/>
                </a:solidFill>
                <a:latin typeface="Courier New" panose="02070309020205020404" pitchFamily="49" charset="0"/>
                <a:ea typeface="굴림" panose="020B0600000101010101" pitchFamily="50" charset="-127"/>
              </a:rPr>
              <a:t>M</a:t>
            </a:r>
            <a:r>
              <a:rPr lang="en-US" altLang="ko-KR" sz="1800" baseline="30000">
                <a:solidFill>
                  <a:schemeClr val="folHlink"/>
                </a:solidFill>
                <a:latin typeface="Courier New" panose="02070309020205020404" pitchFamily="49" charset="0"/>
                <a:ea typeface="굴림" panose="020B0600000101010101" pitchFamily="50" charset="-127"/>
              </a:rPr>
              <a:t>e</a:t>
            </a:r>
            <a:r>
              <a:rPr lang="en-US" altLang="ko-KR" sz="1800">
                <a:solidFill>
                  <a:schemeClr val="folHlink"/>
                </a:solidFill>
                <a:latin typeface="Courier New" panose="02070309020205020404" pitchFamily="49" charset="0"/>
                <a:ea typeface="굴림" panose="020B0600000101010101" pitchFamily="50" charset="-127"/>
              </a:rPr>
              <a:t> mod n</a:t>
            </a:r>
            <a:r>
              <a:rPr lang="en-US" altLang="ko-KR" sz="2000">
                <a:solidFill>
                  <a:schemeClr val="folHlink"/>
                </a:solidFill>
                <a:ea typeface="굴림" panose="020B0600000101010101" pitchFamily="50" charset="-127"/>
              </a:rPr>
              <a:t> and </a:t>
            </a:r>
            <a:r>
              <a:rPr lang="en-US" altLang="ko-KR" sz="1800">
                <a:solidFill>
                  <a:schemeClr val="folHlink"/>
                </a:solidFill>
                <a:latin typeface="Courier New" panose="02070309020205020404" pitchFamily="49" charset="0"/>
                <a:ea typeface="굴림" panose="020B0600000101010101" pitchFamily="50" charset="-127"/>
              </a:rPr>
              <a:t>C</a:t>
            </a:r>
            <a:r>
              <a:rPr lang="en-US" altLang="ko-KR" sz="1800" baseline="30000">
                <a:solidFill>
                  <a:schemeClr val="folHlink"/>
                </a:solidFill>
                <a:latin typeface="Courier New" panose="02070309020205020404" pitchFamily="49" charset="0"/>
                <a:ea typeface="굴림" panose="020B0600000101010101" pitchFamily="50" charset="-127"/>
              </a:rPr>
              <a:t>d</a:t>
            </a:r>
            <a:r>
              <a:rPr lang="en-US" altLang="ko-KR" sz="1800">
                <a:solidFill>
                  <a:schemeClr val="folHlink"/>
                </a:solidFill>
                <a:latin typeface="Courier New" panose="02070309020205020404" pitchFamily="49" charset="0"/>
                <a:ea typeface="굴림" panose="020B0600000101010101" pitchFamily="50" charset="-127"/>
              </a:rPr>
              <a:t> </a:t>
            </a:r>
            <a:r>
              <a:rPr lang="en-US" altLang="ko-KR" sz="2000">
                <a:solidFill>
                  <a:schemeClr val="folHlink"/>
                </a:solidFill>
                <a:ea typeface="굴림" panose="020B0600000101010101" pitchFamily="50" charset="-127"/>
              </a:rPr>
              <a:t>for all values of </a:t>
            </a:r>
            <a:r>
              <a:rPr lang="en-US" altLang="ko-KR" sz="1800">
                <a:solidFill>
                  <a:schemeClr val="folHlink"/>
                </a:solidFill>
                <a:latin typeface="Courier New" panose="02070309020205020404" pitchFamily="49" charset="0"/>
                <a:ea typeface="굴림" panose="020B0600000101010101" pitchFamily="50" charset="-127"/>
              </a:rPr>
              <a:t>M &lt; n.</a:t>
            </a:r>
          </a:p>
          <a:p>
            <a:pPr marL="990600" lvl="1" indent="-533400">
              <a:buFont typeface="Wingdings" panose="05000000000000000000" pitchFamily="2" charset="2"/>
              <a:buAutoNum type="arabicPeriod"/>
            </a:pPr>
            <a:r>
              <a:rPr lang="en-US" altLang="ko-KR" sz="2000">
                <a:solidFill>
                  <a:schemeClr val="folHlink"/>
                </a:solidFill>
                <a:ea typeface="굴림" panose="020B0600000101010101" pitchFamily="50" charset="-127"/>
              </a:rPr>
              <a:t>It is infeasible to determine </a:t>
            </a:r>
            <a:r>
              <a:rPr lang="en-US" altLang="ko-KR" sz="1800">
                <a:solidFill>
                  <a:schemeClr val="folHlink"/>
                </a:solidFill>
                <a:latin typeface="Courier New" panose="02070309020205020404" pitchFamily="49" charset="0"/>
                <a:ea typeface="굴림" panose="020B0600000101010101" pitchFamily="50" charset="-127"/>
              </a:rPr>
              <a:t>d</a:t>
            </a:r>
            <a:r>
              <a:rPr lang="en-US" altLang="ko-KR" sz="2000">
                <a:solidFill>
                  <a:schemeClr val="folHlink"/>
                </a:solidFill>
                <a:ea typeface="굴림" panose="020B0600000101010101" pitchFamily="50" charset="-127"/>
              </a:rPr>
              <a:t> given</a:t>
            </a:r>
            <a:r>
              <a:rPr lang="en-US" altLang="ko-KR" sz="1800">
                <a:solidFill>
                  <a:schemeClr val="folHlink"/>
                </a:solidFill>
                <a:latin typeface="Courier New" panose="02070309020205020404" pitchFamily="49" charset="0"/>
                <a:ea typeface="굴림" panose="020B0600000101010101" pitchFamily="50" charset="-127"/>
              </a:rPr>
              <a:t> e</a:t>
            </a:r>
            <a:r>
              <a:rPr lang="en-US" altLang="ko-KR" sz="2000">
                <a:solidFill>
                  <a:schemeClr val="folHlink"/>
                </a:solidFill>
                <a:ea typeface="굴림" panose="020B0600000101010101" pitchFamily="50" charset="-127"/>
              </a:rPr>
              <a:t> and </a:t>
            </a:r>
            <a:r>
              <a:rPr lang="en-US" altLang="ko-KR" sz="1800">
                <a:solidFill>
                  <a:schemeClr val="folHlink"/>
                </a:solidFill>
                <a:latin typeface="Courier New" panose="02070309020205020404" pitchFamily="49" charset="0"/>
                <a:ea typeface="굴림" panose="020B0600000101010101" pitchFamily="50" charset="-127"/>
              </a:rPr>
              <a:t>n.</a:t>
            </a:r>
          </a:p>
          <a:p>
            <a:pPr marL="609600" indent="-609600">
              <a:buFont typeface="Wingdings" panose="05000000000000000000" pitchFamily="2" charset="2"/>
              <a:buAutoNum type="arabicPeriod" startAt="3"/>
            </a:pPr>
            <a:endParaRPr lang="en-US" altLang="ko-KR" sz="2400">
              <a:solidFill>
                <a:schemeClr val="folHlink"/>
              </a:solidFill>
              <a:ea typeface="굴림" panose="020B0600000101010101" pitchFamily="50" charset="-127"/>
            </a:endParaRPr>
          </a:p>
        </p:txBody>
      </p:sp>
      <p:sp>
        <p:nvSpPr>
          <p:cNvPr id="5" name="TextBox 4"/>
          <p:cNvSpPr txBox="1"/>
          <p:nvPr/>
        </p:nvSpPr>
        <p:spPr>
          <a:xfrm>
            <a:off x="5029200" y="4343400"/>
            <a:ext cx="3810000" cy="584200"/>
          </a:xfrm>
          <a:prstGeom prst="rect">
            <a:avLst/>
          </a:prstGeom>
          <a:solidFill>
            <a:schemeClr val="accent2">
              <a:lumMod val="20000"/>
              <a:lumOff val="80000"/>
            </a:schemeClr>
          </a:solidFill>
        </p:spPr>
        <p:txBody>
          <a:bodyPr>
            <a:spAutoFit/>
          </a:bodyPr>
          <a:lstStyle>
            <a:lvl1pPr>
              <a:spcBef>
                <a:spcPct val="4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Hebrew)" charset="0"/>
              </a:defRPr>
            </a:lvl1pPr>
            <a:lvl2pPr marL="742950" indent="-285750">
              <a:spcBef>
                <a:spcPct val="20000"/>
              </a:spcBef>
              <a:buClr>
                <a:schemeClr val="folHlink"/>
              </a:buClr>
              <a:buSzPct val="55000"/>
              <a:buFont typeface="Wingdings" panose="05000000000000000000" pitchFamily="2" charset="2"/>
              <a:buChar char="q"/>
              <a:defRPr sz="2800">
                <a:solidFill>
                  <a:schemeClr val="tx1"/>
                </a:solidFill>
                <a:latin typeface="Tahoma" panose="020B0604030504040204" pitchFamily="34" charset="0"/>
                <a:cs typeface="Times New Roman (Hebrew)"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Hebrew)"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Hebrew)"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9pPr>
          </a:lstStyle>
          <a:p>
            <a:pPr algn="ctr" rtl="1" eaLnBrk="1" hangingPunct="1">
              <a:spcBef>
                <a:spcPct val="0"/>
              </a:spcBef>
              <a:buClrTx/>
              <a:buSzTx/>
              <a:buFontTx/>
              <a:buNone/>
              <a:defRPr/>
            </a:pPr>
            <a:r>
              <a:rPr lang="en-AU" altLang="ko-KR" sz="1600" baseline="0">
                <a:latin typeface="Courier New" panose="02070309020205020404" pitchFamily="49" charset="0"/>
                <a:ea typeface="굴림" panose="020B0600000101010101" pitchFamily="50" charset="-127"/>
              </a:rPr>
              <a:t>ed=ø(n)+1 </a:t>
            </a:r>
            <a:r>
              <a:rPr lang="en-AU" altLang="ko-KR" sz="1600" baseline="0">
                <a:latin typeface="Courier New" panose="02070309020205020404" pitchFamily="49" charset="0"/>
                <a:ea typeface="굴림" panose="020B0600000101010101" pitchFamily="50" charset="-127"/>
                <a:sym typeface="Wingdings" panose="05000000000000000000" pitchFamily="2" charset="2"/>
              </a:rPr>
              <a:t> </a:t>
            </a:r>
            <a:r>
              <a:rPr lang="en-AU" altLang="ko-KR" sz="1600" baseline="0">
                <a:solidFill>
                  <a:schemeClr val="hlink"/>
                </a:solidFill>
                <a:latin typeface="Courier New" panose="02070309020205020404" pitchFamily="49" charset="0"/>
                <a:ea typeface="굴림" panose="020B0600000101010101" pitchFamily="50" charset="-127"/>
                <a:sym typeface="Wingdings" panose="05000000000000000000" pitchFamily="2" charset="2"/>
              </a:rPr>
              <a:t>ed mod </a:t>
            </a:r>
            <a:r>
              <a:rPr lang="en-AU" altLang="ko-KR" sz="1600" baseline="0">
                <a:solidFill>
                  <a:schemeClr val="hlink"/>
                </a:solidFill>
                <a:latin typeface="Courier New" panose="02070309020205020404" pitchFamily="49" charset="0"/>
                <a:ea typeface="굴림" panose="020B0600000101010101" pitchFamily="50" charset="-127"/>
              </a:rPr>
              <a:t>ø(n)= 1</a:t>
            </a:r>
          </a:p>
          <a:p>
            <a:pPr algn="ctr" rtl="1" eaLnBrk="1" hangingPunct="1">
              <a:spcBef>
                <a:spcPct val="0"/>
              </a:spcBef>
              <a:buClrTx/>
              <a:buSzTx/>
              <a:buFontTx/>
              <a:buNone/>
              <a:defRPr/>
            </a:pPr>
            <a:r>
              <a:rPr lang="ko-KR" altLang="en-US" sz="1600" baseline="0">
                <a:solidFill>
                  <a:schemeClr val="hlink"/>
                </a:solidFill>
                <a:latin typeface="Courier New" panose="02070309020205020404" pitchFamily="49" charset="0"/>
                <a:ea typeface="굴림" panose="020B0600000101010101" pitchFamily="50" charset="-127"/>
              </a:rPr>
              <a:t>즉</a:t>
            </a:r>
            <a:r>
              <a:rPr lang="en-US" altLang="ko-KR" sz="1600" baseline="0">
                <a:solidFill>
                  <a:schemeClr val="hlink"/>
                </a:solidFill>
                <a:latin typeface="Courier New" panose="02070309020205020404" pitchFamily="49" charset="0"/>
                <a:ea typeface="굴림" panose="020B0600000101010101" pitchFamily="50" charset="-127"/>
              </a:rPr>
              <a:t>, </a:t>
            </a:r>
            <a:r>
              <a:rPr lang="en-US" altLang="ko-KR" sz="1600" baseline="0">
                <a:solidFill>
                  <a:srgbClr val="0000FF"/>
                </a:solidFill>
                <a:latin typeface="Courier New" panose="02070309020205020404" pitchFamily="49" charset="0"/>
                <a:ea typeface="굴림" panose="020B0600000101010101" pitchFamily="50" charset="-127"/>
              </a:rPr>
              <a:t>M</a:t>
            </a:r>
            <a:r>
              <a:rPr lang="en-AU" altLang="ko-KR" sz="1600" baseline="30000">
                <a:latin typeface="Courier New" panose="02070309020205020404" pitchFamily="49" charset="0"/>
                <a:ea typeface="굴림" panose="020B0600000101010101" pitchFamily="50" charset="-127"/>
              </a:rPr>
              <a:t>ø(n)+1</a:t>
            </a:r>
            <a:r>
              <a:rPr lang="en-AU" altLang="ko-KR" sz="1600" baseline="0">
                <a:latin typeface="Courier New" panose="02070309020205020404" pitchFamily="49" charset="0"/>
                <a:ea typeface="굴림" panose="020B0600000101010101" pitchFamily="50" charset="-127"/>
              </a:rPr>
              <a:t>= </a:t>
            </a:r>
            <a:r>
              <a:rPr lang="en-AU" altLang="ko-KR" sz="1600" baseline="0">
                <a:solidFill>
                  <a:srgbClr val="0000FF"/>
                </a:solidFill>
                <a:latin typeface="Courier New" panose="02070309020205020404" pitchFamily="49" charset="0"/>
                <a:ea typeface="굴림" panose="020B0600000101010101" pitchFamily="50" charset="-127"/>
              </a:rPr>
              <a:t>M</a:t>
            </a:r>
            <a:r>
              <a:rPr lang="ko-KR" altLang="en-US" sz="1600" baseline="0">
                <a:latin typeface="Courier New" panose="02070309020205020404" pitchFamily="49" charset="0"/>
                <a:ea typeface="굴림" panose="020B0600000101010101" pitchFamily="50" charset="-127"/>
              </a:rPr>
              <a:t> 이므로</a:t>
            </a:r>
            <a:r>
              <a:rPr lang="en-AU" altLang="ko-KR" sz="1600" baseline="0">
                <a:latin typeface="Courier New" panose="02070309020205020404" pitchFamily="49" charset="0"/>
                <a:ea typeface="굴림" panose="020B0600000101010101" pitchFamily="50" charset="-127"/>
              </a:rPr>
              <a:t> </a:t>
            </a:r>
            <a:endParaRPr lang="ko-KR" altLang="en-US" sz="1600" baseline="0">
              <a:ea typeface="굴림" panose="020B0600000101010101" pitchFamily="50" charset="-127"/>
            </a:endParaRPr>
          </a:p>
        </p:txBody>
      </p:sp>
      <p:cxnSp>
        <p:nvCxnSpPr>
          <p:cNvPr id="50182" name="직선 화살표 연결선 6"/>
          <p:cNvCxnSpPr>
            <a:cxnSpLocks noChangeShapeType="1"/>
          </p:cNvCxnSpPr>
          <p:nvPr/>
        </p:nvCxnSpPr>
        <p:spPr bwMode="auto">
          <a:xfrm flipH="1" flipV="1">
            <a:off x="6934200" y="2348880"/>
            <a:ext cx="1524000" cy="1918320"/>
          </a:xfrm>
          <a:prstGeom prst="straightConnector1">
            <a:avLst/>
          </a:prstGeom>
          <a:noFill/>
          <a:ln w="25400">
            <a:solidFill>
              <a:srgbClr val="FF000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7144332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3"/>
          <p:cNvSpPr>
            <a:spLocks noGrp="1" noChangeArrowheads="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Hebrew)" charset="0"/>
              </a:defRPr>
            </a:lvl1pPr>
            <a:lvl2pPr marL="742950" indent="-285750">
              <a:spcBef>
                <a:spcPct val="20000"/>
              </a:spcBef>
              <a:buClr>
                <a:schemeClr val="folHlink"/>
              </a:buClr>
              <a:buSzPct val="55000"/>
              <a:buFont typeface="Wingdings" panose="05000000000000000000" pitchFamily="2" charset="2"/>
              <a:buChar char="q"/>
              <a:defRPr sz="2800">
                <a:solidFill>
                  <a:schemeClr val="tx1"/>
                </a:solidFill>
                <a:latin typeface="Tahoma" panose="020B0604030504040204" pitchFamily="34" charset="0"/>
                <a:cs typeface="Times New Roman (Hebrew)"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Hebrew)"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Hebrew)"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9pPr>
          </a:lstStyle>
          <a:p>
            <a:pPr>
              <a:spcBef>
                <a:spcPct val="0"/>
              </a:spcBef>
              <a:buClrTx/>
              <a:buSzTx/>
              <a:buFontTx/>
              <a:buNone/>
            </a:pPr>
            <a:fld id="{96D37552-9794-4EB6-8AE8-8C6CBC1AE8D4}" type="slidenum">
              <a:rPr lang="en-US" altLang="ko-KR" sz="1000" smtClean="0">
                <a:ea typeface="굴림" panose="020B0600000101010101" pitchFamily="50" charset="-127"/>
              </a:rPr>
              <a:pPr>
                <a:spcBef>
                  <a:spcPct val="0"/>
                </a:spcBef>
                <a:buClrTx/>
                <a:buSzTx/>
                <a:buFontTx/>
                <a:buNone/>
              </a:pPr>
              <a:t>13</a:t>
            </a:fld>
            <a:endParaRPr lang="en-US" altLang="ko-KR" sz="1000">
              <a:ea typeface="굴림" panose="020B0600000101010101" pitchFamily="50" charset="-127"/>
            </a:endParaRPr>
          </a:p>
        </p:txBody>
      </p:sp>
      <p:sp>
        <p:nvSpPr>
          <p:cNvPr id="52227" name="Rectangle 2"/>
          <p:cNvSpPr>
            <a:spLocks noGrp="1" noChangeArrowheads="1"/>
          </p:cNvSpPr>
          <p:nvPr>
            <p:ph type="title"/>
          </p:nvPr>
        </p:nvSpPr>
        <p:spPr>
          <a:xfrm>
            <a:off x="1143000" y="0"/>
            <a:ext cx="7793038" cy="682625"/>
          </a:xfrm>
        </p:spPr>
        <p:txBody>
          <a:bodyPr/>
          <a:lstStyle/>
          <a:p>
            <a:r>
              <a:rPr lang="en-US" altLang="ko-KR">
                <a:ea typeface="굴림" panose="020B0600000101010101" pitchFamily="50" charset="-127"/>
              </a:rPr>
              <a:t>RSA</a:t>
            </a:r>
            <a:endParaRPr lang="en-AU" altLang="ko-KR">
              <a:ea typeface="굴림" panose="020B0600000101010101" pitchFamily="50" charset="-127"/>
            </a:endParaRPr>
          </a:p>
        </p:txBody>
      </p:sp>
      <p:sp>
        <p:nvSpPr>
          <p:cNvPr id="52228" name="Rectangle 3"/>
          <p:cNvSpPr>
            <a:spLocks noGrp="1" noChangeArrowheads="1"/>
          </p:cNvSpPr>
          <p:nvPr>
            <p:ph type="body" idx="1"/>
          </p:nvPr>
        </p:nvSpPr>
        <p:spPr>
          <a:xfrm>
            <a:off x="447675" y="1124744"/>
            <a:ext cx="7772400" cy="4837113"/>
          </a:xfrm>
        </p:spPr>
        <p:txBody>
          <a:bodyPr/>
          <a:lstStyle/>
          <a:p>
            <a:pPr marL="609600" indent="-609600"/>
            <a:r>
              <a:rPr lang="en-US" altLang="ko-KR" sz="2400">
                <a:ea typeface="굴림" panose="020B0600000101010101" pitchFamily="50" charset="-127"/>
              </a:rPr>
              <a:t>It is possible to find values of </a:t>
            </a:r>
            <a:r>
              <a:rPr lang="en-US" altLang="ko-KR" sz="2400">
                <a:latin typeface="Courier New" panose="02070309020205020404" pitchFamily="49" charset="0"/>
                <a:ea typeface="굴림" panose="020B0600000101010101" pitchFamily="50" charset="-127"/>
              </a:rPr>
              <a:t>e, d, n</a:t>
            </a:r>
            <a:r>
              <a:rPr lang="en-US" altLang="ko-KR" sz="2400">
                <a:ea typeface="굴림" panose="020B0600000101010101" pitchFamily="50" charset="-127"/>
              </a:rPr>
              <a:t> such that </a:t>
            </a:r>
            <a:r>
              <a:rPr lang="en-US" altLang="ko-KR" sz="2400">
                <a:latin typeface="Courier New" panose="02070309020205020404" pitchFamily="49" charset="0"/>
                <a:ea typeface="굴림" panose="020B0600000101010101" pitchFamily="50" charset="-127"/>
              </a:rPr>
              <a:t>M</a:t>
            </a:r>
            <a:r>
              <a:rPr lang="en-US" altLang="ko-KR" sz="2400" baseline="30000">
                <a:latin typeface="Courier New" panose="02070309020205020404" pitchFamily="49" charset="0"/>
                <a:ea typeface="굴림" panose="020B0600000101010101" pitchFamily="50" charset="-127"/>
              </a:rPr>
              <a:t>ed</a:t>
            </a:r>
            <a:r>
              <a:rPr lang="en-US" altLang="ko-KR" sz="2400">
                <a:latin typeface="Courier New" panose="02070309020205020404" pitchFamily="49" charset="0"/>
                <a:ea typeface="굴림" panose="020B0600000101010101" pitchFamily="50" charset="-127"/>
              </a:rPr>
              <a:t> mod n = M</a:t>
            </a:r>
            <a:r>
              <a:rPr lang="en-US" altLang="ko-KR" sz="2400">
                <a:ea typeface="굴림" panose="020B0600000101010101" pitchFamily="50" charset="-127"/>
              </a:rPr>
              <a:t> for all </a:t>
            </a:r>
            <a:r>
              <a:rPr lang="en-US" altLang="ko-KR" sz="2400">
                <a:latin typeface="Courier New" panose="02070309020205020404" pitchFamily="49" charset="0"/>
                <a:ea typeface="굴림" panose="020B0600000101010101" pitchFamily="50" charset="-127"/>
              </a:rPr>
              <a:t>M &lt; n.</a:t>
            </a:r>
          </a:p>
          <a:p>
            <a:pPr marL="990600" lvl="1" indent="-533400"/>
            <a:r>
              <a:rPr lang="en-AU" altLang="ko-KR" sz="2000">
                <a:ea typeface="굴림" panose="020B0600000101010101" pitchFamily="50" charset="-127"/>
              </a:rPr>
              <a:t>From the euler function,</a:t>
            </a:r>
            <a:r>
              <a:rPr lang="en-AU" altLang="ko-KR" sz="2000">
                <a:latin typeface="Courier New" panose="02070309020205020404" pitchFamily="49" charset="0"/>
                <a:ea typeface="굴림" panose="020B0600000101010101" pitchFamily="50" charset="-127"/>
              </a:rPr>
              <a:t> a</a:t>
            </a:r>
            <a:r>
              <a:rPr lang="en-AU" altLang="ko-KR" sz="2000" baseline="30000">
                <a:latin typeface="Courier New" panose="02070309020205020404" pitchFamily="49" charset="0"/>
                <a:ea typeface="굴림" panose="020B0600000101010101" pitchFamily="50" charset="-127"/>
              </a:rPr>
              <a:t>ø(n)+1</a:t>
            </a:r>
            <a:r>
              <a:rPr lang="en-AU" altLang="ko-KR" sz="2000">
                <a:latin typeface="Courier New" panose="02070309020205020404" pitchFamily="49" charset="0"/>
                <a:ea typeface="굴림" panose="020B0600000101010101" pitchFamily="50" charset="-127"/>
              </a:rPr>
              <a:t> = a (mod n), </a:t>
            </a:r>
            <a:r>
              <a:rPr lang="en-AU" altLang="ko-KR" sz="2000">
                <a:ea typeface="굴림" panose="020B0600000101010101" pitchFamily="50" charset="-127"/>
              </a:rPr>
              <a:t>where</a:t>
            </a:r>
            <a:r>
              <a:rPr lang="en-AU" altLang="ko-KR" sz="2000">
                <a:latin typeface="Courier New" panose="02070309020205020404" pitchFamily="49" charset="0"/>
                <a:ea typeface="굴림" panose="020B0600000101010101" pitchFamily="50" charset="-127"/>
              </a:rPr>
              <a:t> gcd(a,n)=1, ed=ø(n)+1 </a:t>
            </a:r>
            <a:r>
              <a:rPr lang="en-AU" altLang="ko-KR" sz="2000">
                <a:latin typeface="Courier New" panose="02070309020205020404" pitchFamily="49" charset="0"/>
                <a:ea typeface="굴림" panose="020B0600000101010101" pitchFamily="50" charset="-127"/>
                <a:sym typeface="Wingdings" panose="05000000000000000000" pitchFamily="2" charset="2"/>
              </a:rPr>
              <a:t> </a:t>
            </a:r>
            <a:r>
              <a:rPr lang="en-AU" altLang="ko-KR" sz="2000">
                <a:solidFill>
                  <a:schemeClr val="hlink"/>
                </a:solidFill>
                <a:latin typeface="Courier New" panose="02070309020205020404" pitchFamily="49" charset="0"/>
                <a:ea typeface="굴림" panose="020B0600000101010101" pitchFamily="50" charset="-127"/>
                <a:sym typeface="Wingdings" panose="05000000000000000000" pitchFamily="2" charset="2"/>
              </a:rPr>
              <a:t>ed mod </a:t>
            </a:r>
            <a:r>
              <a:rPr lang="en-AU" altLang="ko-KR" sz="2000">
                <a:solidFill>
                  <a:schemeClr val="hlink"/>
                </a:solidFill>
                <a:latin typeface="Courier New" panose="02070309020205020404" pitchFamily="49" charset="0"/>
                <a:ea typeface="굴림" panose="020B0600000101010101" pitchFamily="50" charset="-127"/>
              </a:rPr>
              <a:t>ø(n)= 1</a:t>
            </a:r>
          </a:p>
          <a:p>
            <a:pPr marL="990600" lvl="1" indent="-533400"/>
            <a:r>
              <a:rPr lang="en-US" altLang="ko-KR" sz="2000">
                <a:ea typeface="굴림" panose="020B0600000101010101" pitchFamily="50" charset="-127"/>
              </a:rPr>
              <a:t>This is equivalent to saying.</a:t>
            </a:r>
            <a:r>
              <a:rPr lang="en-US" altLang="ko-KR" sz="2000">
                <a:latin typeface="Courier New" panose="02070309020205020404" pitchFamily="49" charset="0"/>
                <a:ea typeface="굴림" panose="020B0600000101010101" pitchFamily="50" charset="-127"/>
              </a:rPr>
              <a:t> ed = 1 mod </a:t>
            </a:r>
            <a:r>
              <a:rPr lang="en-AU" altLang="ko-KR" sz="2000">
                <a:latin typeface="Courier New" panose="02070309020205020404" pitchFamily="49" charset="0"/>
                <a:ea typeface="굴림" panose="020B0600000101010101" pitchFamily="50" charset="-127"/>
              </a:rPr>
              <a:t>ø(n). </a:t>
            </a:r>
            <a:r>
              <a:rPr lang="en-AU" altLang="ko-KR" sz="2000">
                <a:solidFill>
                  <a:schemeClr val="hlink"/>
                </a:solidFill>
                <a:latin typeface="Courier New" panose="02070309020205020404" pitchFamily="49" charset="0"/>
                <a:ea typeface="굴림" panose="020B0600000101010101" pitchFamily="50" charset="-127"/>
              </a:rPr>
              <a:t>d=e</a:t>
            </a:r>
            <a:r>
              <a:rPr lang="en-AU" altLang="ko-KR" sz="2000" baseline="30000">
                <a:solidFill>
                  <a:schemeClr val="hlink"/>
                </a:solidFill>
                <a:latin typeface="Courier New" panose="02070309020205020404" pitchFamily="49" charset="0"/>
                <a:ea typeface="굴림" panose="020B0600000101010101" pitchFamily="50" charset="-127"/>
              </a:rPr>
              <a:t>-1</a:t>
            </a:r>
            <a:r>
              <a:rPr lang="en-AU" altLang="ko-KR" sz="2000">
                <a:solidFill>
                  <a:schemeClr val="hlink"/>
                </a:solidFill>
                <a:latin typeface="Courier New" panose="02070309020205020404" pitchFamily="49" charset="0"/>
                <a:ea typeface="굴림" panose="020B0600000101010101" pitchFamily="50" charset="-127"/>
              </a:rPr>
              <a:t> mod ø(n)</a:t>
            </a:r>
          </a:p>
          <a:p>
            <a:pPr marL="990600" lvl="1" indent="-533400"/>
            <a:r>
              <a:rPr lang="en-AU" altLang="ko-KR" sz="2000">
                <a:ea typeface="굴림" panose="020B0600000101010101" pitchFamily="50" charset="-127"/>
              </a:rPr>
              <a:t>That is,</a:t>
            </a:r>
            <a:r>
              <a:rPr lang="en-AU" altLang="ko-KR" sz="2000">
                <a:latin typeface="Courier New" panose="02070309020205020404" pitchFamily="49" charset="0"/>
                <a:ea typeface="굴림" panose="020B0600000101010101" pitchFamily="50" charset="-127"/>
              </a:rPr>
              <a:t> e </a:t>
            </a:r>
            <a:r>
              <a:rPr lang="en-AU" altLang="ko-KR" sz="2000">
                <a:ea typeface="굴림" panose="020B0600000101010101" pitchFamily="50" charset="-127"/>
              </a:rPr>
              <a:t>and</a:t>
            </a:r>
            <a:r>
              <a:rPr lang="en-AU" altLang="ko-KR" sz="2000">
                <a:latin typeface="Courier New" panose="02070309020205020404" pitchFamily="49" charset="0"/>
                <a:ea typeface="굴림" panose="020B0600000101010101" pitchFamily="50" charset="-127"/>
              </a:rPr>
              <a:t> d </a:t>
            </a:r>
            <a:r>
              <a:rPr lang="en-AU" altLang="ko-KR" sz="2000">
                <a:ea typeface="굴림" panose="020B0600000101010101" pitchFamily="50" charset="-127"/>
              </a:rPr>
              <a:t>are multiplicative inverses</a:t>
            </a:r>
            <a:r>
              <a:rPr lang="en-AU" altLang="ko-KR" sz="2000">
                <a:latin typeface="Courier New" panose="02070309020205020404" pitchFamily="49" charset="0"/>
                <a:ea typeface="굴림" panose="020B0600000101010101" pitchFamily="50" charset="-127"/>
              </a:rPr>
              <a:t> mod ø(n).</a:t>
            </a:r>
          </a:p>
          <a:p>
            <a:pPr marL="990600" lvl="1" indent="-533400"/>
            <a:r>
              <a:rPr lang="en-AU" altLang="ko-KR" sz="2000">
                <a:ea typeface="굴림" panose="020B0600000101010101" pitchFamily="50" charset="-127"/>
              </a:rPr>
              <a:t>Note that, according to the rules of modular arithmetic,</a:t>
            </a:r>
            <a:r>
              <a:rPr lang="en-AU" altLang="ko-KR" sz="2000">
                <a:latin typeface="Courier New" panose="02070309020205020404" pitchFamily="49" charset="0"/>
                <a:ea typeface="굴림" panose="020B0600000101010101" pitchFamily="50" charset="-127"/>
              </a:rPr>
              <a:t> e </a:t>
            </a:r>
            <a:r>
              <a:rPr lang="en-AU" altLang="ko-KR" sz="2000">
                <a:ea typeface="굴림" panose="020B0600000101010101" pitchFamily="50" charset="-127"/>
              </a:rPr>
              <a:t>is relatively prime</a:t>
            </a:r>
            <a:r>
              <a:rPr lang="en-AU" altLang="ko-KR" sz="2000">
                <a:latin typeface="Courier New" panose="02070309020205020404" pitchFamily="49" charset="0"/>
                <a:ea typeface="굴림" panose="020B0600000101010101" pitchFamily="50" charset="-127"/>
              </a:rPr>
              <a:t> </a:t>
            </a:r>
            <a:r>
              <a:rPr lang="en-AU" altLang="ko-KR" sz="2000">
                <a:ea typeface="굴림" panose="020B0600000101010101" pitchFamily="50" charset="-127"/>
              </a:rPr>
              <a:t>to</a:t>
            </a:r>
            <a:r>
              <a:rPr lang="en-AU" altLang="ko-KR" sz="2000">
                <a:latin typeface="Courier New" panose="02070309020205020404" pitchFamily="49" charset="0"/>
                <a:ea typeface="굴림" panose="020B0600000101010101" pitchFamily="50" charset="-127"/>
              </a:rPr>
              <a:t> ø(n). </a:t>
            </a:r>
            <a:r>
              <a:rPr lang="en-AU" altLang="ko-KR" sz="2000">
                <a:ea typeface="굴림" panose="020B0600000101010101" pitchFamily="50" charset="-127"/>
              </a:rPr>
              <a:t>that is,</a:t>
            </a:r>
            <a:r>
              <a:rPr lang="en-AU" altLang="ko-KR" sz="2000">
                <a:latin typeface="Courier New" panose="02070309020205020404" pitchFamily="49" charset="0"/>
                <a:ea typeface="굴림" panose="020B0600000101010101" pitchFamily="50" charset="-127"/>
              </a:rPr>
              <a:t> </a:t>
            </a:r>
            <a:r>
              <a:rPr lang="en-AU" altLang="ko-KR" sz="2000">
                <a:solidFill>
                  <a:schemeClr val="hlink"/>
                </a:solidFill>
                <a:latin typeface="Courier New" panose="02070309020205020404" pitchFamily="49" charset="0"/>
                <a:ea typeface="굴림" panose="020B0600000101010101" pitchFamily="50" charset="-127"/>
              </a:rPr>
              <a:t>gcd(ø(n),e)=1</a:t>
            </a:r>
            <a:r>
              <a:rPr lang="en-AU" altLang="ko-KR" sz="2000">
                <a:latin typeface="Courier New" panose="02070309020205020404" pitchFamily="49" charset="0"/>
                <a:ea typeface="굴림" panose="020B0600000101010101" pitchFamily="50" charset="-127"/>
              </a:rPr>
              <a:t>. </a:t>
            </a:r>
            <a:r>
              <a:rPr lang="en-AU" altLang="ko-KR" sz="2000">
                <a:ea typeface="굴림" panose="020B0600000101010101" pitchFamily="50" charset="-127"/>
              </a:rPr>
              <a:t>Also, equivalently,</a:t>
            </a:r>
            <a:r>
              <a:rPr lang="en-AU" altLang="ko-KR" sz="2000">
                <a:latin typeface="Courier New" panose="02070309020205020404" pitchFamily="49" charset="0"/>
                <a:ea typeface="굴림" panose="020B0600000101010101" pitchFamily="50" charset="-127"/>
              </a:rPr>
              <a:t> gcd(ø(n),d)=1.</a:t>
            </a:r>
          </a:p>
        </p:txBody>
      </p:sp>
      <p:sp>
        <p:nvSpPr>
          <p:cNvPr id="52229" name="직사각형 4"/>
          <p:cNvSpPr>
            <a:spLocks noChangeArrowheads="1"/>
          </p:cNvSpPr>
          <p:nvPr/>
        </p:nvSpPr>
        <p:spPr bwMode="auto">
          <a:xfrm>
            <a:off x="2438400" y="5181600"/>
            <a:ext cx="6019800" cy="33813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4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Hebrew)" charset="0"/>
              </a:defRPr>
            </a:lvl1pPr>
            <a:lvl2pPr marL="742950" indent="-285750">
              <a:spcBef>
                <a:spcPct val="20000"/>
              </a:spcBef>
              <a:buClr>
                <a:schemeClr val="folHlink"/>
              </a:buClr>
              <a:buSzPct val="55000"/>
              <a:buFont typeface="Wingdings" panose="05000000000000000000" pitchFamily="2" charset="2"/>
              <a:buChar char="q"/>
              <a:defRPr sz="2800">
                <a:solidFill>
                  <a:schemeClr val="tx1"/>
                </a:solidFill>
                <a:latin typeface="Tahoma" panose="020B0604030504040204" pitchFamily="34" charset="0"/>
                <a:cs typeface="Times New Roman (Hebrew)"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Hebrew)"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Hebrew)"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9pPr>
          </a:lstStyle>
          <a:p>
            <a:pPr algn="ctr" rtl="1" eaLnBrk="1" hangingPunct="1">
              <a:spcBef>
                <a:spcPct val="0"/>
              </a:spcBef>
              <a:buClrTx/>
              <a:buSzTx/>
              <a:buFontTx/>
              <a:buNone/>
            </a:pPr>
            <a:r>
              <a:rPr lang="ko-KR" altLang="en-US" sz="1600" baseline="0">
                <a:latin typeface="Courier New" panose="02070309020205020404" pitchFamily="49" charset="0"/>
                <a:ea typeface="굴림" panose="020B0600000101010101" pitchFamily="50" charset="-127"/>
                <a:sym typeface="Wingdings" panose="05000000000000000000" pitchFamily="2" charset="2"/>
              </a:rPr>
              <a:t>아니면 </a:t>
            </a:r>
            <a:r>
              <a:rPr lang="en-US" altLang="ko-KR" sz="1600" baseline="0">
                <a:latin typeface="Courier New" panose="02070309020205020404" pitchFamily="49" charset="0"/>
                <a:ea typeface="굴림" panose="020B0600000101010101" pitchFamily="50" charset="-127"/>
                <a:sym typeface="Wingdings" panose="05000000000000000000" pitchFamily="2" charset="2"/>
              </a:rPr>
              <a:t>e</a:t>
            </a:r>
            <a:r>
              <a:rPr lang="ko-KR" altLang="en-US" sz="1600" baseline="0">
                <a:latin typeface="Courier New" panose="02070309020205020404" pitchFamily="49" charset="0"/>
                <a:ea typeface="굴림" panose="020B0600000101010101" pitchFamily="50" charset="-127"/>
                <a:sym typeface="Wingdings" panose="05000000000000000000" pitchFamily="2" charset="2"/>
              </a:rPr>
              <a:t>는 </a:t>
            </a:r>
            <a:r>
              <a:rPr lang="en-AU" altLang="ko-KR" sz="1600" baseline="0">
                <a:latin typeface="Courier New" panose="02070309020205020404" pitchFamily="49" charset="0"/>
                <a:ea typeface="굴림" panose="020B0600000101010101" pitchFamily="50" charset="-127"/>
              </a:rPr>
              <a:t>ø(n)</a:t>
            </a:r>
            <a:r>
              <a:rPr lang="ko-KR" altLang="en-US" sz="1600" baseline="0">
                <a:latin typeface="Courier New" panose="02070309020205020404" pitchFamily="49" charset="0"/>
                <a:ea typeface="굴림" panose="020B0600000101010101" pitchFamily="50" charset="-127"/>
              </a:rPr>
              <a:t>과 약수를 가져서 </a:t>
            </a:r>
            <a:r>
              <a:rPr lang="en-AU" altLang="ko-KR" sz="1600" baseline="0">
                <a:latin typeface="Courier New" panose="02070309020205020404" pitchFamily="49" charset="0"/>
                <a:ea typeface="굴림" panose="020B0600000101010101" pitchFamily="50" charset="-127"/>
                <a:sym typeface="Wingdings" panose="05000000000000000000" pitchFamily="2" charset="2"/>
              </a:rPr>
              <a:t>ed mod </a:t>
            </a:r>
            <a:r>
              <a:rPr lang="en-AU" altLang="ko-KR" sz="1600" baseline="0">
                <a:latin typeface="Courier New" panose="02070309020205020404" pitchFamily="49" charset="0"/>
                <a:ea typeface="굴림" panose="020B0600000101010101" pitchFamily="50" charset="-127"/>
              </a:rPr>
              <a:t>ø(n)= 0 </a:t>
            </a:r>
            <a:r>
              <a:rPr lang="ko-KR" altLang="en-US" sz="1600" baseline="0">
                <a:latin typeface="Courier New" panose="02070309020205020404" pitchFamily="49" charset="0"/>
                <a:ea typeface="굴림" panose="020B0600000101010101" pitchFamily="50" charset="-127"/>
              </a:rPr>
              <a:t>이 됨</a:t>
            </a:r>
            <a:endParaRPr lang="ko-KR" altLang="en-US" sz="1600" baseline="0">
              <a:ea typeface="굴림" panose="020B0600000101010101" pitchFamily="50" charset="-127"/>
            </a:endParaRPr>
          </a:p>
        </p:txBody>
      </p:sp>
      <p:cxnSp>
        <p:nvCxnSpPr>
          <p:cNvPr id="52230" name="직선 화살표 연결선 5"/>
          <p:cNvCxnSpPr>
            <a:cxnSpLocks noChangeShapeType="1"/>
          </p:cNvCxnSpPr>
          <p:nvPr/>
        </p:nvCxnSpPr>
        <p:spPr bwMode="auto">
          <a:xfrm flipH="1" flipV="1">
            <a:off x="6948264" y="4293096"/>
            <a:ext cx="216024" cy="864096"/>
          </a:xfrm>
          <a:prstGeom prst="straightConnector1">
            <a:avLst/>
          </a:prstGeom>
          <a:noFill/>
          <a:ln w="25400">
            <a:solidFill>
              <a:srgbClr val="FF000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9741808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3"/>
          <p:cNvSpPr>
            <a:spLocks noGrp="1" noChangeArrowheads="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Hebrew)" charset="0"/>
              </a:defRPr>
            </a:lvl1pPr>
            <a:lvl2pPr marL="742950" indent="-285750">
              <a:spcBef>
                <a:spcPct val="20000"/>
              </a:spcBef>
              <a:buClr>
                <a:schemeClr val="folHlink"/>
              </a:buClr>
              <a:buSzPct val="55000"/>
              <a:buFont typeface="Wingdings" panose="05000000000000000000" pitchFamily="2" charset="2"/>
              <a:buChar char="q"/>
              <a:defRPr sz="2800">
                <a:solidFill>
                  <a:schemeClr val="tx1"/>
                </a:solidFill>
                <a:latin typeface="Tahoma" panose="020B0604030504040204" pitchFamily="34" charset="0"/>
                <a:cs typeface="Times New Roman (Hebrew)"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Hebrew)"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Hebrew)"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9pPr>
          </a:lstStyle>
          <a:p>
            <a:pPr>
              <a:spcBef>
                <a:spcPct val="0"/>
              </a:spcBef>
              <a:buClrTx/>
              <a:buSzTx/>
              <a:buFontTx/>
              <a:buNone/>
            </a:pPr>
            <a:fld id="{7CE55AEE-02B9-4191-946E-DEC5582D2F8F}" type="slidenum">
              <a:rPr lang="en-US" altLang="ko-KR" sz="1000" smtClean="0">
                <a:ea typeface="굴림" panose="020B0600000101010101" pitchFamily="50" charset="-127"/>
              </a:rPr>
              <a:pPr>
                <a:spcBef>
                  <a:spcPct val="0"/>
                </a:spcBef>
                <a:buClrTx/>
                <a:buSzTx/>
                <a:buFontTx/>
                <a:buNone/>
              </a:pPr>
              <a:t>14</a:t>
            </a:fld>
            <a:endParaRPr lang="en-US" altLang="ko-KR" sz="1000">
              <a:ea typeface="굴림" panose="020B0600000101010101" pitchFamily="50" charset="-127"/>
            </a:endParaRPr>
          </a:p>
        </p:txBody>
      </p:sp>
      <p:sp>
        <p:nvSpPr>
          <p:cNvPr id="54275" name="Rectangle 2"/>
          <p:cNvSpPr>
            <a:spLocks noGrp="1" noChangeArrowheads="1"/>
          </p:cNvSpPr>
          <p:nvPr>
            <p:ph type="title"/>
          </p:nvPr>
        </p:nvSpPr>
        <p:spPr>
          <a:xfrm>
            <a:off x="1143000" y="0"/>
            <a:ext cx="7793038" cy="714375"/>
          </a:xfrm>
        </p:spPr>
        <p:txBody>
          <a:bodyPr/>
          <a:lstStyle/>
          <a:p>
            <a:r>
              <a:rPr lang="en-US" altLang="ko-KR">
                <a:ea typeface="굴림" panose="020B0600000101010101" pitchFamily="50" charset="-127"/>
              </a:rPr>
              <a:t>RSA</a:t>
            </a:r>
            <a:endParaRPr lang="en-AU" altLang="ko-KR">
              <a:ea typeface="굴림" panose="020B0600000101010101" pitchFamily="50" charset="-127"/>
            </a:endParaRPr>
          </a:p>
        </p:txBody>
      </p:sp>
      <p:sp>
        <p:nvSpPr>
          <p:cNvPr id="54276" name="Rectangle 3"/>
          <p:cNvSpPr>
            <a:spLocks noGrp="1" noChangeArrowheads="1"/>
          </p:cNvSpPr>
          <p:nvPr>
            <p:ph type="body" idx="1"/>
          </p:nvPr>
        </p:nvSpPr>
        <p:spPr>
          <a:xfrm>
            <a:off x="476250" y="1052736"/>
            <a:ext cx="8077200" cy="4837113"/>
          </a:xfrm>
        </p:spPr>
        <p:txBody>
          <a:bodyPr/>
          <a:lstStyle/>
          <a:p>
            <a:pPr marL="609600" indent="-609600"/>
            <a:r>
              <a:rPr lang="en-AU" altLang="ko-KR" sz="2800">
                <a:ea typeface="굴림" panose="020B0600000101010101" pitchFamily="50" charset="-127"/>
              </a:rPr>
              <a:t>Now, we ready to state the RSA scheme</a:t>
            </a:r>
          </a:p>
          <a:p>
            <a:pPr marL="990600" lvl="1" indent="-533400"/>
            <a:r>
              <a:rPr lang="en-AU" altLang="ko-KR" sz="2400" b="1">
                <a:solidFill>
                  <a:srgbClr val="0000FF"/>
                </a:solidFill>
                <a:latin typeface="Courier New" panose="02070309020205020404" pitchFamily="49" charset="0"/>
                <a:ea typeface="굴림" panose="020B0600000101010101" pitchFamily="50" charset="-127"/>
              </a:rPr>
              <a:t>p</a:t>
            </a:r>
            <a:r>
              <a:rPr lang="en-AU" altLang="ko-KR" sz="2400">
                <a:solidFill>
                  <a:srgbClr val="0000FF"/>
                </a:solidFill>
                <a:latin typeface="Courier New" panose="02070309020205020404" pitchFamily="49" charset="0"/>
                <a:ea typeface="굴림" panose="020B0600000101010101" pitchFamily="50" charset="-127"/>
              </a:rPr>
              <a:t>,</a:t>
            </a:r>
            <a:r>
              <a:rPr lang="en-AU" altLang="ko-KR" sz="2400" b="1">
                <a:solidFill>
                  <a:srgbClr val="0000FF"/>
                </a:solidFill>
                <a:latin typeface="Courier New" panose="02070309020205020404" pitchFamily="49" charset="0"/>
                <a:ea typeface="굴림" panose="020B0600000101010101" pitchFamily="50" charset="-127"/>
              </a:rPr>
              <a:t>q</a:t>
            </a:r>
            <a:r>
              <a:rPr lang="en-AU" altLang="ko-KR" sz="2400">
                <a:latin typeface="Courier New" panose="02070309020205020404" pitchFamily="49" charset="0"/>
                <a:ea typeface="굴림" panose="020B0600000101010101" pitchFamily="50" charset="-127"/>
              </a:rPr>
              <a:t>, </a:t>
            </a:r>
            <a:r>
              <a:rPr lang="en-AU" altLang="ko-KR" sz="2400">
                <a:ea typeface="굴림" panose="020B0600000101010101" pitchFamily="50" charset="-127"/>
              </a:rPr>
              <a:t>two prime numbers </a:t>
            </a:r>
            <a:r>
              <a:rPr lang="en-AU" altLang="ko-KR" sz="2400">
                <a:ea typeface="굴림" panose="020B0600000101010101" pitchFamily="50" charset="-127"/>
                <a:sym typeface="Wingdings" panose="05000000000000000000" pitchFamily="2" charset="2"/>
              </a:rPr>
              <a:t></a:t>
            </a:r>
            <a:r>
              <a:rPr lang="en-AU" altLang="ko-KR" sz="2400">
                <a:solidFill>
                  <a:srgbClr val="0000FF"/>
                </a:solidFill>
                <a:ea typeface="굴림" panose="020B0600000101010101" pitchFamily="50" charset="-127"/>
                <a:sym typeface="Wingdings" panose="05000000000000000000" pitchFamily="2" charset="2"/>
              </a:rPr>
              <a:t> private</a:t>
            </a:r>
            <a:r>
              <a:rPr lang="en-AU" altLang="ko-KR" sz="2400">
                <a:ea typeface="굴림" panose="020B0600000101010101" pitchFamily="50" charset="-127"/>
                <a:sym typeface="Wingdings" panose="05000000000000000000" pitchFamily="2" charset="2"/>
              </a:rPr>
              <a:t>, chosen</a:t>
            </a:r>
          </a:p>
          <a:p>
            <a:pPr marL="990600" lvl="1" indent="-533400"/>
            <a:r>
              <a:rPr lang="en-AU" altLang="ko-KR" sz="2400">
                <a:solidFill>
                  <a:schemeClr val="hlink"/>
                </a:solidFill>
                <a:latin typeface="Courier New" panose="02070309020205020404" pitchFamily="49" charset="0"/>
                <a:ea typeface="굴림" panose="020B0600000101010101" pitchFamily="50" charset="-127"/>
                <a:sym typeface="Wingdings" panose="05000000000000000000" pitchFamily="2" charset="2"/>
              </a:rPr>
              <a:t>n</a:t>
            </a:r>
            <a:r>
              <a:rPr lang="en-AU" altLang="ko-KR" sz="2400">
                <a:latin typeface="Courier New" panose="02070309020205020404" pitchFamily="49" charset="0"/>
                <a:ea typeface="굴림" panose="020B0600000101010101" pitchFamily="50" charset="-127"/>
                <a:sym typeface="Wingdings" panose="05000000000000000000" pitchFamily="2" charset="2"/>
              </a:rPr>
              <a:t> = pq  </a:t>
            </a:r>
            <a:r>
              <a:rPr lang="en-AU" altLang="ko-KR" sz="2400">
                <a:solidFill>
                  <a:schemeClr val="hlink"/>
                </a:solidFill>
                <a:ea typeface="굴림" panose="020B0600000101010101" pitchFamily="50" charset="-127"/>
                <a:sym typeface="Wingdings" panose="05000000000000000000" pitchFamily="2" charset="2"/>
              </a:rPr>
              <a:t>public</a:t>
            </a:r>
            <a:r>
              <a:rPr lang="en-AU" altLang="ko-KR" sz="2400">
                <a:ea typeface="굴림" panose="020B0600000101010101" pitchFamily="50" charset="-127"/>
                <a:sym typeface="Wingdings" panose="05000000000000000000" pitchFamily="2" charset="2"/>
              </a:rPr>
              <a:t>, calculated</a:t>
            </a:r>
          </a:p>
          <a:p>
            <a:pPr marL="990600" lvl="1" indent="-533400"/>
            <a:r>
              <a:rPr lang="en-AU" altLang="ko-KR" sz="2400">
                <a:solidFill>
                  <a:schemeClr val="hlink"/>
                </a:solidFill>
                <a:latin typeface="Courier New" panose="02070309020205020404" pitchFamily="49" charset="0"/>
                <a:ea typeface="굴림" panose="020B0600000101010101" pitchFamily="50" charset="-127"/>
                <a:sym typeface="Wingdings" panose="05000000000000000000" pitchFamily="2" charset="2"/>
              </a:rPr>
              <a:t>e</a:t>
            </a:r>
            <a:r>
              <a:rPr lang="en-AU" altLang="ko-KR" sz="2400">
                <a:latin typeface="Courier New" panose="02070309020205020404" pitchFamily="49" charset="0"/>
                <a:ea typeface="굴림" panose="020B0600000101010101" pitchFamily="50" charset="-127"/>
                <a:sym typeface="Wingdings" panose="05000000000000000000" pitchFamily="2" charset="2"/>
              </a:rPr>
              <a:t>, </a:t>
            </a:r>
            <a:r>
              <a:rPr lang="en-AU" altLang="ko-KR" sz="2400">
                <a:ea typeface="굴림" panose="020B0600000101010101" pitchFamily="50" charset="-127"/>
                <a:sym typeface="Wingdings" panose="05000000000000000000" pitchFamily="2" charset="2"/>
              </a:rPr>
              <a:t>with</a:t>
            </a:r>
            <a:r>
              <a:rPr lang="en-AU" altLang="ko-KR" sz="2400">
                <a:latin typeface="Courier New" panose="02070309020205020404" pitchFamily="49" charset="0"/>
                <a:ea typeface="굴림" panose="020B0600000101010101" pitchFamily="50" charset="-127"/>
                <a:sym typeface="Wingdings" panose="05000000000000000000" pitchFamily="2" charset="2"/>
              </a:rPr>
              <a:t> </a:t>
            </a:r>
            <a:r>
              <a:rPr lang="en-AU" altLang="ko-KR" sz="2400">
                <a:latin typeface="Courier New" panose="02070309020205020404" pitchFamily="49" charset="0"/>
                <a:ea typeface="굴림" panose="020B0600000101010101" pitchFamily="50" charset="-127"/>
              </a:rPr>
              <a:t>gcd(ø(n),e)=1; 1&lt;e&lt;ø(n)</a:t>
            </a:r>
            <a:r>
              <a:rPr lang="en-AU" altLang="ko-KR" sz="2400">
                <a:latin typeface="Courier New" panose="02070309020205020404" pitchFamily="49" charset="0"/>
                <a:ea typeface="굴림" panose="020B0600000101010101" pitchFamily="50" charset="-127"/>
                <a:sym typeface="Wingdings" panose="05000000000000000000" pitchFamily="2" charset="2"/>
              </a:rPr>
              <a:t> </a:t>
            </a:r>
            <a:r>
              <a:rPr lang="en-AU" altLang="ko-KR" sz="2400">
                <a:solidFill>
                  <a:schemeClr val="hlink"/>
                </a:solidFill>
                <a:ea typeface="굴림" panose="020B0600000101010101" pitchFamily="50" charset="-127"/>
                <a:sym typeface="Wingdings" panose="05000000000000000000" pitchFamily="2" charset="2"/>
              </a:rPr>
              <a:t>public</a:t>
            </a:r>
            <a:r>
              <a:rPr lang="en-AU" altLang="ko-KR" sz="2400">
                <a:ea typeface="굴림" panose="020B0600000101010101" pitchFamily="50" charset="-127"/>
                <a:sym typeface="Wingdings" panose="05000000000000000000" pitchFamily="2" charset="2"/>
              </a:rPr>
              <a:t>, chosen</a:t>
            </a:r>
          </a:p>
          <a:p>
            <a:pPr marL="990600" lvl="1" indent="-533400"/>
            <a:r>
              <a:rPr lang="en-AU" altLang="ko-KR" sz="2400" b="1">
                <a:solidFill>
                  <a:srgbClr val="0000FF"/>
                </a:solidFill>
                <a:latin typeface="Courier New" panose="02070309020205020404" pitchFamily="49" charset="0"/>
                <a:ea typeface="굴림" panose="020B0600000101010101" pitchFamily="50" charset="-127"/>
              </a:rPr>
              <a:t>d</a:t>
            </a:r>
            <a:r>
              <a:rPr lang="en-AU" altLang="ko-KR" sz="2400">
                <a:latin typeface="Courier New" panose="02070309020205020404" pitchFamily="49" charset="0"/>
                <a:ea typeface="굴림" panose="020B0600000101010101" pitchFamily="50" charset="-127"/>
              </a:rPr>
              <a:t>=e</a:t>
            </a:r>
            <a:r>
              <a:rPr lang="en-AU" altLang="ko-KR" sz="2400" baseline="30000">
                <a:latin typeface="Courier New" panose="02070309020205020404" pitchFamily="49" charset="0"/>
                <a:ea typeface="굴림" panose="020B0600000101010101" pitchFamily="50" charset="-127"/>
              </a:rPr>
              <a:t>-1</a:t>
            </a:r>
            <a:r>
              <a:rPr lang="en-AU" altLang="ko-KR" sz="2400">
                <a:latin typeface="Courier New" panose="02070309020205020404" pitchFamily="49" charset="0"/>
                <a:ea typeface="굴림" panose="020B0600000101010101" pitchFamily="50" charset="-127"/>
              </a:rPr>
              <a:t>( mod ø(n))</a:t>
            </a:r>
            <a:r>
              <a:rPr lang="en-AU" altLang="ko-KR" sz="2400">
                <a:latin typeface="Courier New" panose="02070309020205020404" pitchFamily="49" charset="0"/>
                <a:ea typeface="굴림" panose="020B0600000101010101" pitchFamily="50" charset="-127"/>
                <a:sym typeface="Wingdings" panose="05000000000000000000" pitchFamily="2" charset="2"/>
              </a:rPr>
              <a:t> </a:t>
            </a:r>
            <a:r>
              <a:rPr lang="en-AU" altLang="ko-KR" sz="2400">
                <a:solidFill>
                  <a:srgbClr val="0000FF"/>
                </a:solidFill>
                <a:ea typeface="굴림" panose="020B0600000101010101" pitchFamily="50" charset="-127"/>
                <a:sym typeface="Wingdings" panose="05000000000000000000" pitchFamily="2" charset="2"/>
              </a:rPr>
              <a:t>private</a:t>
            </a:r>
            <a:r>
              <a:rPr lang="en-AU" altLang="ko-KR" sz="2400">
                <a:ea typeface="굴림" panose="020B0600000101010101" pitchFamily="50" charset="-127"/>
                <a:sym typeface="Wingdings" panose="05000000000000000000" pitchFamily="2" charset="2"/>
              </a:rPr>
              <a:t>, calculated</a:t>
            </a:r>
          </a:p>
          <a:p>
            <a:pPr marL="990600" lvl="1" indent="-533400">
              <a:buFont typeface="Wingdings" panose="05000000000000000000" pitchFamily="2" charset="2"/>
              <a:buNone/>
            </a:pPr>
            <a:r>
              <a:rPr lang="en-AU" altLang="ko-KR" sz="2400">
                <a:latin typeface="굴림" panose="020B0600000101010101" pitchFamily="50" charset="-127"/>
                <a:ea typeface="굴림" panose="020B0600000101010101" pitchFamily="50" charset="-127"/>
                <a:sym typeface="Wingdings" panose="05000000000000000000" pitchFamily="2" charset="2"/>
              </a:rPr>
              <a:t>※ </a:t>
            </a:r>
            <a:r>
              <a:rPr lang="en-AU" altLang="ko-KR" sz="2400">
                <a:ea typeface="굴림" panose="020B0600000101010101" pitchFamily="50" charset="-127"/>
                <a:sym typeface="Wingdings" panose="05000000000000000000" pitchFamily="2" charset="2"/>
              </a:rPr>
              <a:t>Private key </a:t>
            </a:r>
            <a:r>
              <a:rPr lang="en-AU" altLang="ko-KR" sz="2400">
                <a:solidFill>
                  <a:schemeClr val="folHlink"/>
                </a:solidFill>
                <a:ea typeface="굴림" panose="020B0600000101010101" pitchFamily="50" charset="-127"/>
                <a:sym typeface="Wingdings" panose="05000000000000000000" pitchFamily="2" charset="2"/>
              </a:rPr>
              <a:t>PR=</a:t>
            </a:r>
            <a:r>
              <a:rPr lang="en-AU" altLang="ko-KR" sz="2400" b="1">
                <a:solidFill>
                  <a:schemeClr val="folHlink"/>
                </a:solidFill>
                <a:ea typeface="굴림" panose="020B0600000101010101" pitchFamily="50" charset="-127"/>
                <a:sym typeface="Wingdings" panose="05000000000000000000" pitchFamily="2" charset="2"/>
              </a:rPr>
              <a:t> </a:t>
            </a:r>
            <a:r>
              <a:rPr lang="en-AU" altLang="ko-KR" sz="2400" b="1">
                <a:solidFill>
                  <a:schemeClr val="folHlink"/>
                </a:solidFill>
                <a:latin typeface="Courier New" panose="02070309020205020404" pitchFamily="49" charset="0"/>
                <a:ea typeface="굴림" panose="020B0600000101010101" pitchFamily="50" charset="-127"/>
                <a:sym typeface="Wingdings" panose="05000000000000000000" pitchFamily="2" charset="2"/>
              </a:rPr>
              <a:t>{d,p,q}</a:t>
            </a:r>
            <a:r>
              <a:rPr lang="en-AU" altLang="ko-KR" sz="2400">
                <a:latin typeface="Courier New" panose="02070309020205020404" pitchFamily="49" charset="0"/>
                <a:ea typeface="굴림" panose="020B0600000101010101" pitchFamily="50" charset="-127"/>
                <a:sym typeface="Wingdings" panose="05000000000000000000" pitchFamily="2" charset="2"/>
              </a:rPr>
              <a:t>,</a:t>
            </a:r>
            <a:r>
              <a:rPr lang="en-AU" altLang="ko-KR" sz="2400">
                <a:ea typeface="굴림" panose="020B0600000101010101" pitchFamily="50" charset="-127"/>
                <a:sym typeface="Wingdings" panose="05000000000000000000" pitchFamily="2" charset="2"/>
              </a:rPr>
              <a:t>public key </a:t>
            </a:r>
            <a:r>
              <a:rPr lang="en-AU" altLang="ko-KR" sz="2400">
                <a:solidFill>
                  <a:schemeClr val="hlink"/>
                </a:solidFill>
                <a:ea typeface="굴림" panose="020B0600000101010101" pitchFamily="50" charset="-127"/>
                <a:sym typeface="Wingdings" panose="05000000000000000000" pitchFamily="2" charset="2"/>
              </a:rPr>
              <a:t>PU= </a:t>
            </a:r>
            <a:r>
              <a:rPr lang="en-AU" altLang="ko-KR" sz="2400">
                <a:solidFill>
                  <a:schemeClr val="hlink"/>
                </a:solidFill>
                <a:latin typeface="Courier New" panose="02070309020205020404" pitchFamily="49" charset="0"/>
                <a:ea typeface="굴림" panose="020B0600000101010101" pitchFamily="50" charset="-127"/>
                <a:sym typeface="Wingdings" panose="05000000000000000000" pitchFamily="2" charset="2"/>
              </a:rPr>
              <a:t>{e,n}</a:t>
            </a:r>
          </a:p>
          <a:p>
            <a:pPr marL="990600" lvl="1" indent="-533400"/>
            <a:endParaRPr lang="en-AU" altLang="ko-KR" sz="2400">
              <a:solidFill>
                <a:schemeClr val="hlink"/>
              </a:solidFill>
              <a:latin typeface="Courier New" panose="02070309020205020404" pitchFamily="49" charset="0"/>
              <a:ea typeface="굴림" panose="020B0600000101010101" pitchFamily="50" charset="-127"/>
            </a:endParaRPr>
          </a:p>
        </p:txBody>
      </p:sp>
    </p:spTree>
    <p:extLst>
      <p:ext uri="{BB962C8B-B14F-4D97-AF65-F5344CB8AC3E}">
        <p14:creationId xmlns:p14="http://schemas.microsoft.com/office/powerpoint/2010/main" val="2278402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3"/>
          <p:cNvSpPr>
            <a:spLocks noGrp="1" noChangeArrowheads="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Hebrew)" charset="0"/>
              </a:defRPr>
            </a:lvl1pPr>
            <a:lvl2pPr marL="742950" indent="-285750">
              <a:spcBef>
                <a:spcPct val="20000"/>
              </a:spcBef>
              <a:buClr>
                <a:schemeClr val="folHlink"/>
              </a:buClr>
              <a:buSzPct val="55000"/>
              <a:buFont typeface="Wingdings" panose="05000000000000000000" pitchFamily="2" charset="2"/>
              <a:buChar char="q"/>
              <a:defRPr sz="2800">
                <a:solidFill>
                  <a:schemeClr val="tx1"/>
                </a:solidFill>
                <a:latin typeface="Tahoma" panose="020B0604030504040204" pitchFamily="34" charset="0"/>
                <a:cs typeface="Times New Roman (Hebrew)"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Hebrew)"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Hebrew)"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9pPr>
          </a:lstStyle>
          <a:p>
            <a:pPr>
              <a:spcBef>
                <a:spcPct val="0"/>
              </a:spcBef>
              <a:buClrTx/>
              <a:buSzTx/>
              <a:buFontTx/>
              <a:buNone/>
            </a:pPr>
            <a:fld id="{B8BDD125-E625-44EB-8FE0-C9FD5A8DDE71}" type="slidenum">
              <a:rPr lang="en-US" altLang="ko-KR" sz="1000" smtClean="0">
                <a:ea typeface="굴림" panose="020B0600000101010101" pitchFamily="50" charset="-127"/>
              </a:rPr>
              <a:pPr>
                <a:spcBef>
                  <a:spcPct val="0"/>
                </a:spcBef>
                <a:buClrTx/>
                <a:buSzTx/>
                <a:buFontTx/>
                <a:buNone/>
              </a:pPr>
              <a:t>15</a:t>
            </a:fld>
            <a:endParaRPr lang="en-US" altLang="ko-KR" sz="1000">
              <a:ea typeface="굴림" panose="020B0600000101010101" pitchFamily="50" charset="-127"/>
            </a:endParaRPr>
          </a:p>
        </p:txBody>
      </p:sp>
      <p:sp>
        <p:nvSpPr>
          <p:cNvPr id="56323" name="Rectangle 2"/>
          <p:cNvSpPr>
            <a:spLocks noGrp="1" noChangeArrowheads="1"/>
          </p:cNvSpPr>
          <p:nvPr>
            <p:ph type="title"/>
          </p:nvPr>
        </p:nvSpPr>
        <p:spPr>
          <a:xfrm>
            <a:off x="1143000" y="0"/>
            <a:ext cx="7793038" cy="666750"/>
          </a:xfrm>
        </p:spPr>
        <p:txBody>
          <a:bodyPr/>
          <a:lstStyle/>
          <a:p>
            <a:r>
              <a:rPr lang="en-AU" altLang="ko-KR">
                <a:ea typeface="굴림" panose="020B0600000101010101" pitchFamily="50" charset="-127"/>
              </a:rPr>
              <a:t>RSA Key Setup</a:t>
            </a:r>
          </a:p>
        </p:txBody>
      </p:sp>
      <p:sp>
        <p:nvSpPr>
          <p:cNvPr id="56324" name="Rectangle 3"/>
          <p:cNvSpPr>
            <a:spLocks noGrp="1" noChangeArrowheads="1"/>
          </p:cNvSpPr>
          <p:nvPr>
            <p:ph type="body" idx="1"/>
          </p:nvPr>
        </p:nvSpPr>
        <p:spPr>
          <a:xfrm>
            <a:off x="438150" y="666750"/>
            <a:ext cx="8497888" cy="4837113"/>
          </a:xfrm>
        </p:spPr>
        <p:txBody>
          <a:bodyPr/>
          <a:lstStyle/>
          <a:p>
            <a:pPr>
              <a:lnSpc>
                <a:spcPct val="90000"/>
              </a:lnSpc>
            </a:pPr>
            <a:r>
              <a:rPr lang="en-AU" altLang="ko-KR" sz="2400">
                <a:ea typeface="굴림" panose="020B0600000101010101" pitchFamily="50" charset="-127"/>
              </a:rPr>
              <a:t> </a:t>
            </a:r>
            <a:endParaRPr lang="en-AU" altLang="ko-KR" sz="2400">
              <a:latin typeface="Courier New" panose="02070309020205020404" pitchFamily="49" charset="0"/>
              <a:ea typeface="굴림" panose="020B0600000101010101" pitchFamily="50" charset="-127"/>
            </a:endParaRPr>
          </a:p>
        </p:txBody>
      </p:sp>
      <p:pic>
        <p:nvPicPr>
          <p:cNvPr id="2" name="그림 1">
            <a:extLst>
              <a:ext uri="{FF2B5EF4-FFF2-40B4-BE49-F238E27FC236}">
                <a16:creationId xmlns:a16="http://schemas.microsoft.com/office/drawing/2014/main" id="{A3605B84-1F91-40B7-9CA6-351768AC2084}"/>
              </a:ext>
            </a:extLst>
          </p:cNvPr>
          <p:cNvPicPr>
            <a:picLocks noChangeAspect="1"/>
          </p:cNvPicPr>
          <p:nvPr/>
        </p:nvPicPr>
        <p:blipFill>
          <a:blip r:embed="rId3"/>
          <a:stretch>
            <a:fillRect/>
          </a:stretch>
        </p:blipFill>
        <p:spPr>
          <a:xfrm>
            <a:off x="207961" y="1052736"/>
            <a:ext cx="8879449" cy="3862978"/>
          </a:xfrm>
          <a:prstGeom prst="rect">
            <a:avLst/>
          </a:prstGeom>
        </p:spPr>
      </p:pic>
    </p:spTree>
    <p:extLst>
      <p:ext uri="{BB962C8B-B14F-4D97-AF65-F5344CB8AC3E}">
        <p14:creationId xmlns:p14="http://schemas.microsoft.com/office/powerpoint/2010/main" val="1526700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3"/>
          <p:cNvSpPr>
            <a:spLocks noGrp="1" noChangeArrowheads="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Hebrew)" charset="0"/>
              </a:defRPr>
            </a:lvl1pPr>
            <a:lvl2pPr marL="742950" indent="-285750">
              <a:spcBef>
                <a:spcPct val="20000"/>
              </a:spcBef>
              <a:buClr>
                <a:schemeClr val="folHlink"/>
              </a:buClr>
              <a:buSzPct val="55000"/>
              <a:buFont typeface="Wingdings" panose="05000000000000000000" pitchFamily="2" charset="2"/>
              <a:buChar char="q"/>
              <a:defRPr sz="2800">
                <a:solidFill>
                  <a:schemeClr val="tx1"/>
                </a:solidFill>
                <a:latin typeface="Tahoma" panose="020B0604030504040204" pitchFamily="34" charset="0"/>
                <a:cs typeface="Times New Roman (Hebrew)"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Hebrew)"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Hebrew)"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9pPr>
          </a:lstStyle>
          <a:p>
            <a:pPr>
              <a:spcBef>
                <a:spcPct val="0"/>
              </a:spcBef>
              <a:buClrTx/>
              <a:buSzTx/>
              <a:buFontTx/>
              <a:buNone/>
            </a:pPr>
            <a:fld id="{8CDEEFA8-A99B-47D1-B91A-2546796B53E3}" type="slidenum">
              <a:rPr lang="en-US" altLang="ko-KR" sz="1000" smtClean="0">
                <a:ea typeface="굴림" panose="020B0600000101010101" pitchFamily="50" charset="-127"/>
              </a:rPr>
              <a:pPr>
                <a:spcBef>
                  <a:spcPct val="0"/>
                </a:spcBef>
                <a:buClrTx/>
                <a:buSzTx/>
                <a:buFontTx/>
                <a:buNone/>
              </a:pPr>
              <a:t>16</a:t>
            </a:fld>
            <a:endParaRPr lang="en-US" altLang="ko-KR" sz="1000">
              <a:ea typeface="굴림" panose="020B0600000101010101" pitchFamily="50" charset="-127"/>
            </a:endParaRPr>
          </a:p>
        </p:txBody>
      </p:sp>
      <p:sp>
        <p:nvSpPr>
          <p:cNvPr id="58371" name="Rectangle 2"/>
          <p:cNvSpPr>
            <a:spLocks noGrp="1" noChangeArrowheads="1"/>
          </p:cNvSpPr>
          <p:nvPr>
            <p:ph type="title"/>
          </p:nvPr>
        </p:nvSpPr>
        <p:spPr>
          <a:xfrm>
            <a:off x="1143000" y="0"/>
            <a:ext cx="7793038" cy="704850"/>
          </a:xfrm>
        </p:spPr>
        <p:txBody>
          <a:bodyPr/>
          <a:lstStyle/>
          <a:p>
            <a:r>
              <a:rPr lang="en-AU" altLang="ko-KR">
                <a:ea typeface="굴림" panose="020B0600000101010101" pitchFamily="50" charset="-127"/>
              </a:rPr>
              <a:t>RSA Key Setup - Example</a:t>
            </a:r>
          </a:p>
        </p:txBody>
      </p:sp>
      <p:sp>
        <p:nvSpPr>
          <p:cNvPr id="58372" name="Rectangle 3"/>
          <p:cNvSpPr>
            <a:spLocks noGrp="1" noChangeArrowheads="1"/>
          </p:cNvSpPr>
          <p:nvPr>
            <p:ph type="body" idx="1"/>
          </p:nvPr>
        </p:nvSpPr>
        <p:spPr>
          <a:xfrm>
            <a:off x="438150" y="1268760"/>
            <a:ext cx="8497888" cy="4837113"/>
          </a:xfrm>
        </p:spPr>
        <p:txBody>
          <a:bodyPr/>
          <a:lstStyle/>
          <a:p>
            <a:pPr marL="609600" indent="-609600">
              <a:buFontTx/>
              <a:buAutoNum type="arabicPeriod"/>
            </a:pPr>
            <a:r>
              <a:rPr lang="en-AU" altLang="ko-KR" sz="2400">
                <a:ea typeface="굴림" panose="020B0600000101010101" pitchFamily="50" charset="-127"/>
              </a:rPr>
              <a:t>Select primes: </a:t>
            </a:r>
            <a:r>
              <a:rPr lang="en-AU" altLang="ko-KR" sz="2400">
                <a:latin typeface="Courier New" panose="02070309020205020404" pitchFamily="49" charset="0"/>
                <a:ea typeface="굴림" panose="020B0600000101010101" pitchFamily="50" charset="-127"/>
              </a:rPr>
              <a:t>p=17 &amp; q=11</a:t>
            </a:r>
            <a:endParaRPr lang="en-AU" altLang="ko-KR" sz="2400">
              <a:ea typeface="굴림" panose="020B0600000101010101" pitchFamily="50" charset="-127"/>
            </a:endParaRPr>
          </a:p>
          <a:p>
            <a:pPr marL="609600" indent="-609600">
              <a:buFontTx/>
              <a:buAutoNum type="arabicPeriod"/>
            </a:pPr>
            <a:r>
              <a:rPr lang="en-AU" altLang="ko-KR" sz="2400">
                <a:ea typeface="굴림" panose="020B0600000101010101" pitchFamily="50" charset="-127"/>
              </a:rPr>
              <a:t>Compute</a:t>
            </a:r>
            <a:r>
              <a:rPr lang="en-AU" altLang="ko-KR" sz="2400">
                <a:latin typeface="Courier New" panose="02070309020205020404" pitchFamily="49" charset="0"/>
                <a:ea typeface="굴림" panose="020B0600000101010101" pitchFamily="50" charset="-127"/>
              </a:rPr>
              <a:t> n = pq =17</a:t>
            </a:r>
            <a:r>
              <a:rPr lang="en-US" altLang="ko-KR" sz="2400">
                <a:latin typeface="Courier New" panose="02070309020205020404" pitchFamily="49" charset="0"/>
                <a:ea typeface="굴림" panose="020B0600000101010101" pitchFamily="50" charset="-127"/>
                <a:cs typeface="Arial" panose="020B0604020202020204" pitchFamily="34" charset="0"/>
              </a:rPr>
              <a:t>×</a:t>
            </a:r>
            <a:r>
              <a:rPr lang="en-AU" altLang="ko-KR" sz="2400">
                <a:latin typeface="Courier New" panose="02070309020205020404" pitchFamily="49" charset="0"/>
                <a:ea typeface="굴림" panose="020B0600000101010101" pitchFamily="50" charset="-127"/>
              </a:rPr>
              <a:t>11=187</a:t>
            </a:r>
          </a:p>
          <a:p>
            <a:pPr marL="609600" indent="-609600">
              <a:buFontTx/>
              <a:buAutoNum type="arabicPeriod"/>
            </a:pPr>
            <a:r>
              <a:rPr lang="en-AU" altLang="ko-KR" sz="2400">
                <a:ea typeface="굴림" panose="020B0600000101010101" pitchFamily="50" charset="-127"/>
              </a:rPr>
              <a:t>Compute</a:t>
            </a:r>
            <a:r>
              <a:rPr lang="en-AU" altLang="ko-KR" sz="2400">
                <a:latin typeface="Courier New" panose="02070309020205020404" pitchFamily="49" charset="0"/>
                <a:ea typeface="굴림" panose="020B0600000101010101" pitchFamily="50" charset="-127"/>
              </a:rPr>
              <a:t> ø(n)=(p–1)(q-1)=16</a:t>
            </a:r>
            <a:r>
              <a:rPr lang="en-US" altLang="ko-KR" sz="2400">
                <a:latin typeface="Courier New" panose="02070309020205020404" pitchFamily="49" charset="0"/>
                <a:ea typeface="굴림" panose="020B0600000101010101" pitchFamily="50" charset="-127"/>
              </a:rPr>
              <a:t>×</a:t>
            </a:r>
            <a:r>
              <a:rPr lang="en-AU" altLang="ko-KR" sz="2400">
                <a:latin typeface="Courier New" panose="02070309020205020404" pitchFamily="49" charset="0"/>
                <a:ea typeface="굴림" panose="020B0600000101010101" pitchFamily="50" charset="-127"/>
              </a:rPr>
              <a:t>10=160</a:t>
            </a:r>
          </a:p>
          <a:p>
            <a:pPr marL="609600" indent="-609600">
              <a:buFontTx/>
              <a:buAutoNum type="arabicPeriod"/>
            </a:pPr>
            <a:r>
              <a:rPr lang="en-AU" altLang="ko-KR" sz="2400">
                <a:ea typeface="굴림" panose="020B0600000101010101" pitchFamily="50" charset="-127"/>
              </a:rPr>
              <a:t>Select </a:t>
            </a:r>
            <a:r>
              <a:rPr lang="en-AU" altLang="ko-KR" sz="2400">
                <a:latin typeface="Courier New" panose="02070309020205020404" pitchFamily="49" charset="0"/>
                <a:ea typeface="굴림" panose="020B0600000101010101" pitchFamily="50" charset="-127"/>
              </a:rPr>
              <a:t>e</a:t>
            </a:r>
            <a:r>
              <a:rPr lang="en-AU" altLang="ko-KR" sz="2400" i="1">
                <a:ea typeface="굴림" panose="020B0600000101010101" pitchFamily="50" charset="-127"/>
              </a:rPr>
              <a:t> : </a:t>
            </a:r>
            <a:r>
              <a:rPr lang="en-AU" altLang="ko-KR" sz="2400">
                <a:latin typeface="Courier New" panose="02070309020205020404" pitchFamily="49" charset="0"/>
                <a:ea typeface="굴림" panose="020B0600000101010101" pitchFamily="50" charset="-127"/>
              </a:rPr>
              <a:t>gcd(e,160)=1; </a:t>
            </a:r>
            <a:r>
              <a:rPr lang="en-AU" altLang="ko-KR" sz="2400">
                <a:ea typeface="굴림" panose="020B0600000101010101" pitchFamily="50" charset="-127"/>
              </a:rPr>
              <a:t>choose </a:t>
            </a:r>
            <a:r>
              <a:rPr lang="en-AU" altLang="ko-KR" sz="2400" i="1">
                <a:solidFill>
                  <a:srgbClr val="FF0000"/>
                </a:solidFill>
                <a:latin typeface="Courier New" panose="02070309020205020404" pitchFamily="49" charset="0"/>
                <a:ea typeface="굴림" panose="020B0600000101010101" pitchFamily="50" charset="-127"/>
              </a:rPr>
              <a:t>e</a:t>
            </a:r>
            <a:r>
              <a:rPr lang="en-AU" altLang="ko-KR" sz="2400">
                <a:solidFill>
                  <a:srgbClr val="FF0000"/>
                </a:solidFill>
                <a:latin typeface="Courier New" panose="02070309020205020404" pitchFamily="49" charset="0"/>
                <a:ea typeface="굴림" panose="020B0600000101010101" pitchFamily="50" charset="-127"/>
              </a:rPr>
              <a:t>=7</a:t>
            </a:r>
            <a:endParaRPr lang="en-AU" altLang="ko-KR" sz="2400">
              <a:solidFill>
                <a:srgbClr val="FF0000"/>
              </a:solidFill>
              <a:ea typeface="굴림" panose="020B0600000101010101" pitchFamily="50" charset="-127"/>
            </a:endParaRPr>
          </a:p>
          <a:p>
            <a:pPr marL="609600" indent="-609600">
              <a:buFontTx/>
              <a:buAutoNum type="arabicPeriod"/>
            </a:pPr>
            <a:r>
              <a:rPr lang="en-AU" altLang="ko-KR" sz="2400">
                <a:ea typeface="굴림" panose="020B0600000101010101" pitchFamily="50" charset="-127"/>
              </a:rPr>
              <a:t>Determine </a:t>
            </a:r>
            <a:r>
              <a:rPr lang="en-AU" altLang="ko-KR" sz="2400">
                <a:latin typeface="Courier New" panose="02070309020205020404" pitchFamily="49" charset="0"/>
                <a:ea typeface="굴림" panose="020B0600000101010101" pitchFamily="50" charset="-127"/>
              </a:rPr>
              <a:t>d</a:t>
            </a:r>
            <a:r>
              <a:rPr lang="en-AU" altLang="ko-KR" sz="2400" i="1">
                <a:ea typeface="굴림" panose="020B0600000101010101" pitchFamily="50" charset="-127"/>
              </a:rPr>
              <a:t>: </a:t>
            </a:r>
            <a:r>
              <a:rPr lang="en-AU" altLang="ko-KR" sz="2400">
                <a:latin typeface="Courier New" panose="02070309020205020404" pitchFamily="49" charset="0"/>
                <a:ea typeface="굴림" panose="020B0600000101010101" pitchFamily="50" charset="-127"/>
              </a:rPr>
              <a:t>de=1 mod 160</a:t>
            </a:r>
            <a:r>
              <a:rPr lang="en-AU" altLang="ko-KR" sz="2400">
                <a:ea typeface="굴림" panose="020B0600000101010101" pitchFamily="50" charset="-127"/>
              </a:rPr>
              <a:t> and </a:t>
            </a:r>
            <a:r>
              <a:rPr lang="en-AU" altLang="ko-KR" sz="2400">
                <a:latin typeface="Courier New" panose="02070309020205020404" pitchFamily="49" charset="0"/>
                <a:ea typeface="굴림" panose="020B0600000101010101" pitchFamily="50" charset="-127"/>
              </a:rPr>
              <a:t>d &lt; 160</a:t>
            </a:r>
            <a:r>
              <a:rPr lang="en-AU" altLang="ko-KR" sz="2400">
                <a:ea typeface="굴림" panose="020B0600000101010101" pitchFamily="50" charset="-127"/>
              </a:rPr>
              <a:t> Value is </a:t>
            </a:r>
            <a:r>
              <a:rPr lang="en-AU" altLang="ko-KR" sz="2400">
                <a:solidFill>
                  <a:srgbClr val="FF0000"/>
                </a:solidFill>
                <a:latin typeface="Courier New" panose="02070309020205020404" pitchFamily="49" charset="0"/>
                <a:ea typeface="굴림" panose="020B0600000101010101" pitchFamily="50" charset="-127"/>
              </a:rPr>
              <a:t>d=23</a:t>
            </a:r>
            <a:r>
              <a:rPr lang="en-AU" altLang="ko-KR" sz="2400">
                <a:solidFill>
                  <a:srgbClr val="FF0000"/>
                </a:solidFill>
                <a:ea typeface="굴림" panose="020B0600000101010101" pitchFamily="50" charset="-127"/>
              </a:rPr>
              <a:t> </a:t>
            </a:r>
            <a:r>
              <a:rPr lang="en-AU" altLang="ko-KR" sz="2400">
                <a:ea typeface="굴림" panose="020B0600000101010101" pitchFamily="50" charset="-127"/>
              </a:rPr>
              <a:t>since </a:t>
            </a:r>
            <a:r>
              <a:rPr lang="en-AU" altLang="ko-KR" sz="2400">
                <a:latin typeface="Courier New" panose="02070309020205020404" pitchFamily="49" charset="0"/>
                <a:ea typeface="굴림" panose="020B0600000101010101" pitchFamily="50" charset="-127"/>
              </a:rPr>
              <a:t>23</a:t>
            </a:r>
            <a:r>
              <a:rPr lang="en-US" altLang="ko-KR" sz="2400">
                <a:latin typeface="Courier New" panose="02070309020205020404" pitchFamily="49" charset="0"/>
                <a:ea typeface="굴림" panose="020B0600000101010101" pitchFamily="50" charset="-127"/>
              </a:rPr>
              <a:t>×</a:t>
            </a:r>
            <a:r>
              <a:rPr lang="en-AU" altLang="ko-KR" sz="2400">
                <a:latin typeface="Courier New" panose="02070309020205020404" pitchFamily="49" charset="0"/>
                <a:ea typeface="굴림" panose="020B0600000101010101" pitchFamily="50" charset="-127"/>
              </a:rPr>
              <a:t>7=161= 10</a:t>
            </a:r>
            <a:r>
              <a:rPr lang="en-US" altLang="ko-KR" sz="2400">
                <a:latin typeface="Courier New" panose="02070309020205020404" pitchFamily="49" charset="0"/>
                <a:ea typeface="굴림" panose="020B0600000101010101" pitchFamily="50" charset="-127"/>
              </a:rPr>
              <a:t>×</a:t>
            </a:r>
            <a:r>
              <a:rPr lang="en-AU" altLang="ko-KR" sz="2400">
                <a:latin typeface="Courier New" panose="02070309020205020404" pitchFamily="49" charset="0"/>
                <a:ea typeface="굴림" panose="020B0600000101010101" pitchFamily="50" charset="-127"/>
              </a:rPr>
              <a:t>160+1</a:t>
            </a:r>
          </a:p>
          <a:p>
            <a:pPr marL="609600" indent="-609600">
              <a:buFontTx/>
              <a:buAutoNum type="arabicPeriod"/>
            </a:pPr>
            <a:r>
              <a:rPr lang="en-US" altLang="ko-KR" sz="2400">
                <a:solidFill>
                  <a:srgbClr val="FF0000"/>
                </a:solidFill>
                <a:ea typeface="굴림" panose="020B0600000101010101" pitchFamily="50" charset="-127"/>
              </a:rPr>
              <a:t>Publish public key </a:t>
            </a:r>
            <a:r>
              <a:rPr lang="en-US" altLang="ko-KR" sz="2400">
                <a:solidFill>
                  <a:srgbClr val="FF0000"/>
                </a:solidFill>
                <a:latin typeface="Courier New" panose="02070309020205020404" pitchFamily="49" charset="0"/>
                <a:ea typeface="굴림" panose="020B0600000101010101" pitchFamily="50" charset="-127"/>
              </a:rPr>
              <a:t>PU=(e,n)=(7,187)</a:t>
            </a:r>
          </a:p>
          <a:p>
            <a:pPr marL="609600" indent="-609600">
              <a:buFontTx/>
              <a:buAutoNum type="arabicPeriod"/>
            </a:pPr>
            <a:r>
              <a:rPr lang="en-US" altLang="ko-KR" sz="2400">
                <a:solidFill>
                  <a:srgbClr val="FF0000"/>
                </a:solidFill>
                <a:ea typeface="굴림" panose="020B0600000101010101" pitchFamily="50" charset="-127"/>
              </a:rPr>
              <a:t>Keep secret private key </a:t>
            </a:r>
            <a:r>
              <a:rPr lang="en-US" altLang="ko-KR" sz="2400">
                <a:solidFill>
                  <a:srgbClr val="FF0000"/>
                </a:solidFill>
                <a:latin typeface="Courier New" panose="02070309020205020404" pitchFamily="49" charset="0"/>
                <a:ea typeface="굴림" panose="020B0600000101010101" pitchFamily="50" charset="-127"/>
              </a:rPr>
              <a:t>PR=d= 23</a:t>
            </a:r>
            <a:endParaRPr lang="en-AU" altLang="ko-KR" sz="2400">
              <a:solidFill>
                <a:srgbClr val="FF0000"/>
              </a:solidFill>
              <a:latin typeface="Courier New" panose="02070309020205020404" pitchFamily="49" charset="0"/>
              <a:ea typeface="굴림" panose="020B0600000101010101" pitchFamily="50" charset="-127"/>
            </a:endParaRPr>
          </a:p>
          <a:p>
            <a:pPr marL="609600" indent="-609600"/>
            <a:endParaRPr lang="ko-KR" altLang="en-AU" sz="2400">
              <a:ea typeface="굴림" panose="020B0600000101010101" pitchFamily="50" charset="-127"/>
            </a:endParaRPr>
          </a:p>
        </p:txBody>
      </p:sp>
    </p:spTree>
    <p:extLst>
      <p:ext uri="{BB962C8B-B14F-4D97-AF65-F5344CB8AC3E}">
        <p14:creationId xmlns:p14="http://schemas.microsoft.com/office/powerpoint/2010/main" val="15861771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3"/>
          <p:cNvSpPr>
            <a:spLocks noGrp="1" noChangeArrowheads="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Hebrew)" charset="0"/>
              </a:defRPr>
            </a:lvl1pPr>
            <a:lvl2pPr marL="742950" indent="-285750">
              <a:spcBef>
                <a:spcPct val="20000"/>
              </a:spcBef>
              <a:buClr>
                <a:schemeClr val="folHlink"/>
              </a:buClr>
              <a:buSzPct val="55000"/>
              <a:buFont typeface="Wingdings" panose="05000000000000000000" pitchFamily="2" charset="2"/>
              <a:buChar char="q"/>
              <a:defRPr sz="2800">
                <a:solidFill>
                  <a:schemeClr val="tx1"/>
                </a:solidFill>
                <a:latin typeface="Tahoma" panose="020B0604030504040204" pitchFamily="34" charset="0"/>
                <a:cs typeface="Times New Roman (Hebrew)"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Hebrew)"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Hebrew)"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9pPr>
          </a:lstStyle>
          <a:p>
            <a:pPr>
              <a:spcBef>
                <a:spcPct val="0"/>
              </a:spcBef>
              <a:buClrTx/>
              <a:buSzTx/>
              <a:buFontTx/>
              <a:buNone/>
            </a:pPr>
            <a:fld id="{49BB02D8-34B8-41F0-ABF6-D3DC30BEAB6B}" type="slidenum">
              <a:rPr lang="en-US" altLang="ko-KR" sz="1000" smtClean="0">
                <a:ea typeface="굴림" panose="020B0600000101010101" pitchFamily="50" charset="-127"/>
              </a:rPr>
              <a:pPr>
                <a:spcBef>
                  <a:spcPct val="0"/>
                </a:spcBef>
                <a:buClrTx/>
                <a:buSzTx/>
                <a:buFontTx/>
                <a:buNone/>
              </a:pPr>
              <a:t>17</a:t>
            </a:fld>
            <a:endParaRPr lang="en-US" altLang="ko-KR" sz="1000">
              <a:ea typeface="굴림" panose="020B0600000101010101" pitchFamily="50" charset="-127"/>
            </a:endParaRPr>
          </a:p>
        </p:txBody>
      </p:sp>
      <p:sp>
        <p:nvSpPr>
          <p:cNvPr id="60419" name="Rectangle 2"/>
          <p:cNvSpPr>
            <a:spLocks noGrp="1" noChangeArrowheads="1"/>
          </p:cNvSpPr>
          <p:nvPr>
            <p:ph type="title"/>
          </p:nvPr>
        </p:nvSpPr>
        <p:spPr>
          <a:xfrm>
            <a:off x="1143000" y="0"/>
            <a:ext cx="7793038" cy="704850"/>
          </a:xfrm>
        </p:spPr>
        <p:txBody>
          <a:bodyPr/>
          <a:lstStyle/>
          <a:p>
            <a:r>
              <a:rPr lang="en-AU" altLang="ko-KR">
                <a:ea typeface="굴림" panose="020B0600000101010101" pitchFamily="50" charset="-127"/>
              </a:rPr>
              <a:t>RSA En/Decryption</a:t>
            </a:r>
          </a:p>
        </p:txBody>
      </p:sp>
      <p:sp>
        <p:nvSpPr>
          <p:cNvPr id="60420" name="Rectangle 3"/>
          <p:cNvSpPr>
            <a:spLocks noGrp="1" noChangeArrowheads="1"/>
          </p:cNvSpPr>
          <p:nvPr>
            <p:ph type="body" idx="1"/>
          </p:nvPr>
        </p:nvSpPr>
        <p:spPr>
          <a:xfrm>
            <a:off x="457200" y="1124744"/>
            <a:ext cx="8305800" cy="4837113"/>
          </a:xfrm>
        </p:spPr>
        <p:txBody>
          <a:bodyPr/>
          <a:lstStyle/>
          <a:p>
            <a:r>
              <a:rPr lang="en-AU" altLang="ko-KR" sz="2400">
                <a:ea typeface="굴림" panose="020B0600000101010101" pitchFamily="50" charset="-127"/>
              </a:rPr>
              <a:t>Suppose that A has published </a:t>
            </a:r>
            <a:r>
              <a:rPr lang="en-US" altLang="ko-KR" sz="2400">
                <a:ea typeface="굴림" panose="020B0600000101010101" pitchFamily="50" charset="-127"/>
              </a:rPr>
              <a:t>its public key, </a:t>
            </a:r>
            <a:r>
              <a:rPr lang="en-US" altLang="ko-KR" sz="2800">
                <a:latin typeface="Courier New" panose="02070309020205020404" pitchFamily="49" charset="0"/>
                <a:ea typeface="굴림" panose="020B0600000101010101" pitchFamily="50" charset="-127"/>
              </a:rPr>
              <a:t>PU=</a:t>
            </a:r>
            <a:r>
              <a:rPr lang="en-US" altLang="ko-KR" sz="2400">
                <a:ea typeface="굴림" panose="020B0600000101010101" pitchFamily="50" charset="-127"/>
              </a:rPr>
              <a:t> </a:t>
            </a:r>
            <a:r>
              <a:rPr lang="en-AU" altLang="ko-KR" sz="2800">
                <a:latin typeface="Courier New" panose="02070309020205020404" pitchFamily="49" charset="0"/>
                <a:ea typeface="굴림" panose="020B0600000101010101" pitchFamily="50" charset="-127"/>
              </a:rPr>
              <a:t>{e,n}</a:t>
            </a:r>
            <a:r>
              <a:rPr lang="en-AU" altLang="ko-KR" sz="2800">
                <a:ea typeface="굴림" panose="020B0600000101010101" pitchFamily="50" charset="-127"/>
              </a:rPr>
              <a:t> </a:t>
            </a:r>
            <a:r>
              <a:rPr lang="en-US" altLang="ko-KR" sz="2400">
                <a:ea typeface="굴림" panose="020B0600000101010101" pitchFamily="50" charset="-127"/>
              </a:rPr>
              <a:t>and user B wishes to send the message M to A. </a:t>
            </a:r>
          </a:p>
          <a:p>
            <a:r>
              <a:rPr lang="en-US" altLang="ko-KR" sz="2400">
                <a:ea typeface="굴림" panose="020B0600000101010101" pitchFamily="50" charset="-127"/>
              </a:rPr>
              <a:t>Then B calculates </a:t>
            </a:r>
            <a:r>
              <a:rPr lang="en-US" altLang="ko-KR" sz="2400">
                <a:latin typeface="Courier New" panose="02070309020205020404" pitchFamily="49" charset="0"/>
                <a:ea typeface="굴림" panose="020B0600000101010101" pitchFamily="50" charset="-127"/>
              </a:rPr>
              <a:t>C = M</a:t>
            </a:r>
            <a:r>
              <a:rPr lang="en-US" altLang="ko-KR" sz="2400" baseline="30000">
                <a:latin typeface="Courier New" panose="02070309020205020404" pitchFamily="49" charset="0"/>
                <a:ea typeface="굴림" panose="020B0600000101010101" pitchFamily="50" charset="-127"/>
              </a:rPr>
              <a:t>e</a:t>
            </a:r>
            <a:r>
              <a:rPr lang="en-US" altLang="ko-KR" sz="2400">
                <a:latin typeface="Courier New" panose="02070309020205020404" pitchFamily="49" charset="0"/>
                <a:ea typeface="굴림" panose="020B0600000101010101" pitchFamily="50" charset="-127"/>
              </a:rPr>
              <a:t> mod n</a:t>
            </a:r>
            <a:r>
              <a:rPr lang="en-US" altLang="ko-KR" sz="2400">
                <a:ea typeface="굴림" panose="020B0600000101010101" pitchFamily="50" charset="-127"/>
              </a:rPr>
              <a:t> and transmits </a:t>
            </a:r>
            <a:r>
              <a:rPr lang="en-US" altLang="ko-KR" sz="2400">
                <a:latin typeface="Courier New" panose="02070309020205020404" pitchFamily="49" charset="0"/>
                <a:ea typeface="굴림" panose="020B0600000101010101" pitchFamily="50" charset="-127"/>
              </a:rPr>
              <a:t>C</a:t>
            </a:r>
            <a:r>
              <a:rPr lang="en-US" altLang="ko-KR" sz="2400">
                <a:ea typeface="굴림" panose="020B0600000101010101" pitchFamily="50" charset="-127"/>
              </a:rPr>
              <a:t>. Here, </a:t>
            </a:r>
            <a:r>
              <a:rPr lang="en-US" altLang="ko-KR" sz="2400">
                <a:latin typeface="Courier New" panose="02070309020205020404" pitchFamily="49" charset="0"/>
                <a:ea typeface="굴림" panose="020B0600000101010101" pitchFamily="50" charset="-127"/>
              </a:rPr>
              <a:t>M&lt;n</a:t>
            </a:r>
          </a:p>
          <a:p>
            <a:r>
              <a:rPr lang="en-US" altLang="ko-KR" sz="2400">
                <a:ea typeface="굴림" panose="020B0600000101010101" pitchFamily="50" charset="-127"/>
              </a:rPr>
              <a:t>On receipt of this ciphertext, user A decrypts by calculating </a:t>
            </a:r>
            <a:r>
              <a:rPr lang="en-US" altLang="ko-KR" sz="2400">
                <a:latin typeface="Courier New" panose="02070309020205020404" pitchFamily="49" charset="0"/>
                <a:ea typeface="굴림" panose="020B0600000101010101" pitchFamily="50" charset="-127"/>
              </a:rPr>
              <a:t>M = C</a:t>
            </a:r>
            <a:r>
              <a:rPr lang="en-US" altLang="ko-KR" sz="2400" baseline="30000">
                <a:latin typeface="Courier New" panose="02070309020205020404" pitchFamily="49" charset="0"/>
                <a:ea typeface="굴림" panose="020B0600000101010101" pitchFamily="50" charset="-127"/>
              </a:rPr>
              <a:t>d</a:t>
            </a:r>
            <a:r>
              <a:rPr lang="en-US" altLang="ko-KR" sz="2400">
                <a:latin typeface="Courier New" panose="02070309020205020404" pitchFamily="49" charset="0"/>
                <a:ea typeface="굴림" panose="020B0600000101010101" pitchFamily="50" charset="-127"/>
              </a:rPr>
              <a:t> mod n</a:t>
            </a:r>
            <a:r>
              <a:rPr lang="en-US" altLang="ko-KR" sz="2400">
                <a:ea typeface="굴림" panose="020B0600000101010101" pitchFamily="50" charset="-127"/>
              </a:rPr>
              <a:t>. </a:t>
            </a:r>
            <a:r>
              <a:rPr lang="en-AU" altLang="ko-KR" sz="2400">
                <a:latin typeface="Courier New" panose="02070309020205020404" pitchFamily="49" charset="0"/>
                <a:ea typeface="굴림" panose="020B0600000101010101" pitchFamily="50" charset="-127"/>
              </a:rPr>
              <a:t> </a:t>
            </a:r>
          </a:p>
          <a:p>
            <a:endParaRPr lang="en-AU" altLang="ko-KR" sz="2400">
              <a:latin typeface="Courier New" panose="02070309020205020404" pitchFamily="49" charset="0"/>
              <a:ea typeface="굴림" panose="020B0600000101010101" pitchFamily="50" charset="-127"/>
            </a:endParaRPr>
          </a:p>
        </p:txBody>
      </p:sp>
    </p:spTree>
    <p:extLst>
      <p:ext uri="{BB962C8B-B14F-4D97-AF65-F5344CB8AC3E}">
        <p14:creationId xmlns:p14="http://schemas.microsoft.com/office/powerpoint/2010/main" val="8379637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3"/>
          <p:cNvSpPr>
            <a:spLocks noGrp="1" noChangeArrowheads="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Hebrew)" charset="0"/>
              </a:defRPr>
            </a:lvl1pPr>
            <a:lvl2pPr marL="742950" indent="-285750">
              <a:spcBef>
                <a:spcPct val="20000"/>
              </a:spcBef>
              <a:buClr>
                <a:schemeClr val="folHlink"/>
              </a:buClr>
              <a:buSzPct val="55000"/>
              <a:buFont typeface="Wingdings" panose="05000000000000000000" pitchFamily="2" charset="2"/>
              <a:buChar char="q"/>
              <a:defRPr sz="2800">
                <a:solidFill>
                  <a:schemeClr val="tx1"/>
                </a:solidFill>
                <a:latin typeface="Tahoma" panose="020B0604030504040204" pitchFamily="34" charset="0"/>
                <a:cs typeface="Times New Roman (Hebrew)"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Hebrew)"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Hebrew)"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9pPr>
          </a:lstStyle>
          <a:p>
            <a:pPr>
              <a:spcBef>
                <a:spcPct val="0"/>
              </a:spcBef>
              <a:buClrTx/>
              <a:buSzTx/>
              <a:buFontTx/>
              <a:buNone/>
            </a:pPr>
            <a:fld id="{369F6743-D1D7-4E5D-B631-53CB7BB0E5C2}" type="slidenum">
              <a:rPr lang="en-US" altLang="ko-KR" sz="1000" smtClean="0">
                <a:ea typeface="굴림" panose="020B0600000101010101" pitchFamily="50" charset="-127"/>
              </a:rPr>
              <a:pPr>
                <a:spcBef>
                  <a:spcPct val="0"/>
                </a:spcBef>
                <a:buClrTx/>
                <a:buSzTx/>
                <a:buFontTx/>
                <a:buNone/>
              </a:pPr>
              <a:t>18</a:t>
            </a:fld>
            <a:endParaRPr lang="en-US" altLang="ko-KR" sz="1000">
              <a:ea typeface="굴림" panose="020B0600000101010101" pitchFamily="50" charset="-127"/>
            </a:endParaRPr>
          </a:p>
        </p:txBody>
      </p:sp>
      <p:sp>
        <p:nvSpPr>
          <p:cNvPr id="62467" name="Rectangle 2"/>
          <p:cNvSpPr>
            <a:spLocks noGrp="1" noChangeArrowheads="1"/>
          </p:cNvSpPr>
          <p:nvPr>
            <p:ph type="title"/>
          </p:nvPr>
        </p:nvSpPr>
        <p:spPr>
          <a:xfrm>
            <a:off x="1143000" y="0"/>
            <a:ext cx="7793038" cy="714375"/>
          </a:xfrm>
        </p:spPr>
        <p:txBody>
          <a:bodyPr/>
          <a:lstStyle/>
          <a:p>
            <a:r>
              <a:rPr lang="en-AU" altLang="ko-KR">
                <a:ea typeface="굴림" panose="020B0600000101010101" pitchFamily="50" charset="-127"/>
              </a:rPr>
              <a:t>RSA En/Decryption - Example</a:t>
            </a:r>
          </a:p>
        </p:txBody>
      </p:sp>
      <p:sp>
        <p:nvSpPr>
          <p:cNvPr id="62468" name="Rectangle 3"/>
          <p:cNvSpPr>
            <a:spLocks noGrp="1" noChangeArrowheads="1"/>
          </p:cNvSpPr>
          <p:nvPr>
            <p:ph type="body" idx="1"/>
          </p:nvPr>
        </p:nvSpPr>
        <p:spPr>
          <a:xfrm>
            <a:off x="457200" y="1268760"/>
            <a:ext cx="7772400" cy="4837113"/>
          </a:xfrm>
        </p:spPr>
        <p:txBody>
          <a:bodyPr/>
          <a:lstStyle/>
          <a:p>
            <a:r>
              <a:rPr lang="en-AU" altLang="ko-KR" sz="2000">
                <a:ea typeface="굴림" panose="020B0600000101010101" pitchFamily="50" charset="-127"/>
              </a:rPr>
              <a:t>Example of RSA encryption/decryption. </a:t>
            </a:r>
          </a:p>
          <a:p>
            <a:r>
              <a:rPr lang="en-AU" altLang="ko-KR" sz="2000">
                <a:ea typeface="굴림" panose="020B0600000101010101" pitchFamily="50" charset="-127"/>
              </a:rPr>
              <a:t>Key : </a:t>
            </a:r>
            <a:r>
              <a:rPr lang="en-AU" altLang="ko-KR" sz="2000">
                <a:latin typeface="Courier New" panose="02070309020205020404" pitchFamily="49" charset="0"/>
                <a:ea typeface="굴림" panose="020B0600000101010101" pitchFamily="50" charset="-127"/>
              </a:rPr>
              <a:t>PU={7,187}, PR={23,17,11}</a:t>
            </a:r>
          </a:p>
          <a:p>
            <a:r>
              <a:rPr lang="en-AU" altLang="ko-KR" sz="2000">
                <a:ea typeface="굴림" panose="020B0600000101010101" pitchFamily="50" charset="-127"/>
              </a:rPr>
              <a:t>Given message </a:t>
            </a:r>
            <a:r>
              <a:rPr lang="en-AU" altLang="ko-KR" sz="2000">
                <a:latin typeface="Courier New" panose="02070309020205020404" pitchFamily="49" charset="0"/>
                <a:ea typeface="굴림" panose="020B0600000101010101" pitchFamily="50" charset="-127"/>
              </a:rPr>
              <a:t>M = 88 </a:t>
            </a:r>
            <a:r>
              <a:rPr lang="en-AU" altLang="ko-KR" sz="2000">
                <a:ea typeface="굴림" panose="020B0600000101010101" pitchFamily="50" charset="-127"/>
              </a:rPr>
              <a:t> (note, </a:t>
            </a:r>
            <a:r>
              <a:rPr lang="en-AU" altLang="ko-KR" sz="2000">
                <a:latin typeface="Courier New" panose="02070309020205020404" pitchFamily="49" charset="0"/>
                <a:ea typeface="굴림" panose="020B0600000101010101" pitchFamily="50" charset="-127"/>
              </a:rPr>
              <a:t>88&lt;187</a:t>
            </a:r>
            <a:r>
              <a:rPr lang="en-AU" altLang="ko-KR" sz="2000">
                <a:ea typeface="굴림" panose="020B0600000101010101" pitchFamily="50" charset="-127"/>
              </a:rPr>
              <a:t>)</a:t>
            </a:r>
          </a:p>
          <a:p>
            <a:r>
              <a:rPr lang="en-AU" altLang="ko-KR" sz="2000">
                <a:ea typeface="굴림" panose="020B0600000101010101" pitchFamily="50" charset="-127"/>
              </a:rPr>
              <a:t>Encryption:</a:t>
            </a:r>
          </a:p>
          <a:p>
            <a:pPr lvl="1">
              <a:buFont typeface="Wingdings" panose="05000000000000000000" pitchFamily="2" charset="2"/>
              <a:buNone/>
            </a:pPr>
            <a:r>
              <a:rPr lang="en-AU" altLang="ko-KR" sz="1800">
                <a:latin typeface="Courier New" panose="02070309020205020404" pitchFamily="49" charset="0"/>
                <a:ea typeface="굴림" panose="020B0600000101010101" pitchFamily="50" charset="-127"/>
              </a:rPr>
              <a:t>C = 88</a:t>
            </a:r>
            <a:r>
              <a:rPr lang="en-AU" altLang="ko-KR" sz="1800" baseline="30000">
                <a:latin typeface="Courier New" panose="02070309020205020404" pitchFamily="49" charset="0"/>
                <a:ea typeface="굴림" panose="020B0600000101010101" pitchFamily="50" charset="-127"/>
              </a:rPr>
              <a:t>7</a:t>
            </a:r>
            <a:r>
              <a:rPr lang="en-AU" altLang="ko-KR" sz="1800">
                <a:latin typeface="Courier New" panose="02070309020205020404" pitchFamily="49" charset="0"/>
                <a:ea typeface="굴림" panose="020B0600000101010101" pitchFamily="50" charset="-127"/>
              </a:rPr>
              <a:t> mod 187 = 11</a:t>
            </a:r>
            <a:r>
              <a:rPr lang="en-AU" altLang="ko-KR" sz="1800">
                <a:ea typeface="굴림" panose="020B0600000101010101" pitchFamily="50" charset="-127"/>
              </a:rPr>
              <a:t> </a:t>
            </a:r>
          </a:p>
          <a:p>
            <a:r>
              <a:rPr lang="en-AU" altLang="ko-KR" sz="2000">
                <a:ea typeface="굴림" panose="020B0600000101010101" pitchFamily="50" charset="-127"/>
              </a:rPr>
              <a:t>Decryption:</a:t>
            </a:r>
          </a:p>
          <a:p>
            <a:pPr lvl="1">
              <a:buFont typeface="Wingdings" panose="05000000000000000000" pitchFamily="2" charset="2"/>
              <a:buNone/>
            </a:pPr>
            <a:r>
              <a:rPr lang="en-AU" altLang="ko-KR" sz="1800">
                <a:latin typeface="Courier New" panose="02070309020205020404" pitchFamily="49" charset="0"/>
                <a:ea typeface="굴림" panose="020B0600000101010101" pitchFamily="50" charset="-127"/>
              </a:rPr>
              <a:t>M = 11</a:t>
            </a:r>
            <a:r>
              <a:rPr lang="en-AU" altLang="ko-KR" sz="1800" baseline="30000">
                <a:latin typeface="Courier New" panose="02070309020205020404" pitchFamily="49" charset="0"/>
                <a:ea typeface="굴림" panose="020B0600000101010101" pitchFamily="50" charset="-127"/>
              </a:rPr>
              <a:t>23</a:t>
            </a:r>
            <a:r>
              <a:rPr lang="en-AU" altLang="ko-KR" sz="1800">
                <a:latin typeface="Courier New" panose="02070309020205020404" pitchFamily="49" charset="0"/>
                <a:ea typeface="굴림" panose="020B0600000101010101" pitchFamily="50" charset="-127"/>
              </a:rPr>
              <a:t> mod 187 = 88</a:t>
            </a:r>
            <a:r>
              <a:rPr lang="en-AU" altLang="ko-KR" sz="1800">
                <a:ea typeface="굴림" panose="020B0600000101010101" pitchFamily="50" charset="-127"/>
              </a:rPr>
              <a:t> </a:t>
            </a:r>
          </a:p>
        </p:txBody>
      </p:sp>
      <p:pic>
        <p:nvPicPr>
          <p:cNvPr id="6246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191000"/>
            <a:ext cx="7315200" cy="21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Tree>
    <p:extLst>
      <p:ext uri="{BB962C8B-B14F-4D97-AF65-F5344CB8AC3E}">
        <p14:creationId xmlns:p14="http://schemas.microsoft.com/office/powerpoint/2010/main" val="39917456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3"/>
          <p:cNvSpPr>
            <a:spLocks noGrp="1" noChangeArrowheads="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Hebrew)" charset="0"/>
              </a:defRPr>
            </a:lvl1pPr>
            <a:lvl2pPr marL="742950" indent="-285750">
              <a:spcBef>
                <a:spcPct val="20000"/>
              </a:spcBef>
              <a:buClr>
                <a:schemeClr val="folHlink"/>
              </a:buClr>
              <a:buSzPct val="55000"/>
              <a:buFont typeface="Wingdings" panose="05000000000000000000" pitchFamily="2" charset="2"/>
              <a:buChar char="q"/>
              <a:defRPr sz="2800">
                <a:solidFill>
                  <a:schemeClr val="tx1"/>
                </a:solidFill>
                <a:latin typeface="Tahoma" panose="020B0604030504040204" pitchFamily="34" charset="0"/>
                <a:cs typeface="Times New Roman (Hebrew)"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Hebrew)"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Hebrew)"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9pPr>
          </a:lstStyle>
          <a:p>
            <a:pPr>
              <a:spcBef>
                <a:spcPct val="0"/>
              </a:spcBef>
              <a:buClrTx/>
              <a:buSzTx/>
              <a:buFontTx/>
              <a:buNone/>
            </a:pPr>
            <a:fld id="{49BB02D8-34B8-41F0-ABF6-D3DC30BEAB6B}" type="slidenum">
              <a:rPr lang="en-US" altLang="ko-KR" sz="1000" smtClean="0">
                <a:ea typeface="굴림" panose="020B0600000101010101" pitchFamily="50" charset="-127"/>
              </a:rPr>
              <a:pPr>
                <a:spcBef>
                  <a:spcPct val="0"/>
                </a:spcBef>
                <a:buClrTx/>
                <a:buSzTx/>
                <a:buFontTx/>
                <a:buNone/>
              </a:pPr>
              <a:t>19</a:t>
            </a:fld>
            <a:endParaRPr lang="en-US" altLang="ko-KR" sz="1000">
              <a:ea typeface="굴림" panose="020B0600000101010101" pitchFamily="50" charset="-127"/>
            </a:endParaRPr>
          </a:p>
        </p:txBody>
      </p:sp>
      <p:sp>
        <p:nvSpPr>
          <p:cNvPr id="60419" name="Rectangle 2"/>
          <p:cNvSpPr>
            <a:spLocks noGrp="1" noChangeArrowheads="1"/>
          </p:cNvSpPr>
          <p:nvPr>
            <p:ph type="title"/>
          </p:nvPr>
        </p:nvSpPr>
        <p:spPr>
          <a:xfrm>
            <a:off x="1143000" y="0"/>
            <a:ext cx="7793038" cy="704850"/>
          </a:xfrm>
        </p:spPr>
        <p:txBody>
          <a:bodyPr/>
          <a:lstStyle/>
          <a:p>
            <a:r>
              <a:rPr lang="en-AU" altLang="ko-KR">
                <a:ea typeface="굴림" panose="020B0600000101010101" pitchFamily="50" charset="-127"/>
              </a:rPr>
              <a:t>Proof of RSA</a:t>
            </a:r>
          </a:p>
        </p:txBody>
      </p:sp>
      <p:sp>
        <p:nvSpPr>
          <p:cNvPr id="60420" name="Rectangle 3"/>
          <p:cNvSpPr>
            <a:spLocks noGrp="1" noChangeArrowheads="1"/>
          </p:cNvSpPr>
          <p:nvPr>
            <p:ph type="body" idx="1"/>
          </p:nvPr>
        </p:nvSpPr>
        <p:spPr>
          <a:xfrm>
            <a:off x="457200" y="704850"/>
            <a:ext cx="8305800" cy="4837113"/>
          </a:xfrm>
        </p:spPr>
        <p:txBody>
          <a:bodyPr/>
          <a:lstStyle/>
          <a:p>
            <a:r>
              <a:rPr lang="en-US" altLang="ko-KR" sz="2400">
                <a:ea typeface="굴림" panose="020B0600000101010101" pitchFamily="50" charset="-127"/>
              </a:rPr>
              <a:t> </a:t>
            </a:r>
            <a:endParaRPr lang="en-AU" altLang="ko-KR" sz="2400">
              <a:latin typeface="Courier New" panose="02070309020205020404" pitchFamily="49" charset="0"/>
              <a:ea typeface="굴림" panose="020B0600000101010101" pitchFamily="50" charset="-127"/>
            </a:endParaRPr>
          </a:p>
        </p:txBody>
      </p:sp>
      <p:pic>
        <p:nvPicPr>
          <p:cNvPr id="5" name="Picture 11">
            <a:extLst>
              <a:ext uri="{FF2B5EF4-FFF2-40B4-BE49-F238E27FC236}">
                <a16:creationId xmlns:a16="http://schemas.microsoft.com/office/drawing/2014/main" id="{7C8622E0-1126-4248-83C4-E8F2B85A82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150" y="1409700"/>
            <a:ext cx="8775700" cy="503237"/>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12">
            <a:extLst>
              <a:ext uri="{FF2B5EF4-FFF2-40B4-BE49-F238E27FC236}">
                <a16:creationId xmlns:a16="http://schemas.microsoft.com/office/drawing/2014/main" id="{FAD5E03C-9E8B-4301-B3A7-498D184B2B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408" y="2773363"/>
            <a:ext cx="8556625" cy="1303337"/>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56690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a:extLst>
              <a:ext uri="{FF2B5EF4-FFF2-40B4-BE49-F238E27FC236}">
                <a16:creationId xmlns:a16="http://schemas.microsoft.com/office/drawing/2014/main" id="{68873D87-7FA2-6141-90E2-B286F0D2329C}"/>
              </a:ext>
            </a:extLst>
          </p:cNvPr>
          <p:cNvSpPr>
            <a:spLocks noChangeArrowheads="1"/>
          </p:cNvSpPr>
          <p:nvPr/>
        </p:nvSpPr>
        <p:spPr bwMode="auto">
          <a:xfrm>
            <a:off x="1143000" y="0"/>
            <a:ext cx="7793038"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spcBef>
                <a:spcPct val="0"/>
              </a:spcBef>
              <a:buClrTx/>
              <a:buSzTx/>
              <a:buFontTx/>
              <a:buNone/>
            </a:pPr>
            <a:r>
              <a:rPr lang="en-US" altLang="ko-KR" sz="4000" u="none">
                <a:solidFill>
                  <a:srgbClr val="333399"/>
                </a:solidFill>
                <a:latin typeface="Tahoma" panose="020B0604030504040204" pitchFamily="34" charset="0"/>
                <a:ea typeface="굴림" panose="020B0600000101010101" pitchFamily="34" charset="-127"/>
                <a:cs typeface="Tahoma" panose="020B0604030504040204" pitchFamily="34" charset="0"/>
              </a:rPr>
              <a:t>Agenda</a:t>
            </a:r>
          </a:p>
        </p:txBody>
      </p:sp>
      <p:sp>
        <p:nvSpPr>
          <p:cNvPr id="9218" name="Rectangle 3">
            <a:extLst>
              <a:ext uri="{FF2B5EF4-FFF2-40B4-BE49-F238E27FC236}">
                <a16:creationId xmlns:a16="http://schemas.microsoft.com/office/drawing/2014/main" id="{3E6BADF2-7E34-FD4C-A7CA-47234DCE11B4}"/>
              </a:ext>
            </a:extLst>
          </p:cNvPr>
          <p:cNvSpPr>
            <a:spLocks noChangeArrowheads="1"/>
          </p:cNvSpPr>
          <p:nvPr/>
        </p:nvSpPr>
        <p:spPr bwMode="auto">
          <a:xfrm>
            <a:off x="838200" y="1295400"/>
            <a:ext cx="7772400" cy="483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800100" indent="-34290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spcBef>
                <a:spcPct val="40000"/>
              </a:spcBef>
              <a:buClr>
                <a:schemeClr val="folHlink"/>
              </a:buClr>
              <a:buSzPct val="60000"/>
              <a:buFont typeface="Wingdings" pitchFamily="2" charset="2"/>
              <a:buChar char="n"/>
            </a:pPr>
            <a:r>
              <a:rPr lang="en-US" altLang="ko-KR" sz="2800" u="none" smtClean="0">
                <a:latin typeface="Tahoma" panose="020B0604030504040204" pitchFamily="34" charset="0"/>
                <a:ea typeface="굴림" panose="020B0600000101010101" pitchFamily="34" charset="-127"/>
                <a:cs typeface="Tahoma" panose="020B0604030504040204" pitchFamily="34" charset="0"/>
              </a:rPr>
              <a:t>Public Key Cryptography – basics</a:t>
            </a:r>
          </a:p>
          <a:p>
            <a:pPr>
              <a:spcBef>
                <a:spcPct val="40000"/>
              </a:spcBef>
              <a:buClr>
                <a:schemeClr val="folHlink"/>
              </a:buClr>
              <a:buSzPct val="60000"/>
              <a:buFont typeface="Wingdings" pitchFamily="2" charset="2"/>
              <a:buChar char="n"/>
            </a:pPr>
            <a:r>
              <a:rPr lang="en-US" altLang="ko-KR" sz="2800" u="none" smtClean="0">
                <a:latin typeface="Tahoma" panose="020B0604030504040204" pitchFamily="34" charset="0"/>
                <a:ea typeface="굴림" panose="020B0600000101010101" pitchFamily="34" charset="-127"/>
                <a:cs typeface="Tahoma" panose="020B0604030504040204" pitchFamily="34" charset="0"/>
              </a:rPr>
              <a:t>Authentication </a:t>
            </a:r>
            <a:r>
              <a:rPr lang="en-US" altLang="ko-KR" sz="2800" u="none">
                <a:latin typeface="Tahoma" panose="020B0604030504040204" pitchFamily="34" charset="0"/>
                <a:ea typeface="굴림" panose="020B0600000101010101" pitchFamily="34" charset="-127"/>
                <a:cs typeface="Tahoma" panose="020B0604030504040204" pitchFamily="34" charset="0"/>
              </a:rPr>
              <a:t>Protocols</a:t>
            </a:r>
          </a:p>
          <a:p>
            <a:pPr lvl="1">
              <a:spcBef>
                <a:spcPct val="40000"/>
              </a:spcBef>
              <a:buClr>
                <a:schemeClr val="folHlink"/>
              </a:buClr>
              <a:buSzPct val="60000"/>
              <a:buFont typeface="Arial" panose="020B0604020202020204" pitchFamily="34" charset="0"/>
              <a:buChar char="•"/>
            </a:pPr>
            <a:r>
              <a:rPr lang="en-US" altLang="ko-KR" u="none">
                <a:latin typeface="Tahoma" panose="020B0604030504040204" pitchFamily="34" charset="0"/>
                <a:ea typeface="굴림" panose="020B0600000101010101" pitchFamily="34" charset="-127"/>
                <a:cs typeface="Tahoma" panose="020B0604030504040204" pitchFamily="34" charset="0"/>
              </a:rPr>
              <a:t>Symmetric Encryption Approaches</a:t>
            </a:r>
          </a:p>
          <a:p>
            <a:pPr lvl="1">
              <a:spcBef>
                <a:spcPct val="40000"/>
              </a:spcBef>
              <a:buClr>
                <a:schemeClr val="folHlink"/>
              </a:buClr>
              <a:buSzPct val="60000"/>
              <a:buFont typeface="Arial" panose="020B0604020202020204" pitchFamily="34" charset="0"/>
              <a:buChar char="•"/>
            </a:pPr>
            <a:r>
              <a:rPr lang="en-US" altLang="ko-KR" u="none">
                <a:latin typeface="Tahoma" panose="020B0604030504040204" pitchFamily="34" charset="0"/>
                <a:ea typeface="굴림" panose="020B0600000101010101" pitchFamily="34" charset="-127"/>
                <a:cs typeface="Tahoma" panose="020B0604030504040204" pitchFamily="34" charset="0"/>
              </a:rPr>
              <a:t>Public Key Encryption Approaches </a:t>
            </a:r>
          </a:p>
          <a:p>
            <a:pPr lvl="1">
              <a:spcBef>
                <a:spcPct val="40000"/>
              </a:spcBef>
              <a:buClr>
                <a:schemeClr val="folHlink"/>
              </a:buClr>
              <a:buSzPct val="60000"/>
              <a:buFont typeface="Arial" panose="020B0604020202020204" pitchFamily="34" charset="0"/>
              <a:buChar char="•"/>
            </a:pPr>
            <a:r>
              <a:rPr lang="en-US" altLang="ko-KR" u="none">
                <a:latin typeface="Tahoma" panose="020B0604030504040204" pitchFamily="34" charset="0"/>
                <a:ea typeface="굴림" panose="020B0600000101010101" pitchFamily="34" charset="-127"/>
                <a:cs typeface="Tahoma" panose="020B0604030504040204" pitchFamily="34" charset="0"/>
              </a:rPr>
              <a:t>One Way Authentication</a:t>
            </a:r>
          </a:p>
          <a:p>
            <a:pPr>
              <a:spcBef>
                <a:spcPct val="40000"/>
              </a:spcBef>
              <a:buClr>
                <a:schemeClr val="folHlink"/>
              </a:buClr>
              <a:buSzPct val="60000"/>
              <a:buFont typeface="Wingdings" pitchFamily="2" charset="2"/>
              <a:buChar char="n"/>
            </a:pPr>
            <a:r>
              <a:rPr lang="en-US" altLang="ko-KR" sz="2800" u="none">
                <a:latin typeface="Tahoma" panose="020B0604030504040204" pitchFamily="34" charset="0"/>
                <a:ea typeface="굴림" panose="020B0600000101010101" pitchFamily="34" charset="-127"/>
                <a:cs typeface="Tahoma" panose="020B0604030504040204" pitchFamily="34" charset="0"/>
              </a:rPr>
              <a:t>Kerberos </a:t>
            </a:r>
          </a:p>
          <a:p>
            <a:pPr>
              <a:spcBef>
                <a:spcPct val="40000"/>
              </a:spcBef>
              <a:buClr>
                <a:schemeClr val="folHlink"/>
              </a:buClr>
              <a:buSzPct val="60000"/>
              <a:buFont typeface="Wingdings" pitchFamily="2" charset="2"/>
              <a:buChar char="n"/>
            </a:pPr>
            <a:endParaRPr lang="en-US" altLang="ko-KR" sz="2800" u="none">
              <a:latin typeface="Tahoma" panose="020B0604030504040204" pitchFamily="34" charset="0"/>
              <a:ea typeface="굴림" panose="020B0600000101010101" pitchFamily="34" charset="-127"/>
              <a:cs typeface="Tahoma" panose="020B0604030504040204" pitchFamily="34" charset="0"/>
            </a:endParaRPr>
          </a:p>
          <a:p>
            <a:pPr>
              <a:spcBef>
                <a:spcPct val="40000"/>
              </a:spcBef>
              <a:buClr>
                <a:schemeClr val="folHlink"/>
              </a:buClr>
              <a:buSzPct val="60000"/>
              <a:buFont typeface="Wingdings" pitchFamily="2" charset="2"/>
              <a:buChar char="n"/>
            </a:pPr>
            <a:endParaRPr lang="en-US" altLang="ko-KR" sz="2800" u="none">
              <a:latin typeface="Tahoma" panose="020B0604030504040204" pitchFamily="34" charset="0"/>
              <a:ea typeface="굴림" panose="020B0600000101010101" pitchFamily="34" charset="-127"/>
              <a:cs typeface="Tahoma" panose="020B0604030504040204" pitchFamily="34" charset="0"/>
            </a:endParaRPr>
          </a:p>
        </p:txBody>
      </p:sp>
      <p:sp>
        <p:nvSpPr>
          <p:cNvPr id="9219" name="Rectangle 13">
            <a:extLst>
              <a:ext uri="{FF2B5EF4-FFF2-40B4-BE49-F238E27FC236}">
                <a16:creationId xmlns:a16="http://schemas.microsoft.com/office/drawing/2014/main" id="{5B60F52D-6789-9B49-BDF9-2F99E517FFB0}"/>
              </a:ext>
            </a:extLst>
          </p:cNvPr>
          <p:cNvSpPr txBox="1">
            <a:spLocks noGrp="1" noChangeArrowheads="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gn="r" eaLnBrk="1" latinLnBrk="0" hangingPunct="1">
              <a:spcBef>
                <a:spcPct val="0"/>
              </a:spcBef>
              <a:buClrTx/>
              <a:buSzTx/>
              <a:buFontTx/>
              <a:buNone/>
            </a:pPr>
            <a:fld id="{93D3F6F7-3AE2-ED42-96BA-DA3EC1940C55}" type="slidenum">
              <a:rPr kumimoji="0" lang="en-US" altLang="ko-KR" sz="1000" u="none">
                <a:solidFill>
                  <a:schemeClr val="tx2"/>
                </a:solidFill>
                <a:latin typeface="Tahoma" panose="020B0604030504040204" pitchFamily="34" charset="0"/>
                <a:cs typeface="Times New Roman (Hebrew)" panose="02020603050405020304" pitchFamily="18" charset="0"/>
              </a:rPr>
              <a:pPr algn="r" eaLnBrk="1" latinLnBrk="0" hangingPunct="1">
                <a:spcBef>
                  <a:spcPct val="0"/>
                </a:spcBef>
                <a:buClrTx/>
                <a:buSzTx/>
                <a:buFontTx/>
                <a:buNone/>
              </a:pPr>
              <a:t>2</a:t>
            </a:fld>
            <a:endParaRPr kumimoji="0" lang="en-US" altLang="ko-KR" sz="1000" u="none">
              <a:solidFill>
                <a:schemeClr val="tx2"/>
              </a:solidFill>
              <a:latin typeface="Tahoma" panose="020B0604030504040204" pitchFamily="34" charset="0"/>
              <a:cs typeface="Times New Roman (Hebrew)" panose="02020603050405020304" pitchFamily="18" charset="0"/>
            </a:endParaRPr>
          </a:p>
        </p:txBody>
      </p:sp>
      <p:sp>
        <p:nvSpPr>
          <p:cNvPr id="6" name="Rectangle 16">
            <a:extLst>
              <a:ext uri="{FF2B5EF4-FFF2-40B4-BE49-F238E27FC236}">
                <a16:creationId xmlns:a16="http://schemas.microsoft.com/office/drawing/2014/main" id="{60C201D4-4D65-214D-97E5-5FE0FB1906F4}"/>
              </a:ext>
            </a:extLst>
          </p:cNvPr>
          <p:cNvSpPr>
            <a:spLocks noChangeArrowheads="1"/>
          </p:cNvSpPr>
          <p:nvPr/>
        </p:nvSpPr>
        <p:spPr bwMode="auto">
          <a:xfrm>
            <a:off x="323850" y="1916832"/>
            <a:ext cx="8820150" cy="3024336"/>
          </a:xfrm>
          <a:prstGeom prst="rect">
            <a:avLst/>
          </a:prstGeom>
          <a:solidFill>
            <a:srgbClr val="CCFFFF">
              <a:alpha val="85881"/>
            </a:srgbClr>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lIns="90000" tIns="46800" rIns="90000" bIns="46800" anchor="ctr"/>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eaLnBrk="1" hangingPunct="1">
              <a:lnSpc>
                <a:spcPct val="130000"/>
              </a:lnSpc>
              <a:spcBef>
                <a:spcPct val="0"/>
              </a:spcBef>
              <a:buClr>
                <a:srgbClr val="6600CC"/>
              </a:buClr>
              <a:buSzTx/>
              <a:buFont typeface="굴림체" panose="020B0609000101010101" pitchFamily="49" charset="-127"/>
              <a:buChar char="◈"/>
            </a:pPr>
            <a:endParaRPr lang="ko-KR" altLang="en-US" sz="1800" u="none">
              <a:latin typeface="Arial" panose="020B0604020202020204" pitchFamily="34" charset="0"/>
              <a:ea typeface="굴림체" panose="020B0609000101010101" pitchFamily="49" charset="-127"/>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a:extLst>
              <a:ext uri="{FF2B5EF4-FFF2-40B4-BE49-F238E27FC236}">
                <a16:creationId xmlns:a16="http://schemas.microsoft.com/office/drawing/2014/main" id="{21CB54F1-4FF4-4F4C-98F1-E1D311B31F26}"/>
              </a:ext>
            </a:extLst>
          </p:cNvPr>
          <p:cNvSpPr>
            <a:spLocks noChangeArrowheads="1"/>
          </p:cNvSpPr>
          <p:nvPr/>
        </p:nvSpPr>
        <p:spPr bwMode="auto">
          <a:xfrm>
            <a:off x="1143000" y="0"/>
            <a:ext cx="7793038"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spcBef>
                <a:spcPct val="0"/>
              </a:spcBef>
              <a:buClrTx/>
              <a:buSzTx/>
              <a:buFontTx/>
              <a:buNone/>
            </a:pPr>
            <a:r>
              <a:rPr lang="en-US" altLang="ko-KR" sz="4000" u="none">
                <a:solidFill>
                  <a:srgbClr val="333399"/>
                </a:solidFill>
                <a:latin typeface="Tahoma" panose="020B0604030504040204" pitchFamily="34" charset="0"/>
                <a:ea typeface="굴림" panose="020B0600000101010101" pitchFamily="34" charset="-127"/>
                <a:cs typeface="Tahoma" panose="020B0604030504040204" pitchFamily="34" charset="0"/>
              </a:rPr>
              <a:t>Agenda</a:t>
            </a:r>
          </a:p>
        </p:txBody>
      </p:sp>
      <p:sp>
        <p:nvSpPr>
          <p:cNvPr id="35842" name="Rectangle 3">
            <a:extLst>
              <a:ext uri="{FF2B5EF4-FFF2-40B4-BE49-F238E27FC236}">
                <a16:creationId xmlns:a16="http://schemas.microsoft.com/office/drawing/2014/main" id="{BF4F78A6-87D0-F148-A408-46E5B7EB6E95}"/>
              </a:ext>
            </a:extLst>
          </p:cNvPr>
          <p:cNvSpPr>
            <a:spLocks noChangeArrowheads="1"/>
          </p:cNvSpPr>
          <p:nvPr/>
        </p:nvSpPr>
        <p:spPr bwMode="auto">
          <a:xfrm>
            <a:off x="838200" y="1295400"/>
            <a:ext cx="7772400" cy="483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800100" indent="-34290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spcBef>
                <a:spcPct val="40000"/>
              </a:spcBef>
              <a:buClr>
                <a:schemeClr val="folHlink"/>
              </a:buClr>
              <a:buSzPct val="60000"/>
              <a:buFont typeface="Wingdings" pitchFamily="2" charset="2"/>
              <a:buChar char="n"/>
            </a:pPr>
            <a:r>
              <a:rPr lang="en-US" altLang="ko-KR" sz="2800" u="none">
                <a:latin typeface="Tahoma" panose="020B0604030504040204" pitchFamily="34" charset="0"/>
                <a:ea typeface="굴림" panose="020B0600000101010101" pitchFamily="34" charset="-127"/>
                <a:cs typeface="Tahoma" panose="020B0604030504040204" pitchFamily="34" charset="0"/>
              </a:rPr>
              <a:t>Public Key Cryptography – basics</a:t>
            </a:r>
          </a:p>
          <a:p>
            <a:pPr>
              <a:spcBef>
                <a:spcPct val="40000"/>
              </a:spcBef>
              <a:buClr>
                <a:schemeClr val="folHlink"/>
              </a:buClr>
              <a:buSzPct val="60000"/>
              <a:buFont typeface="Wingdings" pitchFamily="2" charset="2"/>
              <a:buChar char="n"/>
            </a:pPr>
            <a:r>
              <a:rPr lang="en-US" altLang="ko-KR" sz="2800" u="none" smtClean="0">
                <a:latin typeface="Tahoma" panose="020B0604030504040204" pitchFamily="34" charset="0"/>
                <a:ea typeface="굴림" panose="020B0600000101010101" pitchFamily="34" charset="-127"/>
                <a:cs typeface="Tahoma" panose="020B0604030504040204" pitchFamily="34" charset="0"/>
              </a:rPr>
              <a:t>Authentication </a:t>
            </a:r>
            <a:r>
              <a:rPr lang="en-US" altLang="ko-KR" sz="2800" u="none">
                <a:latin typeface="Tahoma" panose="020B0604030504040204" pitchFamily="34" charset="0"/>
                <a:ea typeface="굴림" panose="020B0600000101010101" pitchFamily="34" charset="-127"/>
                <a:cs typeface="Tahoma" panose="020B0604030504040204" pitchFamily="34" charset="0"/>
              </a:rPr>
              <a:t>Protocols</a:t>
            </a:r>
          </a:p>
          <a:p>
            <a:pPr lvl="1">
              <a:spcBef>
                <a:spcPct val="40000"/>
              </a:spcBef>
              <a:buClr>
                <a:schemeClr val="folHlink"/>
              </a:buClr>
              <a:buSzPct val="60000"/>
              <a:buFont typeface="Arial" panose="020B0604020202020204" pitchFamily="34" charset="0"/>
              <a:buChar char="•"/>
            </a:pPr>
            <a:r>
              <a:rPr lang="en-US" altLang="ko-KR" u="none">
                <a:latin typeface="Tahoma" panose="020B0604030504040204" pitchFamily="34" charset="0"/>
                <a:ea typeface="굴림" panose="020B0600000101010101" pitchFamily="34" charset="-127"/>
                <a:cs typeface="Tahoma" panose="020B0604030504040204" pitchFamily="34" charset="0"/>
              </a:rPr>
              <a:t>Symmetric Encryption Approaches</a:t>
            </a:r>
          </a:p>
          <a:p>
            <a:pPr lvl="1">
              <a:spcBef>
                <a:spcPct val="40000"/>
              </a:spcBef>
              <a:buClr>
                <a:schemeClr val="folHlink"/>
              </a:buClr>
              <a:buSzPct val="60000"/>
              <a:buFont typeface="Arial" panose="020B0604020202020204" pitchFamily="34" charset="0"/>
              <a:buChar char="•"/>
            </a:pPr>
            <a:r>
              <a:rPr lang="en-US" altLang="ko-KR" u="none">
                <a:latin typeface="Tahoma" panose="020B0604030504040204" pitchFamily="34" charset="0"/>
                <a:ea typeface="굴림" panose="020B0600000101010101" pitchFamily="34" charset="-127"/>
                <a:cs typeface="Tahoma" panose="020B0604030504040204" pitchFamily="34" charset="0"/>
              </a:rPr>
              <a:t>Public Key Encryption Approaches </a:t>
            </a:r>
          </a:p>
          <a:p>
            <a:pPr lvl="1">
              <a:spcBef>
                <a:spcPct val="40000"/>
              </a:spcBef>
              <a:buClr>
                <a:schemeClr val="folHlink"/>
              </a:buClr>
              <a:buSzPct val="60000"/>
              <a:buFont typeface="Arial" panose="020B0604020202020204" pitchFamily="34" charset="0"/>
              <a:buChar char="•"/>
            </a:pPr>
            <a:r>
              <a:rPr lang="en-US" altLang="ko-KR" u="none">
                <a:latin typeface="Tahoma" panose="020B0604030504040204" pitchFamily="34" charset="0"/>
                <a:ea typeface="굴림" panose="020B0600000101010101" pitchFamily="34" charset="-127"/>
                <a:cs typeface="Tahoma" panose="020B0604030504040204" pitchFamily="34" charset="0"/>
              </a:rPr>
              <a:t>One Way Authentication</a:t>
            </a:r>
          </a:p>
          <a:p>
            <a:pPr>
              <a:spcBef>
                <a:spcPct val="40000"/>
              </a:spcBef>
              <a:buClr>
                <a:schemeClr val="folHlink"/>
              </a:buClr>
              <a:buSzPct val="60000"/>
              <a:buFont typeface="Wingdings" pitchFamily="2" charset="2"/>
              <a:buChar char="n"/>
            </a:pPr>
            <a:r>
              <a:rPr lang="en-US" altLang="ko-KR" sz="2800" u="none">
                <a:latin typeface="Tahoma" panose="020B0604030504040204" pitchFamily="34" charset="0"/>
                <a:ea typeface="굴림" panose="020B0600000101010101" pitchFamily="34" charset="-127"/>
                <a:cs typeface="Tahoma" panose="020B0604030504040204" pitchFamily="34" charset="0"/>
              </a:rPr>
              <a:t>Kerberos </a:t>
            </a:r>
          </a:p>
          <a:p>
            <a:pPr>
              <a:spcBef>
                <a:spcPct val="40000"/>
              </a:spcBef>
              <a:buClr>
                <a:schemeClr val="folHlink"/>
              </a:buClr>
              <a:buSzPct val="60000"/>
              <a:buFont typeface="Wingdings" pitchFamily="2" charset="2"/>
              <a:buChar char="n"/>
            </a:pPr>
            <a:endParaRPr lang="en-US" altLang="ko-KR" sz="2800" u="none">
              <a:latin typeface="Tahoma" panose="020B0604030504040204" pitchFamily="34" charset="0"/>
              <a:ea typeface="굴림" panose="020B0600000101010101" pitchFamily="34" charset="-127"/>
              <a:cs typeface="Tahoma" panose="020B0604030504040204" pitchFamily="34" charset="0"/>
            </a:endParaRPr>
          </a:p>
          <a:p>
            <a:pPr>
              <a:spcBef>
                <a:spcPct val="40000"/>
              </a:spcBef>
              <a:buClr>
                <a:schemeClr val="folHlink"/>
              </a:buClr>
              <a:buSzPct val="60000"/>
              <a:buFont typeface="Wingdings" pitchFamily="2" charset="2"/>
              <a:buChar char="n"/>
            </a:pPr>
            <a:endParaRPr lang="en-US" altLang="ko-KR" sz="2800" u="none">
              <a:latin typeface="Tahoma" panose="020B0604030504040204" pitchFamily="34" charset="0"/>
              <a:ea typeface="굴림" panose="020B0600000101010101" pitchFamily="34" charset="-127"/>
              <a:cs typeface="Tahoma" panose="020B0604030504040204" pitchFamily="34" charset="0"/>
            </a:endParaRPr>
          </a:p>
        </p:txBody>
      </p:sp>
      <p:sp>
        <p:nvSpPr>
          <p:cNvPr id="35843" name="Rectangle 13">
            <a:extLst>
              <a:ext uri="{FF2B5EF4-FFF2-40B4-BE49-F238E27FC236}">
                <a16:creationId xmlns:a16="http://schemas.microsoft.com/office/drawing/2014/main" id="{5006BE53-993B-4A49-A777-3BE826D5AC0C}"/>
              </a:ext>
            </a:extLst>
          </p:cNvPr>
          <p:cNvSpPr txBox="1">
            <a:spLocks noGrp="1" noChangeArrowheads="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gn="r" eaLnBrk="1" latinLnBrk="0" hangingPunct="1">
              <a:spcBef>
                <a:spcPct val="0"/>
              </a:spcBef>
              <a:buClrTx/>
              <a:buSzTx/>
              <a:buFontTx/>
              <a:buNone/>
            </a:pPr>
            <a:fld id="{5F333928-7290-7E4C-AD21-C79E6CFFD3BB}" type="slidenum">
              <a:rPr kumimoji="0" lang="en-US" altLang="ko-KR" sz="1000" u="none">
                <a:solidFill>
                  <a:schemeClr val="tx2"/>
                </a:solidFill>
                <a:latin typeface="Tahoma" panose="020B0604030504040204" pitchFamily="34" charset="0"/>
                <a:cs typeface="Times New Roman (Hebrew)" panose="02020603050405020304" pitchFamily="18" charset="0"/>
              </a:rPr>
              <a:pPr algn="r" eaLnBrk="1" latinLnBrk="0" hangingPunct="1">
                <a:spcBef>
                  <a:spcPct val="0"/>
                </a:spcBef>
                <a:buClrTx/>
                <a:buSzTx/>
                <a:buFontTx/>
                <a:buNone/>
              </a:pPr>
              <a:t>20</a:t>
            </a:fld>
            <a:endParaRPr kumimoji="0" lang="en-US" altLang="ko-KR" sz="1000" u="none">
              <a:solidFill>
                <a:schemeClr val="tx2"/>
              </a:solidFill>
              <a:latin typeface="Tahoma" panose="020B0604030504040204" pitchFamily="34" charset="0"/>
              <a:cs typeface="Times New Roman (Hebrew)" panose="02020603050405020304" pitchFamily="18" charset="0"/>
            </a:endParaRPr>
          </a:p>
        </p:txBody>
      </p:sp>
      <p:sp>
        <p:nvSpPr>
          <p:cNvPr id="6" name="Rectangle 16">
            <a:extLst>
              <a:ext uri="{FF2B5EF4-FFF2-40B4-BE49-F238E27FC236}">
                <a16:creationId xmlns:a16="http://schemas.microsoft.com/office/drawing/2014/main" id="{60C201D4-4D65-214D-97E5-5FE0FB1906F4}"/>
              </a:ext>
            </a:extLst>
          </p:cNvPr>
          <p:cNvSpPr>
            <a:spLocks noChangeArrowheads="1"/>
          </p:cNvSpPr>
          <p:nvPr/>
        </p:nvSpPr>
        <p:spPr bwMode="auto">
          <a:xfrm>
            <a:off x="323850" y="1103313"/>
            <a:ext cx="8820150" cy="813520"/>
          </a:xfrm>
          <a:prstGeom prst="rect">
            <a:avLst/>
          </a:prstGeom>
          <a:solidFill>
            <a:srgbClr val="CCFFFF">
              <a:alpha val="85881"/>
            </a:srgbClr>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lIns="90000" tIns="46800" rIns="90000" bIns="46800" anchor="ctr"/>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eaLnBrk="1" hangingPunct="1">
              <a:lnSpc>
                <a:spcPct val="130000"/>
              </a:lnSpc>
              <a:spcBef>
                <a:spcPct val="0"/>
              </a:spcBef>
              <a:buClr>
                <a:srgbClr val="6600CC"/>
              </a:buClr>
              <a:buSzTx/>
              <a:buFont typeface="굴림체" panose="020B0609000101010101" pitchFamily="49" charset="-127"/>
              <a:buChar char="◈"/>
            </a:pPr>
            <a:endParaRPr lang="ko-KR" altLang="en-US" sz="1800" u="none">
              <a:latin typeface="Arial" panose="020B0604020202020204" pitchFamily="34" charset="0"/>
              <a:ea typeface="굴림체" panose="020B0609000101010101" pitchFamily="49" charset="-127"/>
            </a:endParaRPr>
          </a:p>
        </p:txBody>
      </p:sp>
      <p:sp>
        <p:nvSpPr>
          <p:cNvPr id="7" name="Rectangle 16">
            <a:extLst>
              <a:ext uri="{FF2B5EF4-FFF2-40B4-BE49-F238E27FC236}">
                <a16:creationId xmlns:a16="http://schemas.microsoft.com/office/drawing/2014/main" id="{60C201D4-4D65-214D-97E5-5FE0FB1906F4}"/>
              </a:ext>
            </a:extLst>
          </p:cNvPr>
          <p:cNvSpPr>
            <a:spLocks noChangeArrowheads="1"/>
          </p:cNvSpPr>
          <p:nvPr/>
        </p:nvSpPr>
        <p:spPr bwMode="auto">
          <a:xfrm>
            <a:off x="326463" y="4149080"/>
            <a:ext cx="8820150" cy="813520"/>
          </a:xfrm>
          <a:prstGeom prst="rect">
            <a:avLst/>
          </a:prstGeom>
          <a:solidFill>
            <a:srgbClr val="CCFFFF">
              <a:alpha val="85881"/>
            </a:srgbClr>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lIns="90000" tIns="46800" rIns="90000" bIns="46800" anchor="ctr"/>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eaLnBrk="1" hangingPunct="1">
              <a:lnSpc>
                <a:spcPct val="130000"/>
              </a:lnSpc>
              <a:spcBef>
                <a:spcPct val="0"/>
              </a:spcBef>
              <a:buClr>
                <a:srgbClr val="6600CC"/>
              </a:buClr>
              <a:buSzTx/>
              <a:buFont typeface="굴림체" panose="020B0609000101010101" pitchFamily="49" charset="-127"/>
              <a:buChar char="◈"/>
            </a:pPr>
            <a:endParaRPr lang="ko-KR" altLang="en-US" sz="1800" u="none">
              <a:latin typeface="Arial" panose="020B0604020202020204" pitchFamily="34" charset="0"/>
              <a:ea typeface="굴림체" panose="020B0609000101010101" pitchFamily="49" charset="-127"/>
            </a:endParaRPr>
          </a:p>
        </p:txBody>
      </p:sp>
    </p:spTree>
    <p:extLst>
      <p:ext uri="{BB962C8B-B14F-4D97-AF65-F5344CB8AC3E}">
        <p14:creationId xmlns:p14="http://schemas.microsoft.com/office/powerpoint/2010/main" val="17485816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79FFA15F-5FCE-D64F-9E6C-36B5DB411905}"/>
              </a:ext>
            </a:extLst>
          </p:cNvPr>
          <p:cNvSpPr>
            <a:spLocks noGrp="1" noChangeArrowheads="1"/>
          </p:cNvSpPr>
          <p:nvPr>
            <p:ph type="title"/>
          </p:nvPr>
        </p:nvSpPr>
        <p:spPr>
          <a:xfrm>
            <a:off x="1000125" y="0"/>
            <a:ext cx="8015288" cy="990600"/>
          </a:xfrm>
        </p:spPr>
        <p:txBody>
          <a:bodyPr/>
          <a:lstStyle/>
          <a:p>
            <a:r>
              <a:rPr altLang="ko-KR"/>
              <a:t>Message Authentication </a:t>
            </a:r>
            <a:endParaRPr lang="en-AU" altLang="ko-KR">
              <a:ea typeface="굴림" panose="020B0600000101010101" pitchFamily="34" charset="-127"/>
            </a:endParaRPr>
          </a:p>
        </p:txBody>
      </p:sp>
      <p:sp>
        <p:nvSpPr>
          <p:cNvPr id="11267" name="Rectangle 3">
            <a:extLst>
              <a:ext uri="{FF2B5EF4-FFF2-40B4-BE49-F238E27FC236}">
                <a16:creationId xmlns:a16="http://schemas.microsoft.com/office/drawing/2014/main" id="{19B22748-99C3-6843-8780-5BE65AB5CBC8}"/>
              </a:ext>
            </a:extLst>
          </p:cNvPr>
          <p:cNvSpPr>
            <a:spLocks noGrp="1" noChangeArrowheads="1"/>
          </p:cNvSpPr>
          <p:nvPr>
            <p:ph type="body" idx="1"/>
          </p:nvPr>
        </p:nvSpPr>
        <p:spPr>
          <a:xfrm>
            <a:off x="785813" y="1000125"/>
            <a:ext cx="8215312" cy="5357813"/>
          </a:xfrm>
        </p:spPr>
        <p:txBody>
          <a:bodyPr/>
          <a:lstStyle/>
          <a:p>
            <a:pPr indent="-323850">
              <a:lnSpc>
                <a:spcPct val="90000"/>
              </a:lnSpc>
              <a:spcBef>
                <a:spcPct val="0"/>
              </a:spcBef>
            </a:pPr>
            <a:r>
              <a:rPr lang="en-AU" altLang="ko-KR">
                <a:ea typeface="굴림" panose="020B0600000101010101" pitchFamily="34" charset="-127"/>
              </a:rPr>
              <a:t>Has the following limits </a:t>
            </a:r>
          </a:p>
          <a:p>
            <a:pPr lvl="1" indent="-287338">
              <a:lnSpc>
                <a:spcPct val="90000"/>
              </a:lnSpc>
            </a:pPr>
            <a:r>
              <a:rPr lang="en-US" altLang="ko-KR">
                <a:ea typeface="굴림" panose="020B0600000101010101" pitchFamily="34" charset="-127"/>
              </a:rPr>
              <a:t>The message authentication </a:t>
            </a:r>
            <a:r>
              <a:rPr lang="en-US" altLang="ko-KR">
                <a:solidFill>
                  <a:srgbClr val="FF0000"/>
                </a:solidFill>
                <a:ea typeface="굴림" panose="020B0600000101010101" pitchFamily="34" charset="-127"/>
              </a:rPr>
              <a:t>protects two parties</a:t>
            </a:r>
            <a:r>
              <a:rPr lang="en-US" altLang="ko-KR">
                <a:ea typeface="굴림" panose="020B0600000101010101" pitchFamily="34" charset="-127"/>
              </a:rPr>
              <a:t> who exchange messages </a:t>
            </a:r>
            <a:r>
              <a:rPr lang="en-US" altLang="ko-KR">
                <a:solidFill>
                  <a:srgbClr val="FF0000"/>
                </a:solidFill>
                <a:ea typeface="굴림" panose="020B0600000101010101" pitchFamily="34" charset="-127"/>
              </a:rPr>
              <a:t>from any third party</a:t>
            </a:r>
          </a:p>
          <a:p>
            <a:pPr lvl="1" indent="-287338">
              <a:lnSpc>
                <a:spcPct val="90000"/>
              </a:lnSpc>
            </a:pPr>
            <a:r>
              <a:rPr lang="en-US" altLang="ko-KR">
                <a:ea typeface="굴림" panose="020B0600000101010101" pitchFamily="34" charset="-127"/>
              </a:rPr>
              <a:t> </a:t>
            </a:r>
            <a:r>
              <a:rPr lang="en-US" altLang="ko-KR">
                <a:solidFill>
                  <a:srgbClr val="FF0000"/>
                </a:solidFill>
                <a:ea typeface="굴림" panose="020B0600000101010101" pitchFamily="34" charset="-127"/>
              </a:rPr>
              <a:t>However, it does not protect the two parties against each other. </a:t>
            </a:r>
          </a:p>
          <a:p>
            <a:pPr marL="1143000" lvl="2">
              <a:lnSpc>
                <a:spcPct val="90000"/>
              </a:lnSpc>
            </a:pPr>
            <a:r>
              <a:rPr lang="en-US" altLang="ko-KR">
                <a:solidFill>
                  <a:srgbClr val="333399"/>
                </a:solidFill>
                <a:ea typeface="굴림" panose="020B0600000101010101" pitchFamily="34" charset="-127"/>
              </a:rPr>
              <a:t>For example, suppose that John sends an authenticated message to Mary, </a:t>
            </a:r>
          </a:p>
          <a:p>
            <a:pPr marL="1143000" lvl="2">
              <a:lnSpc>
                <a:spcPct val="90000"/>
              </a:lnSpc>
            </a:pPr>
            <a:r>
              <a:rPr lang="en-US" altLang="ko-KR">
                <a:solidFill>
                  <a:srgbClr val="333399"/>
                </a:solidFill>
                <a:ea typeface="굴림" panose="020B0600000101010101" pitchFamily="34" charset="-127"/>
              </a:rPr>
              <a:t>Mary may forge a different message and claim that it came from John. </a:t>
            </a:r>
            <a:r>
              <a:rPr lang="en-US" altLang="ko-KR">
                <a:ea typeface="굴림" panose="020B0600000101010101" pitchFamily="34" charset="-127"/>
              </a:rPr>
              <a:t>(Mary would simply have to create a message and append an authentication code using the key that John and Mary share.)</a:t>
            </a:r>
          </a:p>
          <a:p>
            <a:pPr marL="1143000" lvl="2">
              <a:lnSpc>
                <a:spcPct val="90000"/>
              </a:lnSpc>
            </a:pPr>
            <a:r>
              <a:rPr lang="en-US" altLang="ko-KR">
                <a:solidFill>
                  <a:srgbClr val="333399"/>
                </a:solidFill>
                <a:ea typeface="굴림" panose="020B0600000101010101" pitchFamily="34" charset="-127"/>
              </a:rPr>
              <a:t>Also, John can deny sending the message. </a:t>
            </a:r>
            <a:r>
              <a:rPr lang="en-US" altLang="ko-KR">
                <a:ea typeface="굴림" panose="020B0600000101010101" pitchFamily="34" charset="-127"/>
              </a:rPr>
              <a:t>(Because it is possible for Mary to forge a message, there is no way to prove that John did in fact send the message)</a:t>
            </a:r>
            <a:r>
              <a:rPr lang="en-US" altLang="ko-KR">
                <a:solidFill>
                  <a:srgbClr val="333399"/>
                </a:solidFill>
                <a:ea typeface="굴림" panose="020B0600000101010101" pitchFamily="34" charset="-127"/>
              </a:rPr>
              <a:t> </a:t>
            </a:r>
          </a:p>
        </p:txBody>
      </p:sp>
      <p:sp>
        <p:nvSpPr>
          <p:cNvPr id="11268" name="Rectangle 13">
            <a:extLst>
              <a:ext uri="{FF2B5EF4-FFF2-40B4-BE49-F238E27FC236}">
                <a16:creationId xmlns:a16="http://schemas.microsoft.com/office/drawing/2014/main" id="{F9BC2644-A155-9943-B002-CC5C27823885}"/>
              </a:ext>
            </a:extLst>
          </p:cNvPr>
          <p:cNvSpPr txBox="1">
            <a:spLocks noGrp="1" noChangeArrowheads="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gn="r" eaLnBrk="1" latinLnBrk="0" hangingPunct="1">
              <a:spcBef>
                <a:spcPct val="0"/>
              </a:spcBef>
              <a:buClrTx/>
              <a:buSzTx/>
              <a:buFontTx/>
              <a:buNone/>
            </a:pPr>
            <a:fld id="{3B864FE7-7888-5947-8FFF-EE3D09428DAD}" type="slidenum">
              <a:rPr kumimoji="0" lang="en-US" altLang="ko-KR" sz="1000" u="none">
                <a:solidFill>
                  <a:schemeClr val="tx2"/>
                </a:solidFill>
                <a:latin typeface="Tahoma" panose="020B0604030504040204" pitchFamily="34" charset="0"/>
                <a:cs typeface="Times New Roman (Hebrew)" panose="02020603050405020304" pitchFamily="18" charset="0"/>
              </a:rPr>
              <a:pPr algn="r" eaLnBrk="1" latinLnBrk="0" hangingPunct="1">
                <a:spcBef>
                  <a:spcPct val="0"/>
                </a:spcBef>
                <a:buClrTx/>
                <a:buSzTx/>
                <a:buFontTx/>
                <a:buNone/>
              </a:pPr>
              <a:t>21</a:t>
            </a:fld>
            <a:endParaRPr kumimoji="0" lang="en-US" altLang="ko-KR" sz="1000" u="none">
              <a:solidFill>
                <a:schemeClr val="tx2"/>
              </a:solidFill>
              <a:latin typeface="Tahoma" panose="020B0604030504040204" pitchFamily="34" charset="0"/>
              <a:cs typeface="Times New Roman (Hebrew)" panose="02020603050405020304" pitchFamily="18" charset="0"/>
            </a:endParaRPr>
          </a:p>
        </p:txBody>
      </p:sp>
    </p:spTree>
    <p:extLst>
      <p:ext uri="{BB962C8B-B14F-4D97-AF65-F5344CB8AC3E}">
        <p14:creationId xmlns:p14="http://schemas.microsoft.com/office/powerpoint/2010/main" val="23173562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9AF94209-3D07-D645-9675-198A6D06D4C9}"/>
              </a:ext>
            </a:extLst>
          </p:cNvPr>
          <p:cNvSpPr>
            <a:spLocks noGrp="1" noChangeArrowheads="1"/>
          </p:cNvSpPr>
          <p:nvPr>
            <p:ph type="title" idx="4294967295"/>
          </p:nvPr>
        </p:nvSpPr>
        <p:spPr>
          <a:xfrm>
            <a:off x="1000125" y="0"/>
            <a:ext cx="8015288" cy="990600"/>
          </a:xfrm>
        </p:spPr>
        <p:txBody>
          <a:bodyPr/>
          <a:lstStyle/>
          <a:p>
            <a:r>
              <a:rPr>
                <a:ea typeface="돋움" panose="020B0600000101010101" pitchFamily="34" charset="-127"/>
              </a:rPr>
              <a:t>Digital Signatures</a:t>
            </a:r>
            <a:endParaRPr lang="en-AU" altLang="ko-KR">
              <a:ea typeface="굴림" panose="020B0600000101010101" pitchFamily="34" charset="-127"/>
            </a:endParaRPr>
          </a:p>
        </p:txBody>
      </p:sp>
      <p:sp>
        <p:nvSpPr>
          <p:cNvPr id="13315" name="Rectangle 3">
            <a:extLst>
              <a:ext uri="{FF2B5EF4-FFF2-40B4-BE49-F238E27FC236}">
                <a16:creationId xmlns:a16="http://schemas.microsoft.com/office/drawing/2014/main" id="{E19BD186-2E43-0044-B1F8-FF11722D3396}"/>
              </a:ext>
            </a:extLst>
          </p:cNvPr>
          <p:cNvSpPr>
            <a:spLocks noGrp="1" noChangeArrowheads="1"/>
          </p:cNvSpPr>
          <p:nvPr>
            <p:ph type="body" idx="4294967295"/>
          </p:nvPr>
        </p:nvSpPr>
        <p:spPr>
          <a:xfrm>
            <a:off x="785813" y="1000125"/>
            <a:ext cx="8215312" cy="5357813"/>
          </a:xfrm>
        </p:spPr>
        <p:txBody>
          <a:bodyPr/>
          <a:lstStyle/>
          <a:p>
            <a:pPr indent="-323850">
              <a:lnSpc>
                <a:spcPct val="90000"/>
              </a:lnSpc>
              <a:spcBef>
                <a:spcPct val="0"/>
              </a:spcBef>
            </a:pPr>
            <a:r>
              <a:rPr lang="en-US" altLang="ko-KR">
                <a:solidFill>
                  <a:srgbClr val="FF0000"/>
                </a:solidFill>
              </a:rPr>
              <a:t>That is, the </a:t>
            </a:r>
            <a:r>
              <a:rPr lang="en-AU" altLang="ko-KR">
                <a:solidFill>
                  <a:srgbClr val="FF0000"/>
                </a:solidFill>
                <a:ea typeface="굴림" panose="020B0600000101010101" pitchFamily="34" charset="-127"/>
              </a:rPr>
              <a:t>message authentication does not address issues of lack of trust</a:t>
            </a:r>
          </a:p>
          <a:p>
            <a:pPr lvl="1" indent="-287338">
              <a:lnSpc>
                <a:spcPct val="90000"/>
              </a:lnSpc>
            </a:pPr>
            <a:endParaRPr lang="en-US" altLang="ko-KR" sz="2400">
              <a:solidFill>
                <a:srgbClr val="333399"/>
              </a:solidFill>
              <a:ea typeface="굴림" panose="020B0600000101010101" pitchFamily="34" charset="-127"/>
            </a:endParaRPr>
          </a:p>
          <a:p>
            <a:pPr indent="-323850">
              <a:lnSpc>
                <a:spcPct val="90000"/>
              </a:lnSpc>
              <a:spcBef>
                <a:spcPct val="0"/>
              </a:spcBef>
            </a:pPr>
            <a:r>
              <a:rPr lang="en-AU" altLang="ko-KR">
                <a:solidFill>
                  <a:srgbClr val="FF0000"/>
                </a:solidFill>
                <a:ea typeface="굴림" panose="020B0600000101010101" pitchFamily="34" charset="-127"/>
              </a:rPr>
              <a:t>Digital signatures provide the ability to: </a:t>
            </a:r>
          </a:p>
          <a:p>
            <a:pPr lvl="1" indent="-287338">
              <a:lnSpc>
                <a:spcPct val="90000"/>
              </a:lnSpc>
            </a:pPr>
            <a:r>
              <a:rPr lang="en-AU" altLang="ko-KR">
                <a:solidFill>
                  <a:srgbClr val="333399"/>
                </a:solidFill>
                <a:ea typeface="굴림" panose="020B0600000101010101" pitchFamily="34" charset="-127"/>
              </a:rPr>
              <a:t>verify author, date &amp; time of signature</a:t>
            </a:r>
          </a:p>
          <a:p>
            <a:pPr lvl="1" indent="-287338">
              <a:lnSpc>
                <a:spcPct val="90000"/>
              </a:lnSpc>
            </a:pPr>
            <a:r>
              <a:rPr lang="en-AU" altLang="ko-KR">
                <a:solidFill>
                  <a:srgbClr val="333399"/>
                </a:solidFill>
                <a:ea typeface="굴림" panose="020B0600000101010101" pitchFamily="34" charset="-127"/>
              </a:rPr>
              <a:t>authenticate message contents </a:t>
            </a:r>
          </a:p>
          <a:p>
            <a:pPr lvl="1" indent="-287338">
              <a:lnSpc>
                <a:spcPct val="90000"/>
              </a:lnSpc>
            </a:pPr>
            <a:r>
              <a:rPr lang="en-AU" altLang="ko-KR">
                <a:solidFill>
                  <a:srgbClr val="333399"/>
                </a:solidFill>
                <a:ea typeface="굴림" panose="020B0600000101010101" pitchFamily="34" charset="-127"/>
              </a:rPr>
              <a:t>be verified by third parties to resolve disputes</a:t>
            </a:r>
          </a:p>
          <a:p>
            <a:pPr lvl="1" indent="-287338">
              <a:lnSpc>
                <a:spcPct val="90000"/>
              </a:lnSpc>
            </a:pPr>
            <a:endParaRPr lang="en-AU" altLang="ko-KR">
              <a:solidFill>
                <a:srgbClr val="333399"/>
              </a:solidFill>
              <a:ea typeface="굴림" panose="020B0600000101010101" pitchFamily="34" charset="-127"/>
            </a:endParaRPr>
          </a:p>
          <a:p>
            <a:pPr indent="-323850">
              <a:lnSpc>
                <a:spcPct val="90000"/>
              </a:lnSpc>
              <a:spcBef>
                <a:spcPct val="0"/>
              </a:spcBef>
            </a:pPr>
            <a:r>
              <a:rPr lang="en-US" altLang="ko-KR"/>
              <a:t>hence include authentication function with additional capabilities</a:t>
            </a:r>
            <a:endParaRPr lang="en-AU" altLang="ko-KR">
              <a:ea typeface="굴림" panose="020B0600000101010101" pitchFamily="34" charset="-127"/>
            </a:endParaRPr>
          </a:p>
          <a:p>
            <a:pPr indent="-323850">
              <a:lnSpc>
                <a:spcPct val="90000"/>
              </a:lnSpc>
              <a:spcBef>
                <a:spcPct val="0"/>
              </a:spcBef>
            </a:pPr>
            <a:endParaRPr lang="en-AU" altLang="ko-KR">
              <a:ea typeface="굴림" panose="020B0600000101010101" pitchFamily="34" charset="-127"/>
            </a:endParaRPr>
          </a:p>
        </p:txBody>
      </p:sp>
      <p:sp>
        <p:nvSpPr>
          <p:cNvPr id="13316" name="Rectangle 13">
            <a:extLst>
              <a:ext uri="{FF2B5EF4-FFF2-40B4-BE49-F238E27FC236}">
                <a16:creationId xmlns:a16="http://schemas.microsoft.com/office/drawing/2014/main" id="{8A9CC79F-1BEC-E94B-92CF-D0FEEE305063}"/>
              </a:ext>
            </a:extLst>
          </p:cNvPr>
          <p:cNvSpPr txBox="1">
            <a:spLocks noGrp="1" noChangeArrowheads="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gn="r" eaLnBrk="1" latinLnBrk="0" hangingPunct="1">
              <a:spcBef>
                <a:spcPct val="0"/>
              </a:spcBef>
              <a:buClrTx/>
              <a:buSzTx/>
              <a:buFontTx/>
              <a:buNone/>
            </a:pPr>
            <a:fld id="{17771E1A-A250-BF41-AEF2-3CC6C8E0CF32}" type="slidenum">
              <a:rPr kumimoji="0" lang="en-US" altLang="ko-KR" sz="1000" u="none">
                <a:solidFill>
                  <a:schemeClr val="tx2"/>
                </a:solidFill>
                <a:latin typeface="Tahoma" panose="020B0604030504040204" pitchFamily="34" charset="0"/>
                <a:cs typeface="Times New Roman (Hebrew)" panose="02020603050405020304" pitchFamily="18" charset="0"/>
              </a:rPr>
              <a:pPr algn="r" eaLnBrk="1" latinLnBrk="0" hangingPunct="1">
                <a:spcBef>
                  <a:spcPct val="0"/>
                </a:spcBef>
                <a:buClrTx/>
                <a:buSzTx/>
                <a:buFontTx/>
                <a:buNone/>
              </a:pPr>
              <a:t>22</a:t>
            </a:fld>
            <a:endParaRPr kumimoji="0" lang="en-US" altLang="ko-KR" sz="1000" u="none">
              <a:solidFill>
                <a:schemeClr val="tx2"/>
              </a:solidFill>
              <a:latin typeface="Tahoma" panose="020B0604030504040204" pitchFamily="34" charset="0"/>
              <a:cs typeface="Times New Roman (Hebrew)" panose="02020603050405020304" pitchFamily="18" charset="0"/>
            </a:endParaRPr>
          </a:p>
        </p:txBody>
      </p:sp>
    </p:spTree>
    <p:extLst>
      <p:ext uri="{BB962C8B-B14F-4D97-AF65-F5344CB8AC3E}">
        <p14:creationId xmlns:p14="http://schemas.microsoft.com/office/powerpoint/2010/main" val="1859223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1190B886-D6FA-9841-B4BA-C62E24FB94BA}"/>
              </a:ext>
            </a:extLst>
          </p:cNvPr>
          <p:cNvSpPr>
            <a:spLocks noGrp="1" noChangeArrowheads="1"/>
          </p:cNvSpPr>
          <p:nvPr>
            <p:ph type="title" idx="4294967295"/>
          </p:nvPr>
        </p:nvSpPr>
        <p:spPr>
          <a:xfrm>
            <a:off x="1000125" y="0"/>
            <a:ext cx="8015288" cy="990600"/>
          </a:xfrm>
        </p:spPr>
        <p:txBody>
          <a:bodyPr/>
          <a:lstStyle/>
          <a:p>
            <a:r>
              <a:rPr altLang="ko-KR"/>
              <a:t>Digital Signature Model </a:t>
            </a:r>
            <a:endParaRPr lang="en-AU" altLang="ko-KR">
              <a:ea typeface="굴림" panose="020B0600000101010101" pitchFamily="34" charset="-127"/>
            </a:endParaRPr>
          </a:p>
        </p:txBody>
      </p:sp>
      <p:sp>
        <p:nvSpPr>
          <p:cNvPr id="15363" name="Rectangle 3">
            <a:extLst>
              <a:ext uri="{FF2B5EF4-FFF2-40B4-BE49-F238E27FC236}">
                <a16:creationId xmlns:a16="http://schemas.microsoft.com/office/drawing/2014/main" id="{35B8DF19-7C77-4F4D-9DE1-8925C252B2C0}"/>
              </a:ext>
            </a:extLst>
          </p:cNvPr>
          <p:cNvSpPr>
            <a:spLocks noGrp="1" noChangeArrowheads="1"/>
          </p:cNvSpPr>
          <p:nvPr>
            <p:ph type="body" idx="4294967295"/>
          </p:nvPr>
        </p:nvSpPr>
        <p:spPr>
          <a:xfrm>
            <a:off x="785813" y="1000125"/>
            <a:ext cx="8215312" cy="5357813"/>
          </a:xfrm>
        </p:spPr>
        <p:txBody>
          <a:bodyPr/>
          <a:lstStyle/>
          <a:p>
            <a:pPr indent="-323850">
              <a:spcBef>
                <a:spcPct val="0"/>
              </a:spcBef>
            </a:pPr>
            <a:r>
              <a:rPr lang="en-AU" altLang="ko-KR">
                <a:ea typeface="굴림" panose="020B0600000101010101" pitchFamily="34" charset="-127"/>
              </a:rPr>
              <a:t> Generic model of digital signature process</a:t>
            </a:r>
            <a:endParaRPr lang="en-US" altLang="ko-KR">
              <a:solidFill>
                <a:srgbClr val="333399"/>
              </a:solidFill>
              <a:ea typeface="굴림" panose="020B0600000101010101" pitchFamily="34" charset="-127"/>
            </a:endParaRPr>
          </a:p>
        </p:txBody>
      </p:sp>
      <p:sp>
        <p:nvSpPr>
          <p:cNvPr id="15364" name="Rectangle 13">
            <a:extLst>
              <a:ext uri="{FF2B5EF4-FFF2-40B4-BE49-F238E27FC236}">
                <a16:creationId xmlns:a16="http://schemas.microsoft.com/office/drawing/2014/main" id="{D1C5A4BA-0715-9145-A191-29C69AA843C2}"/>
              </a:ext>
            </a:extLst>
          </p:cNvPr>
          <p:cNvSpPr txBox="1">
            <a:spLocks noGrp="1" noChangeArrowheads="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gn="r" eaLnBrk="1" latinLnBrk="0" hangingPunct="1">
              <a:spcBef>
                <a:spcPct val="0"/>
              </a:spcBef>
              <a:buClrTx/>
              <a:buSzTx/>
              <a:buFontTx/>
              <a:buNone/>
            </a:pPr>
            <a:fld id="{7BC71A7B-4841-5F4B-82CD-58A8A63364F4}" type="slidenum">
              <a:rPr kumimoji="0" lang="en-US" altLang="ko-KR" sz="1000" u="none">
                <a:solidFill>
                  <a:schemeClr val="tx2"/>
                </a:solidFill>
                <a:latin typeface="Tahoma" panose="020B0604030504040204" pitchFamily="34" charset="0"/>
                <a:cs typeface="Times New Roman (Hebrew)" panose="02020603050405020304" pitchFamily="18" charset="0"/>
              </a:rPr>
              <a:pPr algn="r" eaLnBrk="1" latinLnBrk="0" hangingPunct="1">
                <a:spcBef>
                  <a:spcPct val="0"/>
                </a:spcBef>
                <a:buClrTx/>
                <a:buSzTx/>
                <a:buFontTx/>
                <a:buNone/>
              </a:pPr>
              <a:t>23</a:t>
            </a:fld>
            <a:endParaRPr kumimoji="0" lang="en-US" altLang="ko-KR" sz="1000" u="none">
              <a:solidFill>
                <a:schemeClr val="tx2"/>
              </a:solidFill>
              <a:latin typeface="Tahoma" panose="020B0604030504040204" pitchFamily="34" charset="0"/>
              <a:cs typeface="Times New Roman (Hebrew)" panose="02020603050405020304" pitchFamily="18" charset="0"/>
            </a:endParaRPr>
          </a:p>
        </p:txBody>
      </p:sp>
      <p:pic>
        <p:nvPicPr>
          <p:cNvPr id="15365" name="Picture 3">
            <a:extLst>
              <a:ext uri="{FF2B5EF4-FFF2-40B4-BE49-F238E27FC236}">
                <a16:creationId xmlns:a16="http://schemas.microsoft.com/office/drawing/2014/main" id="{630D9479-0751-544D-961A-52B1A44647A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3713" y="1592263"/>
            <a:ext cx="5678487" cy="526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051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4CFC9DF8-8BF1-7442-8D81-00A097F17103}"/>
              </a:ext>
            </a:extLst>
          </p:cNvPr>
          <p:cNvSpPr>
            <a:spLocks noGrp="1" noChangeArrowheads="1"/>
          </p:cNvSpPr>
          <p:nvPr>
            <p:ph type="title" idx="4294967295"/>
          </p:nvPr>
        </p:nvSpPr>
        <p:spPr>
          <a:xfrm>
            <a:off x="1000125" y="0"/>
            <a:ext cx="8015288" cy="990600"/>
          </a:xfrm>
        </p:spPr>
        <p:txBody>
          <a:bodyPr/>
          <a:lstStyle/>
          <a:p>
            <a:r>
              <a:rPr altLang="ko-KR"/>
              <a:t>Digital Signature Model </a:t>
            </a:r>
            <a:endParaRPr lang="en-AU" altLang="ko-KR">
              <a:ea typeface="굴림" panose="020B0600000101010101" pitchFamily="34" charset="-127"/>
            </a:endParaRPr>
          </a:p>
        </p:txBody>
      </p:sp>
      <p:sp>
        <p:nvSpPr>
          <p:cNvPr id="17411" name="Rectangle 3">
            <a:extLst>
              <a:ext uri="{FF2B5EF4-FFF2-40B4-BE49-F238E27FC236}">
                <a16:creationId xmlns:a16="http://schemas.microsoft.com/office/drawing/2014/main" id="{0F79C691-271F-8942-B394-98209F3A5DA4}"/>
              </a:ext>
            </a:extLst>
          </p:cNvPr>
          <p:cNvSpPr>
            <a:spLocks noGrp="1" noChangeArrowheads="1"/>
          </p:cNvSpPr>
          <p:nvPr>
            <p:ph type="body" idx="4294967295"/>
          </p:nvPr>
        </p:nvSpPr>
        <p:spPr>
          <a:xfrm>
            <a:off x="250825" y="1628775"/>
            <a:ext cx="2952750" cy="4729163"/>
          </a:xfrm>
        </p:spPr>
        <p:txBody>
          <a:bodyPr/>
          <a:lstStyle/>
          <a:p>
            <a:pPr indent="-323850">
              <a:spcBef>
                <a:spcPct val="0"/>
              </a:spcBef>
            </a:pPr>
            <a:r>
              <a:rPr lang="en-AU" altLang="ko-KR" sz="2800">
                <a:ea typeface="굴림" panose="020B0600000101010101" pitchFamily="34" charset="-127"/>
              </a:rPr>
              <a:t>Simplified depiction of essential elements of digital signature process </a:t>
            </a:r>
            <a:endParaRPr lang="en-US" altLang="ko-KR" sz="2800">
              <a:solidFill>
                <a:srgbClr val="333399"/>
              </a:solidFill>
              <a:ea typeface="굴림" panose="020B0600000101010101" pitchFamily="34" charset="-127"/>
            </a:endParaRPr>
          </a:p>
        </p:txBody>
      </p:sp>
      <p:sp>
        <p:nvSpPr>
          <p:cNvPr id="17412" name="Rectangle 13">
            <a:extLst>
              <a:ext uri="{FF2B5EF4-FFF2-40B4-BE49-F238E27FC236}">
                <a16:creationId xmlns:a16="http://schemas.microsoft.com/office/drawing/2014/main" id="{8B5069A9-AA87-5947-ADC3-C5A878B138FD}"/>
              </a:ext>
            </a:extLst>
          </p:cNvPr>
          <p:cNvSpPr txBox="1">
            <a:spLocks noGrp="1" noChangeArrowheads="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gn="r" eaLnBrk="1" latinLnBrk="0" hangingPunct="1">
              <a:spcBef>
                <a:spcPct val="0"/>
              </a:spcBef>
              <a:buClrTx/>
              <a:buSzTx/>
              <a:buFontTx/>
              <a:buNone/>
            </a:pPr>
            <a:fld id="{4A2BD268-6EAA-FF47-A4EB-27932633D920}" type="slidenum">
              <a:rPr kumimoji="0" lang="en-US" altLang="ko-KR" sz="1000" u="none">
                <a:solidFill>
                  <a:schemeClr val="tx2"/>
                </a:solidFill>
                <a:latin typeface="Tahoma" panose="020B0604030504040204" pitchFamily="34" charset="0"/>
                <a:cs typeface="Times New Roman (Hebrew)" panose="02020603050405020304" pitchFamily="18" charset="0"/>
              </a:rPr>
              <a:pPr algn="r" eaLnBrk="1" latinLnBrk="0" hangingPunct="1">
                <a:spcBef>
                  <a:spcPct val="0"/>
                </a:spcBef>
                <a:buClrTx/>
                <a:buSzTx/>
                <a:buFontTx/>
                <a:buNone/>
              </a:pPr>
              <a:t>24</a:t>
            </a:fld>
            <a:endParaRPr kumimoji="0" lang="en-US" altLang="ko-KR" sz="1000" u="none">
              <a:solidFill>
                <a:schemeClr val="tx2"/>
              </a:solidFill>
              <a:latin typeface="Tahoma" panose="020B0604030504040204" pitchFamily="34" charset="0"/>
              <a:cs typeface="Times New Roman (Hebrew)" panose="02020603050405020304" pitchFamily="18" charset="0"/>
            </a:endParaRPr>
          </a:p>
        </p:txBody>
      </p:sp>
      <p:pic>
        <p:nvPicPr>
          <p:cNvPr id="17413" name="Picture 3">
            <a:extLst>
              <a:ext uri="{FF2B5EF4-FFF2-40B4-BE49-F238E27FC236}">
                <a16:creationId xmlns:a16="http://schemas.microsoft.com/office/drawing/2014/main" id="{174C3643-CF2B-5448-ADA2-CF9223378C8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32138" y="1379538"/>
            <a:ext cx="5508625" cy="547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3880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3">
            <a:extLst>
              <a:ext uri="{FF2B5EF4-FFF2-40B4-BE49-F238E27FC236}">
                <a16:creationId xmlns:a16="http://schemas.microsoft.com/office/drawing/2014/main" id="{9C835C78-DCF0-B44C-A6D3-136D1B972682}"/>
              </a:ext>
            </a:extLst>
          </p:cNvPr>
          <p:cNvSpPr>
            <a:spLocks noGrp="1" noChangeArrowheads="1"/>
          </p:cNvSpPr>
          <p:nvPr>
            <p:ph type="body" idx="4294967295"/>
          </p:nvPr>
        </p:nvSpPr>
        <p:spPr>
          <a:extLst>
            <a:ext uri="{91240B29-F687-4F45-9708-019B960494DF}">
              <a14:hiddenLine xmlns:a14="http://schemas.microsoft.com/office/drawing/2010/main" w="9525" cap="flat" cmpd="sng">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indent="-323850">
              <a:spcBef>
                <a:spcPct val="0"/>
              </a:spcBef>
            </a:pPr>
            <a:r>
              <a:rPr lang="en-US" altLang="ko-KR"/>
              <a:t>fundamental security building block</a:t>
            </a:r>
          </a:p>
          <a:p>
            <a:pPr lvl="1" indent="-287338"/>
            <a:r>
              <a:rPr lang="en-US">
                <a:solidFill>
                  <a:srgbClr val="333399"/>
                </a:solidFill>
                <a:ea typeface="맑은 고딕" panose="020B0503020000020004" pitchFamily="34" charset="-127"/>
              </a:rPr>
              <a:t>basis of access control &amp; user accountability</a:t>
            </a:r>
          </a:p>
          <a:p>
            <a:pPr indent="-323850">
              <a:spcBef>
                <a:spcPct val="0"/>
              </a:spcBef>
            </a:pPr>
            <a:r>
              <a:rPr lang="en-US" altLang="ko-KR"/>
              <a:t>is the process of verifying an identity claimed by or for a system entity</a:t>
            </a:r>
          </a:p>
          <a:p>
            <a:pPr indent="-323850">
              <a:spcBef>
                <a:spcPct val="0"/>
              </a:spcBef>
            </a:pPr>
            <a:r>
              <a:rPr lang="en-US" altLang="ko-KR">
                <a:solidFill>
                  <a:srgbClr val="FF0000"/>
                </a:solidFill>
              </a:rPr>
              <a:t>has two steps:</a:t>
            </a:r>
          </a:p>
          <a:p>
            <a:pPr lvl="1" indent="-287338"/>
            <a:r>
              <a:rPr lang="en-US">
                <a:solidFill>
                  <a:srgbClr val="FF0000"/>
                </a:solidFill>
                <a:ea typeface="맑은 고딕" panose="020B0503020000020004" pitchFamily="34" charset="-127"/>
              </a:rPr>
              <a:t>identification</a:t>
            </a:r>
            <a:r>
              <a:rPr lang="en-US">
                <a:solidFill>
                  <a:srgbClr val="333399"/>
                </a:solidFill>
                <a:ea typeface="맑은 고딕" panose="020B0503020000020004" pitchFamily="34" charset="-127"/>
              </a:rPr>
              <a:t> - specify identifier</a:t>
            </a:r>
          </a:p>
          <a:p>
            <a:pPr lvl="1" indent="-287338"/>
            <a:r>
              <a:rPr lang="en-US">
                <a:solidFill>
                  <a:srgbClr val="FF0000"/>
                </a:solidFill>
                <a:ea typeface="맑은 고딕" panose="020B0503020000020004" pitchFamily="34" charset="-127"/>
              </a:rPr>
              <a:t>verification</a:t>
            </a:r>
            <a:r>
              <a:rPr lang="en-US">
                <a:solidFill>
                  <a:srgbClr val="333399"/>
                </a:solidFill>
                <a:ea typeface="맑은 고딕" panose="020B0503020000020004" pitchFamily="34" charset="-127"/>
              </a:rPr>
              <a:t> - bind entity (person) and identifier</a:t>
            </a:r>
          </a:p>
          <a:p>
            <a:pPr indent="-323850">
              <a:spcBef>
                <a:spcPct val="0"/>
              </a:spcBef>
            </a:pPr>
            <a:r>
              <a:rPr lang="en-US" altLang="ko-KR"/>
              <a:t>distinct from message authentication</a:t>
            </a:r>
          </a:p>
        </p:txBody>
      </p:sp>
      <p:sp>
        <p:nvSpPr>
          <p:cNvPr id="11266" name="Rectangle 2">
            <a:extLst>
              <a:ext uri="{FF2B5EF4-FFF2-40B4-BE49-F238E27FC236}">
                <a16:creationId xmlns:a16="http://schemas.microsoft.com/office/drawing/2014/main" id="{572BEE32-4D10-5C4B-BF99-EFB239A4CB92}"/>
              </a:ext>
            </a:extLst>
          </p:cNvPr>
          <p:cNvSpPr>
            <a:spLocks noChangeArrowheads="1"/>
          </p:cNvSpPr>
          <p:nvPr/>
        </p:nvSpPr>
        <p:spPr bwMode="auto">
          <a:xfrm>
            <a:off x="1000125" y="0"/>
            <a:ext cx="80152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spcBef>
                <a:spcPct val="0"/>
              </a:spcBef>
              <a:buClrTx/>
              <a:buSzTx/>
              <a:buFontTx/>
              <a:buNone/>
            </a:pPr>
            <a:r>
              <a:rPr kumimoji="0" lang="en-US" altLang="ko-KR" sz="4000" u="none">
                <a:solidFill>
                  <a:srgbClr val="333399"/>
                </a:solidFill>
                <a:latin typeface="Tahoma" panose="020B0604030504040204" pitchFamily="34" charset="0"/>
                <a:ea typeface="돋움" panose="020B0600000101010101" pitchFamily="34" charset="-127"/>
                <a:cs typeface="Tahoma" panose="020B0604030504040204" pitchFamily="34" charset="0"/>
              </a:rPr>
              <a:t>User </a:t>
            </a:r>
            <a:r>
              <a:rPr kumimoji="0" lang="en-US" altLang="en-US" sz="4000" u="none">
                <a:solidFill>
                  <a:srgbClr val="333399"/>
                </a:solidFill>
                <a:latin typeface="Tahoma" panose="020B0604030504040204" pitchFamily="34" charset="0"/>
                <a:ea typeface="돋움" panose="020B0600000101010101" pitchFamily="34" charset="-127"/>
                <a:cs typeface="Tahoma" panose="020B0604030504040204" pitchFamily="34" charset="0"/>
              </a:rPr>
              <a:t>Authentication</a:t>
            </a:r>
            <a:endParaRPr kumimoji="0" lang="en-AU" altLang="ko-KR" sz="4000" u="none">
              <a:solidFill>
                <a:srgbClr val="333399"/>
              </a:solidFill>
              <a:latin typeface="Tahoma" panose="020B0604030504040204" pitchFamily="34" charset="0"/>
              <a:ea typeface="돋움" panose="020B0600000101010101" pitchFamily="34" charset="-127"/>
              <a:cs typeface="Tahoma" panose="020B060403050404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3">
            <a:extLst>
              <a:ext uri="{FF2B5EF4-FFF2-40B4-BE49-F238E27FC236}">
                <a16:creationId xmlns:a16="http://schemas.microsoft.com/office/drawing/2014/main" id="{3258F15F-A0AB-6C44-B094-51AC3F23D4D5}"/>
              </a:ext>
            </a:extLst>
          </p:cNvPr>
          <p:cNvSpPr>
            <a:spLocks noGrp="1" noChangeArrowheads="1"/>
          </p:cNvSpPr>
          <p:nvPr>
            <p:ph type="body" idx="4294967295"/>
          </p:nvPr>
        </p:nvSpPr>
        <p:spPr>
          <a:xfrm>
            <a:off x="457200" y="1052513"/>
            <a:ext cx="8229600" cy="4800600"/>
          </a:xfrm>
          <a:solidFill>
            <a:schemeClr val="bg1"/>
          </a:solidFill>
          <a:extLst>
            <a:ext uri="{91240B29-F687-4F45-9708-019B960494DF}">
              <a14:hiddenLine xmlns:a14="http://schemas.microsoft.com/office/drawing/2010/main" w="9525" cap="flat" cmpd="sng">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indent="-323850">
              <a:spcBef>
                <a:spcPct val="0"/>
              </a:spcBef>
            </a:pPr>
            <a:r>
              <a:rPr lang="en-US" altLang="ko-KR"/>
              <a:t>four means of authenticating user's identity</a:t>
            </a:r>
          </a:p>
          <a:p>
            <a:pPr indent="-323850">
              <a:spcBef>
                <a:spcPct val="0"/>
              </a:spcBef>
            </a:pPr>
            <a:r>
              <a:rPr lang="en-US" altLang="ko-KR"/>
              <a:t>based on something the individual </a:t>
            </a:r>
          </a:p>
          <a:p>
            <a:pPr lvl="1" indent="-287338"/>
            <a:r>
              <a:rPr lang="en-US">
                <a:solidFill>
                  <a:srgbClr val="333399"/>
                </a:solidFill>
                <a:ea typeface="맑은 고딕" panose="020B0503020000020004" pitchFamily="34" charset="-127"/>
              </a:rPr>
              <a:t>knows - e.g. password, PIN</a:t>
            </a:r>
          </a:p>
          <a:p>
            <a:pPr lvl="1" indent="-287338"/>
            <a:r>
              <a:rPr lang="en-US">
                <a:solidFill>
                  <a:srgbClr val="333399"/>
                </a:solidFill>
                <a:ea typeface="맑은 고딕" panose="020B0503020000020004" pitchFamily="34" charset="-127"/>
              </a:rPr>
              <a:t>possesses - e.g. key, token, smartcard</a:t>
            </a:r>
          </a:p>
          <a:p>
            <a:pPr lvl="1" indent="-287338"/>
            <a:r>
              <a:rPr lang="en-US">
                <a:solidFill>
                  <a:srgbClr val="333399"/>
                </a:solidFill>
                <a:ea typeface="맑은 고딕" panose="020B0503020000020004" pitchFamily="34" charset="-127"/>
              </a:rPr>
              <a:t>is (static biometrics) - e.g. fingerprint, retina</a:t>
            </a:r>
          </a:p>
          <a:p>
            <a:pPr lvl="1" indent="-287338"/>
            <a:r>
              <a:rPr lang="en-US">
                <a:solidFill>
                  <a:srgbClr val="333399"/>
                </a:solidFill>
                <a:ea typeface="맑은 고딕" panose="020B0503020000020004" pitchFamily="34" charset="-127"/>
              </a:rPr>
              <a:t>does (dynamic biometrics) - e.g. voice, sign </a:t>
            </a:r>
          </a:p>
          <a:p>
            <a:pPr indent="-323850">
              <a:spcBef>
                <a:spcPct val="0"/>
              </a:spcBef>
            </a:pPr>
            <a:r>
              <a:rPr lang="en-US" altLang="ko-KR"/>
              <a:t>can use alone or combined</a:t>
            </a:r>
          </a:p>
          <a:p>
            <a:pPr indent="-323850">
              <a:spcBef>
                <a:spcPct val="0"/>
              </a:spcBef>
            </a:pPr>
            <a:r>
              <a:rPr lang="en-US" altLang="ko-KR"/>
              <a:t>all can provide user authentication</a:t>
            </a:r>
          </a:p>
          <a:p>
            <a:pPr indent="-323850">
              <a:spcBef>
                <a:spcPct val="0"/>
              </a:spcBef>
            </a:pPr>
            <a:r>
              <a:rPr lang="en-US" altLang="ko-KR"/>
              <a:t>all have issues</a:t>
            </a:r>
          </a:p>
        </p:txBody>
      </p:sp>
      <p:sp>
        <p:nvSpPr>
          <p:cNvPr id="13314" name="Rectangle 2">
            <a:extLst>
              <a:ext uri="{FF2B5EF4-FFF2-40B4-BE49-F238E27FC236}">
                <a16:creationId xmlns:a16="http://schemas.microsoft.com/office/drawing/2014/main" id="{9437F0FE-4589-AE4E-B91B-C5079E310EDC}"/>
              </a:ext>
            </a:extLst>
          </p:cNvPr>
          <p:cNvSpPr>
            <a:spLocks noChangeArrowheads="1"/>
          </p:cNvSpPr>
          <p:nvPr/>
        </p:nvSpPr>
        <p:spPr bwMode="auto">
          <a:xfrm>
            <a:off x="1000125" y="0"/>
            <a:ext cx="80152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spcBef>
                <a:spcPct val="0"/>
              </a:spcBef>
              <a:buClrTx/>
              <a:buSzTx/>
              <a:buFontTx/>
              <a:buNone/>
            </a:pPr>
            <a:r>
              <a:rPr kumimoji="0" lang="en-US" altLang="ko-KR" sz="4000" u="none">
                <a:solidFill>
                  <a:srgbClr val="333399"/>
                </a:solidFill>
                <a:latin typeface="Tahoma" panose="020B0604030504040204" pitchFamily="34" charset="0"/>
                <a:ea typeface="돋움" panose="020B0600000101010101" pitchFamily="34" charset="-127"/>
                <a:cs typeface="Tahoma" panose="020B0604030504040204" pitchFamily="34" charset="0"/>
              </a:rPr>
              <a:t>Means of User </a:t>
            </a:r>
            <a:r>
              <a:rPr kumimoji="0" lang="en-US" altLang="en-US" sz="4000" u="none">
                <a:solidFill>
                  <a:srgbClr val="333399"/>
                </a:solidFill>
                <a:latin typeface="Tahoma" panose="020B0604030504040204" pitchFamily="34" charset="0"/>
                <a:ea typeface="돋움" panose="020B0600000101010101" pitchFamily="34" charset="-127"/>
                <a:cs typeface="Tahoma" panose="020B0604030504040204" pitchFamily="34" charset="0"/>
              </a:rPr>
              <a:t>Authentication</a:t>
            </a:r>
            <a:endParaRPr kumimoji="0" lang="en-AU" altLang="ko-KR" sz="4000" u="none">
              <a:solidFill>
                <a:srgbClr val="333399"/>
              </a:solidFill>
              <a:latin typeface="Tahoma" panose="020B0604030504040204" pitchFamily="34" charset="0"/>
              <a:ea typeface="돋움" panose="020B0600000101010101" pitchFamily="34" charset="-127"/>
              <a:cs typeface="Tahoma" panose="020B060403050404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8E030D37-60E9-1046-BAC9-37398A10B807}"/>
              </a:ext>
            </a:extLst>
          </p:cNvPr>
          <p:cNvSpPr>
            <a:spLocks noGrp="1" noChangeArrowheads="1"/>
          </p:cNvSpPr>
          <p:nvPr>
            <p:ph type="title"/>
          </p:nvPr>
        </p:nvSpPr>
        <p:spPr>
          <a:xfrm>
            <a:off x="1000125" y="0"/>
            <a:ext cx="8015288" cy="990600"/>
          </a:xfrm>
        </p:spPr>
        <p:txBody>
          <a:bodyPr/>
          <a:lstStyle/>
          <a:p>
            <a:r>
              <a:rPr>
                <a:ea typeface="돋움" panose="020B0600000101010101" pitchFamily="34" charset="-127"/>
              </a:rPr>
              <a:t>Authentication Protocols</a:t>
            </a:r>
            <a:endParaRPr lang="en-AU" altLang="ko-KR">
              <a:ea typeface="굴림" panose="020B0600000101010101" pitchFamily="34" charset="-127"/>
            </a:endParaRPr>
          </a:p>
        </p:txBody>
      </p:sp>
      <p:sp>
        <p:nvSpPr>
          <p:cNvPr id="15362" name="Rectangle 3">
            <a:extLst>
              <a:ext uri="{FF2B5EF4-FFF2-40B4-BE49-F238E27FC236}">
                <a16:creationId xmlns:a16="http://schemas.microsoft.com/office/drawing/2014/main" id="{5338E3F4-3391-9849-A69F-907EDA57FC99}"/>
              </a:ext>
            </a:extLst>
          </p:cNvPr>
          <p:cNvSpPr>
            <a:spLocks noGrp="1" noChangeArrowheads="1"/>
          </p:cNvSpPr>
          <p:nvPr>
            <p:ph type="body" idx="1"/>
          </p:nvPr>
        </p:nvSpPr>
        <p:spPr>
          <a:xfrm>
            <a:off x="785813" y="1000125"/>
            <a:ext cx="8215312" cy="5357813"/>
          </a:xfrm>
        </p:spPr>
        <p:txBody>
          <a:bodyPr/>
          <a:lstStyle/>
          <a:p>
            <a:pPr indent="-323850">
              <a:spcBef>
                <a:spcPct val="0"/>
              </a:spcBef>
            </a:pPr>
            <a:r>
              <a:rPr lang="en-US" altLang="ko-KR"/>
              <a:t>used to convince parties of each others identity and to exchange session keys</a:t>
            </a:r>
          </a:p>
          <a:p>
            <a:pPr indent="-323850">
              <a:spcBef>
                <a:spcPct val="0"/>
              </a:spcBef>
            </a:pPr>
            <a:r>
              <a:rPr lang="en-US" altLang="ko-KR"/>
              <a:t>may be one-way or mutual</a:t>
            </a:r>
          </a:p>
          <a:p>
            <a:pPr indent="-323850">
              <a:spcBef>
                <a:spcPct val="0"/>
              </a:spcBef>
            </a:pPr>
            <a:r>
              <a:rPr lang="en-US" altLang="ko-KR"/>
              <a:t>key issues are</a:t>
            </a:r>
          </a:p>
          <a:p>
            <a:pPr lvl="1" indent="-287338"/>
            <a:r>
              <a:rPr lang="en-US">
                <a:ea typeface="맑은 고딕" panose="020B0503020000020004" pitchFamily="34" charset="-127"/>
              </a:rPr>
              <a:t>Confidentiality</a:t>
            </a:r>
            <a:r>
              <a:rPr lang="en-US" altLang="ko-KR" sz="2000"/>
              <a:t> (</a:t>
            </a:r>
            <a:r>
              <a:rPr sz="2000">
                <a:ea typeface="맑은 고딕" panose="020B0503020000020004" pitchFamily="34" charset="-127"/>
              </a:rPr>
              <a:t>기밀성</a:t>
            </a:r>
            <a:r>
              <a:rPr lang="en-US" altLang="ko-KR" sz="2000"/>
              <a:t>)</a:t>
            </a:r>
            <a:r>
              <a:rPr lang="en-US">
                <a:ea typeface="맑은 고딕" panose="020B0503020000020004" pitchFamily="34" charset="-127"/>
              </a:rPr>
              <a:t> – to protect session keys</a:t>
            </a:r>
          </a:p>
          <a:p>
            <a:pPr lvl="1" indent="-287338"/>
            <a:r>
              <a:rPr lang="en-US">
                <a:ea typeface="맑은 고딕" panose="020B0503020000020004" pitchFamily="34" charset="-127"/>
              </a:rPr>
              <a:t>timeliness </a:t>
            </a:r>
            <a:r>
              <a:rPr lang="en-US" altLang="ko-KR" sz="2000"/>
              <a:t>(</a:t>
            </a:r>
            <a:r>
              <a:rPr sz="2000">
                <a:ea typeface="맑은 고딕" panose="020B0503020000020004" pitchFamily="34" charset="-127"/>
              </a:rPr>
              <a:t>적시성</a:t>
            </a:r>
            <a:r>
              <a:rPr lang="en-US" altLang="ko-KR" sz="2000"/>
              <a:t>)</a:t>
            </a:r>
            <a:r>
              <a:rPr lang="en-US" altLang="ko-KR"/>
              <a:t>–</a:t>
            </a:r>
            <a:r>
              <a:rPr lang="en-US">
                <a:ea typeface="맑은 고딕" panose="020B0503020000020004" pitchFamily="34" charset="-127"/>
              </a:rPr>
              <a:t> to prevent replay attacks</a:t>
            </a:r>
          </a:p>
          <a:p>
            <a:pPr indent="-323850">
              <a:spcBef>
                <a:spcPct val="0"/>
              </a:spcBef>
            </a:pPr>
            <a:r>
              <a:rPr lang="en-AU" altLang="ko-KR">
                <a:ea typeface="굴림" panose="020B0600000101010101" pitchFamily="34" charset="-127"/>
              </a:rPr>
              <a:t>published protocols are often found to have flaws and need to be modified</a:t>
            </a:r>
          </a:p>
        </p:txBody>
      </p:sp>
      <p:sp>
        <p:nvSpPr>
          <p:cNvPr id="15363" name="Rectangle 13">
            <a:extLst>
              <a:ext uri="{FF2B5EF4-FFF2-40B4-BE49-F238E27FC236}">
                <a16:creationId xmlns:a16="http://schemas.microsoft.com/office/drawing/2014/main" id="{55548C0B-31FA-EF4B-9BD9-50388C197164}"/>
              </a:ext>
            </a:extLst>
          </p:cNvPr>
          <p:cNvSpPr txBox="1">
            <a:spLocks noGrp="1" noChangeArrowheads="1"/>
          </p:cNvSpPr>
          <p:nvPr/>
        </p:nvSpPr>
        <p:spPr bwMode="auto">
          <a:xfrm>
            <a:off x="6997700" y="65405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gn="r" eaLnBrk="1" latinLnBrk="0" hangingPunct="1">
              <a:spcBef>
                <a:spcPct val="0"/>
              </a:spcBef>
              <a:buClrTx/>
              <a:buSzTx/>
              <a:buFontTx/>
              <a:buNone/>
            </a:pPr>
            <a:fld id="{996CF570-6463-2F42-BAC7-5433C65F4E16}" type="slidenum">
              <a:rPr kumimoji="0" lang="en-US" altLang="ko-KR" sz="1000" u="none">
                <a:solidFill>
                  <a:schemeClr val="tx2"/>
                </a:solidFill>
                <a:latin typeface="Tahoma" panose="020B0604030504040204" pitchFamily="34" charset="0"/>
                <a:cs typeface="Times New Roman (Hebrew)" panose="02020603050405020304" pitchFamily="18" charset="0"/>
              </a:rPr>
              <a:pPr algn="r" eaLnBrk="1" latinLnBrk="0" hangingPunct="1">
                <a:spcBef>
                  <a:spcPct val="0"/>
                </a:spcBef>
                <a:buClrTx/>
                <a:buSzTx/>
                <a:buFontTx/>
                <a:buNone/>
              </a:pPr>
              <a:t>27</a:t>
            </a:fld>
            <a:endParaRPr kumimoji="0" lang="en-US" altLang="ko-KR" sz="1000" u="none">
              <a:solidFill>
                <a:schemeClr val="tx2"/>
              </a:solidFill>
              <a:latin typeface="Tahoma" panose="020B0604030504040204" pitchFamily="34" charset="0"/>
              <a:cs typeface="Times New Roman (Hebrew)" panose="02020603050405020304" pitchFamily="18" charset="0"/>
            </a:endParaRPr>
          </a:p>
        </p:txBody>
      </p:sp>
      <p:sp>
        <p:nvSpPr>
          <p:cNvPr id="15364" name="Rectangle 13">
            <a:extLst>
              <a:ext uri="{FF2B5EF4-FFF2-40B4-BE49-F238E27FC236}">
                <a16:creationId xmlns:a16="http://schemas.microsoft.com/office/drawing/2014/main" id="{FC21DF0D-42C0-B645-9F3B-FF26D0379A57}"/>
              </a:ext>
            </a:extLst>
          </p:cNvPr>
          <p:cNvSpPr txBox="1">
            <a:spLocks noGrp="1" noChangeArrowheads="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gn="r" eaLnBrk="1" latinLnBrk="0" hangingPunct="1">
              <a:spcBef>
                <a:spcPct val="0"/>
              </a:spcBef>
              <a:buClrTx/>
              <a:buSzTx/>
              <a:buFontTx/>
              <a:buNone/>
            </a:pPr>
            <a:fld id="{2A6BAE33-4D41-5E47-B20E-FD4774BBB4A5}" type="slidenum">
              <a:rPr kumimoji="0" lang="en-US" altLang="ko-KR" sz="1000" u="none">
                <a:solidFill>
                  <a:schemeClr val="tx2"/>
                </a:solidFill>
                <a:latin typeface="Tahoma" panose="020B0604030504040204" pitchFamily="34" charset="0"/>
                <a:cs typeface="Times New Roman (Hebrew)" panose="02020603050405020304" pitchFamily="18" charset="0"/>
              </a:rPr>
              <a:pPr algn="r" eaLnBrk="1" latinLnBrk="0" hangingPunct="1">
                <a:spcBef>
                  <a:spcPct val="0"/>
                </a:spcBef>
                <a:buClrTx/>
                <a:buSzTx/>
                <a:buFontTx/>
                <a:buNone/>
              </a:pPr>
              <a:t>27</a:t>
            </a:fld>
            <a:endParaRPr kumimoji="0" lang="en-US" altLang="ko-KR" sz="1000" u="none">
              <a:solidFill>
                <a:schemeClr val="tx2"/>
              </a:solidFill>
              <a:latin typeface="Tahoma" panose="020B0604030504040204" pitchFamily="34" charset="0"/>
              <a:cs typeface="Times New Roman (Hebrew)"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00D4359F-C63D-BC4B-BD31-8C23960AADE5}"/>
              </a:ext>
            </a:extLst>
          </p:cNvPr>
          <p:cNvSpPr>
            <a:spLocks noGrp="1" noChangeArrowheads="1"/>
          </p:cNvSpPr>
          <p:nvPr>
            <p:ph type="title"/>
          </p:nvPr>
        </p:nvSpPr>
        <p:spPr>
          <a:xfrm>
            <a:off x="1000125" y="0"/>
            <a:ext cx="8015288" cy="990600"/>
          </a:xfrm>
        </p:spPr>
        <p:txBody>
          <a:bodyPr/>
          <a:lstStyle/>
          <a:p>
            <a:r>
              <a:rPr>
                <a:ea typeface="돋움" panose="020B0600000101010101" pitchFamily="34" charset="-127"/>
              </a:rPr>
              <a:t>Replay Attacks</a:t>
            </a:r>
            <a:endParaRPr lang="en-AU" altLang="ko-KR">
              <a:ea typeface="굴림" panose="020B0600000101010101" pitchFamily="34" charset="-127"/>
            </a:endParaRPr>
          </a:p>
        </p:txBody>
      </p:sp>
      <p:sp>
        <p:nvSpPr>
          <p:cNvPr id="17410" name="Rectangle 3">
            <a:extLst>
              <a:ext uri="{FF2B5EF4-FFF2-40B4-BE49-F238E27FC236}">
                <a16:creationId xmlns:a16="http://schemas.microsoft.com/office/drawing/2014/main" id="{A48634CF-2EEE-C54B-BADA-2C1D67D9D2A3}"/>
              </a:ext>
            </a:extLst>
          </p:cNvPr>
          <p:cNvSpPr>
            <a:spLocks noGrp="1" noChangeArrowheads="1"/>
          </p:cNvSpPr>
          <p:nvPr>
            <p:ph type="body" idx="1"/>
          </p:nvPr>
        </p:nvSpPr>
        <p:spPr>
          <a:xfrm>
            <a:off x="785813" y="1000125"/>
            <a:ext cx="8215312" cy="5357813"/>
          </a:xfrm>
          <a:extLst>
            <a:ext uri="{91240B29-F687-4F45-9708-019B960494DF}">
              <a14:hiddenLine xmlns:a14="http://schemas.microsoft.com/office/drawing/2010/main" w="9525">
                <a:solidFill>
                  <a:srgbClr val="0000FF"/>
                </a:solidFill>
                <a:miter lim="800000"/>
                <a:headEnd/>
                <a:tailEnd/>
              </a14:hiddenLine>
            </a:ext>
          </a:extLst>
        </p:spPr>
        <p:txBody>
          <a:bodyPr/>
          <a:lstStyle/>
          <a:p>
            <a:pPr indent="-323850">
              <a:lnSpc>
                <a:spcPct val="80000"/>
              </a:lnSpc>
              <a:spcBef>
                <a:spcPct val="0"/>
              </a:spcBef>
            </a:pPr>
            <a:r>
              <a:rPr lang="en-US" altLang="ko-KR" sz="2800"/>
              <a:t>where a valid signed message is copied and later resent</a:t>
            </a:r>
          </a:p>
          <a:p>
            <a:pPr lvl="1" indent="-287338">
              <a:lnSpc>
                <a:spcPct val="80000"/>
              </a:lnSpc>
            </a:pPr>
            <a:r>
              <a:rPr lang="en-US" sz="2400">
                <a:solidFill>
                  <a:srgbClr val="0000FF"/>
                </a:solidFill>
                <a:ea typeface="맑은 고딕" panose="020B0503020000020004" pitchFamily="34" charset="-127"/>
              </a:rPr>
              <a:t>simple replay</a:t>
            </a:r>
            <a:endParaRPr lang="en-US" altLang="ko-KR" sz="2400">
              <a:solidFill>
                <a:srgbClr val="0000FF"/>
              </a:solidFill>
            </a:endParaRPr>
          </a:p>
          <a:p>
            <a:pPr marL="1143000" lvl="2">
              <a:lnSpc>
                <a:spcPct val="80000"/>
              </a:lnSpc>
            </a:pPr>
            <a:r>
              <a:rPr lang="en-US" altLang="ko-KR" sz="2000"/>
              <a:t>The opponent simply copies a message and replays it later. </a:t>
            </a:r>
            <a:endParaRPr lang="en-US" sz="2000">
              <a:solidFill>
                <a:srgbClr val="333399"/>
              </a:solidFill>
              <a:ea typeface="맑은 고딕" panose="020B0503020000020004" pitchFamily="34" charset="-127"/>
            </a:endParaRPr>
          </a:p>
          <a:p>
            <a:pPr lvl="1" indent="-287338">
              <a:lnSpc>
                <a:spcPct val="80000"/>
              </a:lnSpc>
            </a:pPr>
            <a:r>
              <a:rPr lang="en-US" sz="2400">
                <a:solidFill>
                  <a:srgbClr val="0000FF"/>
                </a:solidFill>
                <a:ea typeface="맑은 고딕" panose="020B0503020000020004" pitchFamily="34" charset="-127"/>
              </a:rPr>
              <a:t>repetition that can be logged</a:t>
            </a:r>
            <a:endParaRPr lang="en-US" altLang="ko-KR" sz="2400">
              <a:solidFill>
                <a:srgbClr val="0000FF"/>
              </a:solidFill>
            </a:endParaRPr>
          </a:p>
          <a:p>
            <a:pPr marL="1143000" lvl="2">
              <a:lnSpc>
                <a:spcPct val="80000"/>
              </a:lnSpc>
            </a:pPr>
            <a:r>
              <a:rPr lang="en-US" altLang="ko-KR" sz="2000"/>
              <a:t>An opponent can replay a time stamped message within the valid time window. </a:t>
            </a:r>
            <a:r>
              <a:rPr lang="en-US" altLang="ko-KR" sz="1600">
                <a:solidFill>
                  <a:srgbClr val="F95817"/>
                </a:solidFill>
              </a:rPr>
              <a:t>(</a:t>
            </a:r>
            <a:r>
              <a:rPr sz="1600">
                <a:solidFill>
                  <a:srgbClr val="F95817"/>
                </a:solidFill>
                <a:ea typeface="맑은 고딕" panose="020B0503020000020004" pitchFamily="34" charset="-127"/>
              </a:rPr>
              <a:t>허용시간 범위 내에서의 재전송공격</a:t>
            </a:r>
            <a:r>
              <a:rPr lang="en-US" altLang="ko-KR" sz="1600">
                <a:solidFill>
                  <a:srgbClr val="F95817"/>
                </a:solidFill>
              </a:rPr>
              <a:t>)</a:t>
            </a:r>
            <a:endParaRPr lang="en-US" sz="1600">
              <a:solidFill>
                <a:srgbClr val="F95817"/>
              </a:solidFill>
              <a:ea typeface="맑은 고딕" panose="020B0503020000020004" pitchFamily="34" charset="-127"/>
            </a:endParaRPr>
          </a:p>
          <a:p>
            <a:pPr lvl="1" indent="-287338">
              <a:lnSpc>
                <a:spcPct val="80000"/>
              </a:lnSpc>
            </a:pPr>
            <a:r>
              <a:rPr lang="en-US" sz="2400">
                <a:solidFill>
                  <a:srgbClr val="0000FF"/>
                </a:solidFill>
                <a:ea typeface="맑은 고딕" panose="020B0503020000020004" pitchFamily="34" charset="-127"/>
              </a:rPr>
              <a:t>repetition that cannot be detected</a:t>
            </a:r>
            <a:endParaRPr lang="en-US" altLang="ko-KR" sz="2400">
              <a:solidFill>
                <a:srgbClr val="0000FF"/>
              </a:solidFill>
            </a:endParaRPr>
          </a:p>
          <a:p>
            <a:pPr marL="1143000" lvl="2">
              <a:lnSpc>
                <a:spcPct val="80000"/>
              </a:lnSpc>
            </a:pPr>
            <a:r>
              <a:rPr lang="en-US" altLang="ko-KR" sz="2000"/>
              <a:t>This situation could arise because the original message could have been suppressed and thus did not arrive at its destination; only the replay message arrives. </a:t>
            </a:r>
            <a:r>
              <a:rPr lang="en-US" altLang="ko-KR" sz="1600">
                <a:solidFill>
                  <a:srgbClr val="F95817"/>
                </a:solidFill>
              </a:rPr>
              <a:t>(</a:t>
            </a:r>
            <a:r>
              <a:rPr sz="1600">
                <a:solidFill>
                  <a:srgbClr val="F95817"/>
                </a:solidFill>
                <a:ea typeface="맑은 고딕" panose="020B0503020000020004" pitchFamily="34" charset="-127"/>
              </a:rPr>
              <a:t>원본 메시지는 정지 된 상태이며</a:t>
            </a:r>
            <a:r>
              <a:rPr lang="en-US" altLang="ko-KR" sz="1600">
                <a:solidFill>
                  <a:srgbClr val="F95817"/>
                </a:solidFill>
              </a:rPr>
              <a:t>, </a:t>
            </a:r>
            <a:r>
              <a:rPr sz="1600">
                <a:solidFill>
                  <a:srgbClr val="F95817"/>
                </a:solidFill>
                <a:ea typeface="맑은 고딕" panose="020B0503020000020004" pitchFamily="34" charset="-127"/>
              </a:rPr>
              <a:t>재전송 공격용 메시지만 도착</a:t>
            </a:r>
            <a:r>
              <a:rPr lang="en-US" altLang="ko-KR" sz="1600">
                <a:solidFill>
                  <a:srgbClr val="F95817"/>
                </a:solidFill>
              </a:rPr>
              <a:t>)</a:t>
            </a:r>
            <a:endParaRPr lang="en-US" sz="2000">
              <a:solidFill>
                <a:srgbClr val="F95817"/>
              </a:solidFill>
              <a:ea typeface="맑은 고딕" panose="020B0503020000020004" pitchFamily="34" charset="-127"/>
            </a:endParaRPr>
          </a:p>
          <a:p>
            <a:pPr lvl="1" indent="-287338">
              <a:lnSpc>
                <a:spcPct val="80000"/>
              </a:lnSpc>
            </a:pPr>
            <a:r>
              <a:rPr lang="en-US" sz="2400">
                <a:solidFill>
                  <a:srgbClr val="0000FF"/>
                </a:solidFill>
                <a:ea typeface="맑은 고딕" panose="020B0503020000020004" pitchFamily="34" charset="-127"/>
              </a:rPr>
              <a:t>backward replay without modification</a:t>
            </a:r>
            <a:endParaRPr lang="en-US" altLang="ko-KR" sz="2400">
              <a:solidFill>
                <a:srgbClr val="0000FF"/>
              </a:solidFill>
            </a:endParaRPr>
          </a:p>
          <a:p>
            <a:pPr marL="1143000" lvl="2">
              <a:lnSpc>
                <a:spcPct val="80000"/>
              </a:lnSpc>
            </a:pPr>
            <a:r>
              <a:rPr lang="en-US" altLang="ko-KR" sz="2000"/>
              <a:t>This is a replay back to the message sender. This attack is possible if symmetric encryption is used and the sender cannot easily recognize the difference between messages sent and messages received on the basis of content. </a:t>
            </a:r>
            <a:r>
              <a:rPr lang="en-US" altLang="ko-KR" sz="1600">
                <a:solidFill>
                  <a:srgbClr val="F95817"/>
                </a:solidFill>
              </a:rPr>
              <a:t>(</a:t>
            </a:r>
            <a:r>
              <a:rPr sz="1600">
                <a:solidFill>
                  <a:srgbClr val="F95817"/>
                </a:solidFill>
                <a:ea typeface="맑은 고딕" panose="020B0503020000020004" pitchFamily="34" charset="-127"/>
              </a:rPr>
              <a:t>수정 없는 역방향 재전송</a:t>
            </a:r>
            <a:r>
              <a:rPr lang="en-US" altLang="ko-KR" sz="1600">
                <a:solidFill>
                  <a:srgbClr val="F95817"/>
                </a:solidFill>
              </a:rPr>
              <a:t>, </a:t>
            </a:r>
            <a:r>
              <a:rPr sz="1600">
                <a:solidFill>
                  <a:srgbClr val="F95817"/>
                </a:solidFill>
                <a:ea typeface="맑은 고딕" panose="020B0503020000020004" pitchFamily="34" charset="-127"/>
              </a:rPr>
              <a:t>송수신 메시지의 내용에 차이가 별로 없을 때 발생 가능</a:t>
            </a:r>
            <a:r>
              <a:rPr lang="en-US" altLang="ko-KR" sz="1600">
                <a:solidFill>
                  <a:srgbClr val="F95817"/>
                </a:solidFill>
              </a:rPr>
              <a:t>)</a:t>
            </a:r>
            <a:endParaRPr lang="en-AU" altLang="ko-KR" sz="1600">
              <a:solidFill>
                <a:srgbClr val="F95817"/>
              </a:solidFill>
            </a:endParaRPr>
          </a:p>
        </p:txBody>
      </p:sp>
      <p:sp>
        <p:nvSpPr>
          <p:cNvPr id="17411" name="Rectangle 13">
            <a:extLst>
              <a:ext uri="{FF2B5EF4-FFF2-40B4-BE49-F238E27FC236}">
                <a16:creationId xmlns:a16="http://schemas.microsoft.com/office/drawing/2014/main" id="{DD124F47-BCA1-9440-8EAD-1FA16FEC758F}"/>
              </a:ext>
            </a:extLst>
          </p:cNvPr>
          <p:cNvSpPr txBox="1">
            <a:spLocks noGrp="1" noChangeArrowheads="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gn="r" eaLnBrk="1" latinLnBrk="0" hangingPunct="1">
              <a:spcBef>
                <a:spcPct val="0"/>
              </a:spcBef>
              <a:buClrTx/>
              <a:buSzTx/>
              <a:buFontTx/>
              <a:buNone/>
            </a:pPr>
            <a:fld id="{0B0CB907-2363-DE4E-B24E-A25D1BB173A9}" type="slidenum">
              <a:rPr kumimoji="0" lang="en-US" altLang="ko-KR" sz="1000" u="none">
                <a:solidFill>
                  <a:schemeClr val="tx2"/>
                </a:solidFill>
                <a:latin typeface="Tahoma" panose="020B0604030504040204" pitchFamily="34" charset="0"/>
                <a:cs typeface="Times New Roman (Hebrew)" panose="02020603050405020304" pitchFamily="18" charset="0"/>
              </a:rPr>
              <a:pPr algn="r" eaLnBrk="1" latinLnBrk="0" hangingPunct="1">
                <a:spcBef>
                  <a:spcPct val="0"/>
                </a:spcBef>
                <a:buClrTx/>
                <a:buSzTx/>
                <a:buFontTx/>
                <a:buNone/>
              </a:pPr>
              <a:t>28</a:t>
            </a:fld>
            <a:endParaRPr kumimoji="0" lang="en-US" altLang="ko-KR" sz="1000" u="none">
              <a:solidFill>
                <a:schemeClr val="tx2"/>
              </a:solidFill>
              <a:latin typeface="Tahoma" panose="020B0604030504040204" pitchFamily="34" charset="0"/>
              <a:cs typeface="Times New Roman (Hebrew)"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D1577953-2B35-6F42-AA96-DCA927854412}"/>
              </a:ext>
            </a:extLst>
          </p:cNvPr>
          <p:cNvSpPr>
            <a:spLocks noGrp="1" noChangeArrowheads="1"/>
          </p:cNvSpPr>
          <p:nvPr>
            <p:ph type="title" idx="4294967295"/>
          </p:nvPr>
        </p:nvSpPr>
        <p:spPr>
          <a:xfrm>
            <a:off x="1000125" y="0"/>
            <a:ext cx="8015288" cy="990600"/>
          </a:xfrm>
        </p:spPr>
        <p:txBody>
          <a:bodyPr/>
          <a:lstStyle/>
          <a:p>
            <a:r>
              <a:rPr>
                <a:ea typeface="돋움" panose="020B0600000101010101" pitchFamily="34" charset="-127"/>
              </a:rPr>
              <a:t>Replay Attacks</a:t>
            </a:r>
            <a:endParaRPr lang="en-AU" altLang="ko-KR">
              <a:ea typeface="굴림" panose="020B0600000101010101" pitchFamily="34" charset="-127"/>
            </a:endParaRPr>
          </a:p>
        </p:txBody>
      </p:sp>
      <p:sp>
        <p:nvSpPr>
          <p:cNvPr id="19458" name="Rectangle 3">
            <a:extLst>
              <a:ext uri="{FF2B5EF4-FFF2-40B4-BE49-F238E27FC236}">
                <a16:creationId xmlns:a16="http://schemas.microsoft.com/office/drawing/2014/main" id="{EDEC06AE-C3E9-1D47-BB7D-883E94B00118}"/>
              </a:ext>
            </a:extLst>
          </p:cNvPr>
          <p:cNvSpPr>
            <a:spLocks noGrp="1" noChangeArrowheads="1"/>
          </p:cNvSpPr>
          <p:nvPr>
            <p:ph type="body" idx="4294967295"/>
          </p:nvPr>
        </p:nvSpPr>
        <p:spPr>
          <a:xfrm>
            <a:off x="785813" y="1000125"/>
            <a:ext cx="8215312" cy="5357813"/>
          </a:xfrm>
        </p:spPr>
        <p:txBody>
          <a:bodyPr/>
          <a:lstStyle/>
          <a:p>
            <a:pPr indent="-323850">
              <a:spcBef>
                <a:spcPct val="0"/>
              </a:spcBef>
            </a:pPr>
            <a:r>
              <a:rPr lang="en-US" altLang="ko-KR"/>
              <a:t>Countermeasures</a:t>
            </a:r>
          </a:p>
          <a:p>
            <a:pPr lvl="1" indent="-287338"/>
            <a:r>
              <a:rPr lang="en-US">
                <a:solidFill>
                  <a:srgbClr val="333399"/>
                </a:solidFill>
                <a:ea typeface="맑은 고딕" panose="020B0503020000020004" pitchFamily="34" charset="-127"/>
              </a:rPr>
              <a:t>use of sequence numbers </a:t>
            </a:r>
            <a:endParaRPr lang="en-US" altLang="ko-KR">
              <a:solidFill>
                <a:srgbClr val="333399"/>
              </a:solidFill>
            </a:endParaRPr>
          </a:p>
          <a:p>
            <a:pPr marL="1143000" lvl="2"/>
            <a:r>
              <a:rPr lang="en-US" altLang="ko-KR"/>
              <a:t>G</a:t>
            </a:r>
            <a:r>
              <a:rPr lang="en-US">
                <a:ea typeface="맑은 고딕" panose="020B0503020000020004" pitchFamily="34" charset="-127"/>
              </a:rPr>
              <a:t>enerally impractical</a:t>
            </a:r>
            <a:r>
              <a:rPr lang="en-US" altLang="ko-KR"/>
              <a:t>. </a:t>
            </a:r>
          </a:p>
          <a:p>
            <a:pPr marL="1143000" lvl="2"/>
            <a:r>
              <a:rPr lang="en-US" altLang="ko-KR"/>
              <a:t>The difficulty with this approach is that it requires each party to </a:t>
            </a:r>
            <a:r>
              <a:rPr lang="en-US" altLang="ko-KR">
                <a:solidFill>
                  <a:srgbClr val="0000FF"/>
                </a:solidFill>
              </a:rPr>
              <a:t>keep track of the last sequence number</a:t>
            </a:r>
            <a:r>
              <a:rPr lang="en-US" altLang="ko-KR"/>
              <a:t> for each claimant it has dealt with. </a:t>
            </a:r>
            <a:endParaRPr lang="en-US">
              <a:solidFill>
                <a:srgbClr val="333399"/>
              </a:solidFill>
              <a:ea typeface="맑은 고딕" panose="020B0503020000020004" pitchFamily="34" charset="-127"/>
            </a:endParaRPr>
          </a:p>
          <a:p>
            <a:pPr lvl="1" indent="-287338"/>
            <a:r>
              <a:rPr lang="en-US">
                <a:solidFill>
                  <a:srgbClr val="333399"/>
                </a:solidFill>
                <a:ea typeface="맑은 고딕" panose="020B0503020000020004" pitchFamily="34" charset="-127"/>
              </a:rPr>
              <a:t>Timestamps</a:t>
            </a:r>
            <a:endParaRPr lang="en-US" altLang="ko-KR">
              <a:solidFill>
                <a:srgbClr val="333399"/>
              </a:solidFill>
            </a:endParaRPr>
          </a:p>
          <a:p>
            <a:pPr marL="1143000" lvl="2"/>
            <a:r>
              <a:rPr lang="en-US" altLang="ko-KR"/>
              <a:t>Party A accepts a message as fresh only if the message contains a timestamp that, in A's judgment, is close enough to A's knowledge of current time. </a:t>
            </a:r>
          </a:p>
          <a:p>
            <a:pPr marL="1143000" lvl="2"/>
            <a:r>
              <a:rPr lang="en-US" altLang="ko-KR"/>
              <a:t>This approach requires </a:t>
            </a:r>
            <a:r>
              <a:rPr lang="en-US">
                <a:solidFill>
                  <a:srgbClr val="333399"/>
                </a:solidFill>
                <a:ea typeface="맑은 고딕" panose="020B0503020000020004" pitchFamily="34" charset="-127"/>
              </a:rPr>
              <a:t>synchronized clocks</a:t>
            </a:r>
          </a:p>
          <a:p>
            <a:pPr lvl="1" indent="-287338"/>
            <a:r>
              <a:rPr lang="en-US">
                <a:solidFill>
                  <a:srgbClr val="333399"/>
                </a:solidFill>
                <a:ea typeface="맑은 고딕" panose="020B0503020000020004" pitchFamily="34" charset="-127"/>
              </a:rPr>
              <a:t>challenge/response (using unique nonce)</a:t>
            </a:r>
            <a:endParaRPr lang="en-AU" altLang="ko-KR">
              <a:solidFill>
                <a:srgbClr val="333399"/>
              </a:solidFill>
            </a:endParaRPr>
          </a:p>
        </p:txBody>
      </p:sp>
      <p:sp>
        <p:nvSpPr>
          <p:cNvPr id="19459" name="Rectangle 13">
            <a:extLst>
              <a:ext uri="{FF2B5EF4-FFF2-40B4-BE49-F238E27FC236}">
                <a16:creationId xmlns:a16="http://schemas.microsoft.com/office/drawing/2014/main" id="{ED80BED3-1BDE-564E-B114-9BD58BC81EC7}"/>
              </a:ext>
            </a:extLst>
          </p:cNvPr>
          <p:cNvSpPr txBox="1">
            <a:spLocks noGrp="1" noChangeArrowheads="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gn="r" eaLnBrk="1" latinLnBrk="0" hangingPunct="1">
              <a:spcBef>
                <a:spcPct val="0"/>
              </a:spcBef>
              <a:buClrTx/>
              <a:buSzTx/>
              <a:buFontTx/>
              <a:buNone/>
            </a:pPr>
            <a:fld id="{A4FDA840-7920-4C4B-86E6-87A3A4122873}" type="slidenum">
              <a:rPr kumimoji="0" lang="en-US" altLang="ko-KR" sz="1000" u="none">
                <a:solidFill>
                  <a:schemeClr val="tx2"/>
                </a:solidFill>
                <a:latin typeface="Tahoma" panose="020B0604030504040204" pitchFamily="34" charset="0"/>
                <a:cs typeface="Times New Roman (Hebrew)" panose="02020603050405020304" pitchFamily="18" charset="0"/>
              </a:rPr>
              <a:pPr algn="r" eaLnBrk="1" latinLnBrk="0" hangingPunct="1">
                <a:spcBef>
                  <a:spcPct val="0"/>
                </a:spcBef>
                <a:buClrTx/>
                <a:buSzTx/>
                <a:buFontTx/>
                <a:buNone/>
              </a:pPr>
              <a:t>29</a:t>
            </a:fld>
            <a:endParaRPr kumimoji="0" lang="en-US" altLang="ko-KR" sz="1000" u="none">
              <a:solidFill>
                <a:schemeClr val="tx2"/>
              </a:solidFill>
              <a:latin typeface="Tahoma" panose="020B0604030504040204" pitchFamily="34" charset="0"/>
              <a:cs typeface="Times New Roman (Hebrew)"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a:extLst>
              <a:ext uri="{FF2B5EF4-FFF2-40B4-BE49-F238E27FC236}">
                <a16:creationId xmlns:a16="http://schemas.microsoft.com/office/drawing/2014/main" id="{51773257-DB03-4290-A867-B9F7DD692E8D}"/>
              </a:ext>
            </a:extLst>
          </p:cNvPr>
          <p:cNvSpPr>
            <a:spLocks noGrp="1"/>
          </p:cNvSpPr>
          <p:nvPr>
            <p:ph idx="1"/>
          </p:nvPr>
        </p:nvSpPr>
        <p:spPr>
          <a:xfrm>
            <a:off x="462280" y="980728"/>
            <a:ext cx="8534918" cy="5076220"/>
          </a:xfrm>
        </p:spPr>
        <p:txBody>
          <a:bodyPr/>
          <a:lstStyle/>
          <a:p>
            <a:pPr latinLnBrk="0">
              <a:lnSpc>
                <a:spcPct val="100000"/>
              </a:lnSpc>
            </a:pPr>
            <a:r>
              <a:rPr lang="en-US" altLang="zh-CN" sz="2400">
                <a:latin typeface="Times New Roman" panose="02020603050405020304" pitchFamily="18" charset="0"/>
                <a:ea typeface="SimSun" panose="02010600030101010101" pitchFamily="2" charset="-122"/>
              </a:rPr>
              <a:t>Asymmetric key cryptography uses two separate keys: </a:t>
            </a:r>
            <a:r>
              <a:rPr lang="en-US" altLang="zh-CN" sz="2400">
                <a:solidFill>
                  <a:srgbClr val="0000CC"/>
                </a:solidFill>
                <a:latin typeface="Times New Roman" panose="02020603050405020304" pitchFamily="18" charset="0"/>
                <a:ea typeface="SimSun" panose="02010600030101010101" pitchFamily="2" charset="-122"/>
              </a:rPr>
              <a:t>one private and one public</a:t>
            </a:r>
            <a:r>
              <a:rPr lang="en-US" altLang="zh-CN" sz="2400" i="1">
                <a:solidFill>
                  <a:srgbClr val="0000CC"/>
                </a:solidFill>
                <a:latin typeface="Times New Roman" panose="02020603050405020304" pitchFamily="18" charset="0"/>
                <a:ea typeface="SimSun" panose="02010600030101010101" pitchFamily="2" charset="-122"/>
              </a:rPr>
              <a:t>. </a:t>
            </a:r>
          </a:p>
          <a:p>
            <a:endParaRPr lang="ko-KR" altLang="en-US" sz="2400"/>
          </a:p>
        </p:txBody>
      </p:sp>
      <p:sp>
        <p:nvSpPr>
          <p:cNvPr id="23554" name="Rectangle 13"/>
          <p:cNvSpPr>
            <a:spLocks noGrp="1" noChangeArrowheads="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Hebrew)" charset="0"/>
              </a:defRPr>
            </a:lvl1pPr>
            <a:lvl2pPr marL="742950" indent="-285750">
              <a:spcBef>
                <a:spcPct val="20000"/>
              </a:spcBef>
              <a:buClr>
                <a:schemeClr val="folHlink"/>
              </a:buClr>
              <a:buSzPct val="55000"/>
              <a:buFont typeface="Wingdings" panose="05000000000000000000" pitchFamily="2" charset="2"/>
              <a:buChar char="q"/>
              <a:defRPr sz="2800">
                <a:solidFill>
                  <a:schemeClr val="tx1"/>
                </a:solidFill>
                <a:latin typeface="Tahoma" panose="020B0604030504040204" pitchFamily="34" charset="0"/>
                <a:cs typeface="Times New Roman (Hebrew)"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Hebrew)"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Hebrew)"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9pPr>
          </a:lstStyle>
          <a:p>
            <a:pPr>
              <a:spcBef>
                <a:spcPct val="0"/>
              </a:spcBef>
              <a:buClrTx/>
              <a:buSzTx/>
              <a:buFontTx/>
              <a:buNone/>
            </a:pPr>
            <a:fld id="{39FE99D5-7A04-4FA4-A382-3D85FC2A9060}" type="slidenum">
              <a:rPr lang="en-US" altLang="ko-KR" sz="1000" smtClean="0">
                <a:ea typeface="굴림" panose="020B0600000101010101" pitchFamily="50" charset="-127"/>
              </a:rPr>
              <a:pPr>
                <a:spcBef>
                  <a:spcPct val="0"/>
                </a:spcBef>
                <a:buClrTx/>
                <a:buSzTx/>
                <a:buFontTx/>
                <a:buNone/>
              </a:pPr>
              <a:t>3</a:t>
            </a:fld>
            <a:endParaRPr lang="en-US" altLang="ko-KR" sz="1000">
              <a:ea typeface="굴림" panose="020B0600000101010101" pitchFamily="50" charset="-127"/>
            </a:endParaRPr>
          </a:p>
        </p:txBody>
      </p:sp>
      <p:sp>
        <p:nvSpPr>
          <p:cNvPr id="23555" name="Rectangle 2"/>
          <p:cNvSpPr>
            <a:spLocks noGrp="1" noChangeArrowheads="1"/>
          </p:cNvSpPr>
          <p:nvPr>
            <p:ph type="title"/>
          </p:nvPr>
        </p:nvSpPr>
        <p:spPr>
          <a:xfrm>
            <a:off x="704850" y="0"/>
            <a:ext cx="8231188" cy="714375"/>
          </a:xfrm>
        </p:spPr>
        <p:txBody>
          <a:bodyPr/>
          <a:lstStyle/>
          <a:p>
            <a:r>
              <a:rPr lang="en-AU" altLang="ko-KR">
                <a:ea typeface="굴림" panose="020B0600000101010101" pitchFamily="50" charset="-127"/>
              </a:rPr>
              <a:t>Public-Key Cryptography</a:t>
            </a:r>
          </a:p>
        </p:txBody>
      </p:sp>
      <p:pic>
        <p:nvPicPr>
          <p:cNvPr id="6" name="Picture 12">
            <a:extLst>
              <a:ext uri="{FF2B5EF4-FFF2-40B4-BE49-F238E27FC236}">
                <a16:creationId xmlns:a16="http://schemas.microsoft.com/office/drawing/2014/main" id="{68FC9D0D-274F-4F25-BC80-481E4A8C6E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2050" y="1864360"/>
            <a:ext cx="7048500" cy="347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56547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D44B794D-6F6C-3B49-8E16-A1C232D7F800}"/>
              </a:ext>
            </a:extLst>
          </p:cNvPr>
          <p:cNvSpPr>
            <a:spLocks noGrp="1" noChangeArrowheads="1"/>
          </p:cNvSpPr>
          <p:nvPr>
            <p:ph type="title" idx="4294967295"/>
          </p:nvPr>
        </p:nvSpPr>
        <p:spPr>
          <a:xfrm>
            <a:off x="1000125" y="0"/>
            <a:ext cx="8015288" cy="990600"/>
          </a:xfrm>
        </p:spPr>
        <p:txBody>
          <a:bodyPr/>
          <a:lstStyle/>
          <a:p>
            <a:r>
              <a:rPr>
                <a:ea typeface="돋움" panose="020B0600000101010101" pitchFamily="34" charset="-127"/>
              </a:rPr>
              <a:t>Replay Attacks</a:t>
            </a:r>
            <a:endParaRPr lang="en-AU" altLang="ko-KR">
              <a:ea typeface="굴림" panose="020B0600000101010101" pitchFamily="34" charset="-127"/>
            </a:endParaRPr>
          </a:p>
        </p:txBody>
      </p:sp>
      <p:sp>
        <p:nvSpPr>
          <p:cNvPr id="21506" name="Rectangle 3">
            <a:extLst>
              <a:ext uri="{FF2B5EF4-FFF2-40B4-BE49-F238E27FC236}">
                <a16:creationId xmlns:a16="http://schemas.microsoft.com/office/drawing/2014/main" id="{F1C90E57-5231-8C4A-B5FF-E0CFD1C22EDA}"/>
              </a:ext>
            </a:extLst>
          </p:cNvPr>
          <p:cNvSpPr>
            <a:spLocks noGrp="1" noChangeArrowheads="1"/>
          </p:cNvSpPr>
          <p:nvPr>
            <p:ph type="body" idx="4294967295"/>
          </p:nvPr>
        </p:nvSpPr>
        <p:spPr>
          <a:xfrm>
            <a:off x="785813" y="1000125"/>
            <a:ext cx="8215312" cy="5357813"/>
          </a:xfrm>
        </p:spPr>
        <p:txBody>
          <a:bodyPr/>
          <a:lstStyle/>
          <a:p>
            <a:pPr indent="-323850">
              <a:lnSpc>
                <a:spcPct val="90000"/>
              </a:lnSpc>
              <a:spcBef>
                <a:spcPct val="0"/>
              </a:spcBef>
            </a:pPr>
            <a:r>
              <a:rPr lang="en-US" altLang="ko-KR"/>
              <a:t>Countermeasures</a:t>
            </a:r>
          </a:p>
          <a:p>
            <a:pPr lvl="1" indent="-287338">
              <a:lnSpc>
                <a:spcPct val="90000"/>
              </a:lnSpc>
            </a:pPr>
            <a:r>
              <a:rPr lang="en-US">
                <a:solidFill>
                  <a:srgbClr val="333399"/>
                </a:solidFill>
                <a:ea typeface="맑은 고딕" panose="020B0503020000020004" pitchFamily="34" charset="-127"/>
              </a:rPr>
              <a:t>challenge/response</a:t>
            </a:r>
            <a:endParaRPr lang="en-US" altLang="ko-KR">
              <a:solidFill>
                <a:srgbClr val="333399"/>
              </a:solidFill>
            </a:endParaRPr>
          </a:p>
          <a:p>
            <a:pPr marL="1143000" lvl="2">
              <a:lnSpc>
                <a:spcPct val="90000"/>
              </a:lnSpc>
            </a:pPr>
            <a:r>
              <a:rPr lang="en-US" altLang="ko-KR"/>
              <a:t>Party A, expecting a fresh message from B, first sends B a nonce (challenge) and requires that the subsequent message (response) received from B contain the correct nonce value. </a:t>
            </a:r>
          </a:p>
        </p:txBody>
      </p:sp>
      <p:sp>
        <p:nvSpPr>
          <p:cNvPr id="21507" name="Rectangle 13">
            <a:extLst>
              <a:ext uri="{FF2B5EF4-FFF2-40B4-BE49-F238E27FC236}">
                <a16:creationId xmlns:a16="http://schemas.microsoft.com/office/drawing/2014/main" id="{6677D2F9-D0E8-1F4A-B49E-ABC6B2943218}"/>
              </a:ext>
            </a:extLst>
          </p:cNvPr>
          <p:cNvSpPr txBox="1">
            <a:spLocks noGrp="1" noChangeArrowheads="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gn="r" eaLnBrk="1" latinLnBrk="0" hangingPunct="1">
              <a:spcBef>
                <a:spcPct val="0"/>
              </a:spcBef>
              <a:buClrTx/>
              <a:buSzTx/>
              <a:buFontTx/>
              <a:buNone/>
            </a:pPr>
            <a:fld id="{B23D8641-BB75-284B-9704-6AF2F344C1B4}" type="slidenum">
              <a:rPr kumimoji="0" lang="en-US" altLang="ko-KR" sz="1000" u="none">
                <a:solidFill>
                  <a:schemeClr val="tx2"/>
                </a:solidFill>
                <a:latin typeface="Tahoma" panose="020B0604030504040204" pitchFamily="34" charset="0"/>
                <a:cs typeface="Times New Roman (Hebrew)" panose="02020603050405020304" pitchFamily="18" charset="0"/>
              </a:rPr>
              <a:pPr algn="r" eaLnBrk="1" latinLnBrk="0" hangingPunct="1">
                <a:spcBef>
                  <a:spcPct val="0"/>
                </a:spcBef>
                <a:buClrTx/>
                <a:buSzTx/>
                <a:buFontTx/>
                <a:buNone/>
              </a:pPr>
              <a:t>30</a:t>
            </a:fld>
            <a:endParaRPr kumimoji="0" lang="en-US" altLang="ko-KR" sz="1000" u="none">
              <a:solidFill>
                <a:schemeClr val="tx2"/>
              </a:solidFill>
              <a:latin typeface="Tahoma" panose="020B0604030504040204" pitchFamily="34" charset="0"/>
              <a:cs typeface="Times New Roman (Hebrew)"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a:extLst>
              <a:ext uri="{FF2B5EF4-FFF2-40B4-BE49-F238E27FC236}">
                <a16:creationId xmlns:a16="http://schemas.microsoft.com/office/drawing/2014/main" id="{C48D5C24-FA6E-124E-8C0B-A27AEE292937}"/>
              </a:ext>
            </a:extLst>
          </p:cNvPr>
          <p:cNvSpPr>
            <a:spLocks noGrp="1" noChangeArrowheads="1"/>
          </p:cNvSpPr>
          <p:nvPr>
            <p:ph type="title"/>
          </p:nvPr>
        </p:nvSpPr>
        <p:spPr>
          <a:xfrm>
            <a:off x="1000125" y="0"/>
            <a:ext cx="8015288" cy="990600"/>
          </a:xfrm>
        </p:spPr>
        <p:txBody>
          <a:bodyPr/>
          <a:lstStyle/>
          <a:p>
            <a:r>
              <a:rPr>
                <a:ea typeface="돋움" panose="020B0600000101010101" pitchFamily="34" charset="-127"/>
              </a:rPr>
              <a:t>One-Way Authentication</a:t>
            </a:r>
            <a:endParaRPr lang="en-AU" altLang="ko-KR">
              <a:ea typeface="굴림" panose="020B0600000101010101" pitchFamily="34" charset="-127"/>
            </a:endParaRPr>
          </a:p>
        </p:txBody>
      </p:sp>
      <p:sp>
        <p:nvSpPr>
          <p:cNvPr id="23554" name="Rectangle 3">
            <a:extLst>
              <a:ext uri="{FF2B5EF4-FFF2-40B4-BE49-F238E27FC236}">
                <a16:creationId xmlns:a16="http://schemas.microsoft.com/office/drawing/2014/main" id="{2F4335EA-D97D-3943-B921-A582FAACF6EC}"/>
              </a:ext>
            </a:extLst>
          </p:cNvPr>
          <p:cNvSpPr>
            <a:spLocks noGrp="1" noChangeArrowheads="1"/>
          </p:cNvSpPr>
          <p:nvPr>
            <p:ph type="body" idx="1"/>
          </p:nvPr>
        </p:nvSpPr>
        <p:spPr>
          <a:xfrm>
            <a:off x="785813" y="1000125"/>
            <a:ext cx="8215312" cy="5357813"/>
          </a:xfrm>
        </p:spPr>
        <p:txBody>
          <a:bodyPr/>
          <a:lstStyle/>
          <a:p>
            <a:pPr indent="-323850">
              <a:spcBef>
                <a:spcPct val="0"/>
              </a:spcBef>
            </a:pPr>
            <a:r>
              <a:rPr lang="en-US" altLang="ko-KR" sz="2800"/>
              <a:t>required when sender &amp; receiver are not in communications at same time (eg. email)</a:t>
            </a:r>
          </a:p>
          <a:p>
            <a:pPr indent="-323850">
              <a:spcBef>
                <a:spcPct val="0"/>
              </a:spcBef>
            </a:pPr>
            <a:r>
              <a:rPr lang="en-US" altLang="ko-KR" sz="2800"/>
              <a:t>have header in clear so can be delivered by email system</a:t>
            </a:r>
          </a:p>
          <a:p>
            <a:pPr marL="742950" lvl="1" indent="-285750">
              <a:spcBef>
                <a:spcPct val="0"/>
              </a:spcBef>
            </a:pPr>
            <a:r>
              <a:rPr lang="en-US" altLang="ko-KR" sz="2000">
                <a:solidFill>
                  <a:srgbClr val="0000FF"/>
                </a:solidFill>
              </a:rPr>
              <a:t>If the header of the SMTP(Simple Mail Transfer Protocol) or X.400 was encrypted, it will be not be handled correctly</a:t>
            </a:r>
          </a:p>
          <a:p>
            <a:pPr indent="-323850">
              <a:spcBef>
                <a:spcPct val="0"/>
              </a:spcBef>
            </a:pPr>
            <a:r>
              <a:rPr lang="en-US" altLang="ko-KR" sz="2800"/>
              <a:t>may want contents of body protected &amp; sender authenticated</a:t>
            </a:r>
          </a:p>
          <a:p>
            <a:pPr indent="-323850">
              <a:spcBef>
                <a:spcPct val="0"/>
              </a:spcBef>
            </a:pPr>
            <a:r>
              <a:rPr lang="en-US" altLang="ko-KR" sz="2800"/>
              <a:t>In email transferring system, we are trusting the mail-handling system.</a:t>
            </a:r>
            <a:endParaRPr lang="ko-KR" altLang="en-AU" sz="2800">
              <a:ea typeface="굴림" panose="020B0600000101010101" pitchFamily="34" charset="-127"/>
            </a:endParaRPr>
          </a:p>
        </p:txBody>
      </p:sp>
      <p:sp>
        <p:nvSpPr>
          <p:cNvPr id="23555" name="Rectangle 13">
            <a:extLst>
              <a:ext uri="{FF2B5EF4-FFF2-40B4-BE49-F238E27FC236}">
                <a16:creationId xmlns:a16="http://schemas.microsoft.com/office/drawing/2014/main" id="{CECC5A79-B0F3-344A-940C-E60819CE747A}"/>
              </a:ext>
            </a:extLst>
          </p:cNvPr>
          <p:cNvSpPr txBox="1">
            <a:spLocks noGrp="1" noChangeArrowheads="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gn="r" eaLnBrk="1" latinLnBrk="0" hangingPunct="1">
              <a:spcBef>
                <a:spcPct val="0"/>
              </a:spcBef>
              <a:buClrTx/>
              <a:buSzTx/>
              <a:buFontTx/>
              <a:buNone/>
            </a:pPr>
            <a:fld id="{BDD92C69-3536-D34F-9641-F860D3E48C9E}" type="slidenum">
              <a:rPr kumimoji="0" lang="en-US" altLang="ko-KR" sz="1000" u="none">
                <a:solidFill>
                  <a:schemeClr val="tx2"/>
                </a:solidFill>
                <a:latin typeface="Tahoma" panose="020B0604030504040204" pitchFamily="34" charset="0"/>
                <a:cs typeface="Times New Roman (Hebrew)" panose="02020603050405020304" pitchFamily="18" charset="0"/>
              </a:rPr>
              <a:pPr algn="r" eaLnBrk="1" latinLnBrk="0" hangingPunct="1">
                <a:spcBef>
                  <a:spcPct val="0"/>
                </a:spcBef>
                <a:buClrTx/>
                <a:buSzTx/>
                <a:buFontTx/>
                <a:buNone/>
              </a:pPr>
              <a:t>31</a:t>
            </a:fld>
            <a:endParaRPr kumimoji="0" lang="en-US" altLang="ko-KR" sz="1000" u="none">
              <a:solidFill>
                <a:schemeClr val="tx2"/>
              </a:solidFill>
              <a:latin typeface="Tahoma" panose="020B0604030504040204" pitchFamily="34" charset="0"/>
              <a:cs typeface="Times New Roman (Hebrew)" panose="020206030504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133AC19E-634D-D545-8BD7-3FDFCB322068}"/>
              </a:ext>
            </a:extLst>
          </p:cNvPr>
          <p:cNvSpPr>
            <a:spLocks noGrp="1" noChangeArrowheads="1"/>
          </p:cNvSpPr>
          <p:nvPr>
            <p:ph type="title"/>
          </p:nvPr>
        </p:nvSpPr>
        <p:spPr>
          <a:xfrm>
            <a:off x="1000125" y="0"/>
            <a:ext cx="8015288" cy="990600"/>
          </a:xfrm>
        </p:spPr>
        <p:txBody>
          <a:bodyPr/>
          <a:lstStyle/>
          <a:p>
            <a:r>
              <a:rPr>
                <a:ea typeface="돋움" panose="020B0600000101010101" pitchFamily="34" charset="-127"/>
              </a:rPr>
              <a:t>Using Symmetric Encryption</a:t>
            </a:r>
            <a:endParaRPr lang="en-AU" altLang="ko-KR">
              <a:ea typeface="굴림" panose="020B0600000101010101" pitchFamily="34" charset="-127"/>
            </a:endParaRPr>
          </a:p>
        </p:txBody>
      </p:sp>
      <p:sp>
        <p:nvSpPr>
          <p:cNvPr id="25602" name="Rectangle 3">
            <a:extLst>
              <a:ext uri="{FF2B5EF4-FFF2-40B4-BE49-F238E27FC236}">
                <a16:creationId xmlns:a16="http://schemas.microsoft.com/office/drawing/2014/main" id="{E9B39BC9-5348-E94D-BBDB-582059F8E37B}"/>
              </a:ext>
            </a:extLst>
          </p:cNvPr>
          <p:cNvSpPr>
            <a:spLocks noGrp="1" noChangeArrowheads="1"/>
          </p:cNvSpPr>
          <p:nvPr>
            <p:ph type="body" idx="1"/>
          </p:nvPr>
        </p:nvSpPr>
        <p:spPr>
          <a:xfrm>
            <a:off x="785813" y="1000125"/>
            <a:ext cx="8215312" cy="5357813"/>
          </a:xfrm>
        </p:spPr>
        <p:txBody>
          <a:bodyPr/>
          <a:lstStyle/>
          <a:p>
            <a:pPr indent="-323850">
              <a:spcBef>
                <a:spcPct val="0"/>
              </a:spcBef>
            </a:pPr>
            <a:r>
              <a:rPr lang="en-US" altLang="ko-KR"/>
              <a:t>as discussed previously can use a two-level hierarchy of keys</a:t>
            </a:r>
          </a:p>
          <a:p>
            <a:pPr indent="-323850">
              <a:spcBef>
                <a:spcPct val="0"/>
              </a:spcBef>
            </a:pPr>
            <a:r>
              <a:rPr lang="en-US" altLang="ko-KR"/>
              <a:t>usually with a trusted Key Distribution Center (KDC)</a:t>
            </a:r>
          </a:p>
          <a:p>
            <a:pPr lvl="1" indent="-287338"/>
            <a:r>
              <a:rPr lang="en-US">
                <a:ea typeface="맑은 고딕" panose="020B0503020000020004" pitchFamily="34" charset="-127"/>
              </a:rPr>
              <a:t>each party shares own master key with KDC</a:t>
            </a:r>
          </a:p>
          <a:p>
            <a:pPr lvl="1" indent="-287338"/>
            <a:r>
              <a:rPr lang="en-US">
                <a:ea typeface="맑은 고딕" panose="020B0503020000020004" pitchFamily="34" charset="-127"/>
              </a:rPr>
              <a:t>KDC generates session keys used for connections between parties</a:t>
            </a:r>
          </a:p>
          <a:p>
            <a:pPr lvl="1" indent="-287338"/>
            <a:r>
              <a:rPr lang="en-US">
                <a:ea typeface="맑은 고딕" panose="020B0503020000020004" pitchFamily="34" charset="-127"/>
              </a:rPr>
              <a:t>master keys used to distribute these</a:t>
            </a:r>
            <a:r>
              <a:rPr lang="en-US" altLang="ko-KR"/>
              <a:t> (session keys)</a:t>
            </a:r>
            <a:r>
              <a:rPr lang="en-US">
                <a:ea typeface="맑은 고딕" panose="020B0503020000020004" pitchFamily="34" charset="-127"/>
              </a:rPr>
              <a:t> to them</a:t>
            </a:r>
            <a:endParaRPr lang="en-AU" altLang="ko-KR">
              <a:ea typeface="굴림" panose="020B0600000101010101" pitchFamily="34" charset="-127"/>
            </a:endParaRPr>
          </a:p>
        </p:txBody>
      </p:sp>
      <p:sp>
        <p:nvSpPr>
          <p:cNvPr id="25603" name="Rectangle 13">
            <a:extLst>
              <a:ext uri="{FF2B5EF4-FFF2-40B4-BE49-F238E27FC236}">
                <a16:creationId xmlns:a16="http://schemas.microsoft.com/office/drawing/2014/main" id="{4FF77E0E-7B36-4A4D-A7A1-CEDAD3D9C6EB}"/>
              </a:ext>
            </a:extLst>
          </p:cNvPr>
          <p:cNvSpPr txBox="1">
            <a:spLocks noGrp="1" noChangeArrowheads="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gn="r" eaLnBrk="1" latinLnBrk="0" hangingPunct="1">
              <a:spcBef>
                <a:spcPct val="0"/>
              </a:spcBef>
              <a:buClrTx/>
              <a:buSzTx/>
              <a:buFontTx/>
              <a:buNone/>
            </a:pPr>
            <a:fld id="{CCCC0D50-D2D7-9C49-B144-062E43B8BCEF}" type="slidenum">
              <a:rPr kumimoji="0" lang="en-US" altLang="ko-KR" sz="1000" u="none">
                <a:solidFill>
                  <a:schemeClr val="tx2"/>
                </a:solidFill>
                <a:latin typeface="Tahoma" panose="020B0604030504040204" pitchFamily="34" charset="0"/>
                <a:cs typeface="Times New Roman (Hebrew)" panose="02020603050405020304" pitchFamily="18" charset="0"/>
              </a:rPr>
              <a:pPr algn="r" eaLnBrk="1" latinLnBrk="0" hangingPunct="1">
                <a:spcBef>
                  <a:spcPct val="0"/>
                </a:spcBef>
                <a:buClrTx/>
                <a:buSzTx/>
                <a:buFontTx/>
                <a:buNone/>
              </a:pPr>
              <a:t>32</a:t>
            </a:fld>
            <a:endParaRPr kumimoji="0" lang="en-US" altLang="ko-KR" sz="1000" u="none">
              <a:solidFill>
                <a:schemeClr val="tx2"/>
              </a:solidFill>
              <a:latin typeface="Tahoma" panose="020B0604030504040204" pitchFamily="34" charset="0"/>
              <a:cs typeface="Times New Roman (Hebrew)" panose="02020603050405020304"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D8DC8592-BDD9-7146-B8CC-E493F6FDD4AB}"/>
              </a:ext>
            </a:extLst>
          </p:cNvPr>
          <p:cNvSpPr>
            <a:spLocks noGrp="1" noChangeArrowheads="1"/>
          </p:cNvSpPr>
          <p:nvPr>
            <p:ph type="title"/>
          </p:nvPr>
        </p:nvSpPr>
        <p:spPr>
          <a:xfrm>
            <a:off x="1000125" y="0"/>
            <a:ext cx="8015288" cy="990600"/>
          </a:xfrm>
        </p:spPr>
        <p:txBody>
          <a:bodyPr/>
          <a:lstStyle/>
          <a:p>
            <a:r>
              <a:rPr lang="en-AU" altLang="ko-KR">
                <a:ea typeface="굴림" panose="020B0600000101010101" pitchFamily="34" charset="-127"/>
              </a:rPr>
              <a:t>Needham-Schroeder Protocol</a:t>
            </a:r>
          </a:p>
        </p:txBody>
      </p:sp>
      <p:sp>
        <p:nvSpPr>
          <p:cNvPr id="27650" name="Rectangle 3">
            <a:extLst>
              <a:ext uri="{FF2B5EF4-FFF2-40B4-BE49-F238E27FC236}">
                <a16:creationId xmlns:a16="http://schemas.microsoft.com/office/drawing/2014/main" id="{0F6226C7-8D9B-B84F-8096-107E7502094B}"/>
              </a:ext>
            </a:extLst>
          </p:cNvPr>
          <p:cNvSpPr>
            <a:spLocks noGrp="1" noChangeArrowheads="1"/>
          </p:cNvSpPr>
          <p:nvPr>
            <p:ph type="body" idx="1"/>
          </p:nvPr>
        </p:nvSpPr>
        <p:spPr>
          <a:xfrm>
            <a:off x="785813" y="1000125"/>
            <a:ext cx="8215312" cy="4084638"/>
          </a:xfrm>
        </p:spPr>
        <p:txBody>
          <a:bodyPr/>
          <a:lstStyle/>
          <a:p>
            <a:pPr indent="-323850">
              <a:spcBef>
                <a:spcPct val="0"/>
              </a:spcBef>
            </a:pPr>
            <a:r>
              <a:rPr lang="en-AU" altLang="ko-KR" sz="2800">
                <a:ea typeface="굴림" panose="020B0600000101010101" pitchFamily="34" charset="-127"/>
              </a:rPr>
              <a:t>A secret key distribution protocol using a KDC</a:t>
            </a:r>
          </a:p>
          <a:p>
            <a:pPr indent="-323850">
              <a:spcBef>
                <a:spcPct val="0"/>
              </a:spcBef>
            </a:pPr>
            <a:r>
              <a:rPr lang="en-AU" altLang="ko-KR" sz="2800">
                <a:ea typeface="굴림" panose="020B0600000101010101" pitchFamily="34" charset="-127"/>
              </a:rPr>
              <a:t>original third-party key distribution protocol</a:t>
            </a:r>
          </a:p>
          <a:p>
            <a:pPr indent="-323850">
              <a:spcBef>
                <a:spcPct val="0"/>
              </a:spcBef>
            </a:pPr>
            <a:r>
              <a:rPr lang="en-US" altLang="ko-KR" sz="2800"/>
              <a:t>for session between A B mediated by KDC</a:t>
            </a:r>
          </a:p>
          <a:p>
            <a:pPr indent="-323850">
              <a:spcBef>
                <a:spcPct val="0"/>
              </a:spcBef>
            </a:pPr>
            <a:r>
              <a:rPr lang="en-US" altLang="ko-KR" sz="2800"/>
              <a:t>protocol overview is: (</a:t>
            </a:r>
            <a:r>
              <a:rPr lang="en-US" altLang="ko-KR" sz="2000"/>
              <a:t>Ks</a:t>
            </a:r>
            <a:r>
              <a:rPr lang="ko-KR" altLang="en-US" sz="2000"/>
              <a:t>를 </a:t>
            </a:r>
            <a:r>
              <a:rPr lang="en-US" altLang="ko-KR" sz="2000"/>
              <a:t>A</a:t>
            </a:r>
            <a:r>
              <a:rPr lang="ko-KR" altLang="en-US" sz="2000"/>
              <a:t>와 </a:t>
            </a:r>
            <a:r>
              <a:rPr lang="en-US" altLang="ko-KR" sz="2000"/>
              <a:t>B</a:t>
            </a:r>
            <a:r>
              <a:rPr lang="ko-KR" altLang="en-US" sz="2000"/>
              <a:t>에 안전하게 배분하고자 함</a:t>
            </a:r>
            <a:r>
              <a:rPr lang="en-US" altLang="ko-KR" sz="2000"/>
              <a:t>)</a:t>
            </a:r>
            <a:endParaRPr lang="en-AU" altLang="ko-KR" sz="2000">
              <a:ea typeface="굴림" panose="020B0600000101010101" pitchFamily="34" charset="-127"/>
            </a:endParaRPr>
          </a:p>
          <a:p>
            <a:pPr lvl="1" indent="-287338">
              <a:buFont typeface="Wingdings" pitchFamily="2" charset="2"/>
              <a:buNone/>
            </a:pPr>
            <a:r>
              <a:rPr lang="en-AU" altLang="ko-KR" sz="2400" b="1">
                <a:ea typeface="굴림" panose="020B0600000101010101" pitchFamily="34" charset="-127"/>
              </a:rPr>
              <a:t>1. </a:t>
            </a:r>
            <a:r>
              <a:rPr lang="en-AU" altLang="ko-KR" sz="2400">
                <a:ea typeface="굴림" panose="020B0600000101010101" pitchFamily="34" charset="-127"/>
              </a:rPr>
              <a:t>A </a:t>
            </a:r>
            <a:r>
              <a:rPr lang="en-AU" altLang="ko-KR" sz="2400">
                <a:ea typeface="굴림" panose="020B0600000101010101" pitchFamily="34" charset="-127"/>
                <a:sym typeface="Wingdings" pitchFamily="2" charset="2"/>
              </a:rPr>
              <a:t> </a:t>
            </a:r>
            <a:r>
              <a:rPr lang="en-AU" altLang="ko-KR" sz="2400">
                <a:ea typeface="굴림" panose="020B0600000101010101" pitchFamily="34" charset="-127"/>
              </a:rPr>
              <a:t>KDC: </a:t>
            </a:r>
            <a:r>
              <a:rPr lang="en-AU" altLang="ko-KR" sz="2400" smtClean="0">
                <a:ea typeface="굴림" panose="020B0600000101010101" pitchFamily="34" charset="-127"/>
              </a:rPr>
              <a:t>   </a:t>
            </a:r>
            <a:r>
              <a:rPr lang="en-AU" altLang="ko-KR" sz="2400" i="1" smtClean="0">
                <a:ea typeface="굴림" panose="020B0600000101010101" pitchFamily="34" charset="-127"/>
              </a:rPr>
              <a:t>ID</a:t>
            </a:r>
            <a:r>
              <a:rPr lang="en-AU" altLang="ko-KR" sz="2400" i="1" baseline="-25000" smtClean="0">
                <a:ea typeface="굴림" panose="020B0600000101010101" pitchFamily="34" charset="-127"/>
              </a:rPr>
              <a:t>A</a:t>
            </a:r>
            <a:r>
              <a:rPr lang="en-AU" altLang="ko-KR" sz="2400" i="1" smtClean="0">
                <a:ea typeface="굴림" panose="020B0600000101010101" pitchFamily="34" charset="-127"/>
              </a:rPr>
              <a:t> </a:t>
            </a:r>
            <a:r>
              <a:rPr lang="en-AU" altLang="ko-KR" sz="2400">
                <a:ea typeface="굴림" panose="020B0600000101010101" pitchFamily="34" charset="-127"/>
              </a:rPr>
              <a:t>|| </a:t>
            </a:r>
            <a:r>
              <a:rPr lang="en-AU" altLang="ko-KR" sz="2400" i="1">
                <a:ea typeface="굴림" panose="020B0600000101010101" pitchFamily="34" charset="-127"/>
              </a:rPr>
              <a:t>ID</a:t>
            </a:r>
            <a:r>
              <a:rPr lang="en-AU" altLang="ko-KR" sz="2400" i="1" baseline="-25000">
                <a:ea typeface="굴림" panose="020B0600000101010101" pitchFamily="34" charset="-127"/>
              </a:rPr>
              <a:t>B</a:t>
            </a:r>
            <a:r>
              <a:rPr lang="en-AU" altLang="ko-KR" sz="2400" i="1">
                <a:ea typeface="굴림" panose="020B0600000101010101" pitchFamily="34" charset="-127"/>
              </a:rPr>
              <a:t> </a:t>
            </a:r>
            <a:r>
              <a:rPr lang="en-AU" altLang="ko-KR" sz="2400">
                <a:ea typeface="굴림" panose="020B0600000101010101" pitchFamily="34" charset="-127"/>
              </a:rPr>
              <a:t>|| </a:t>
            </a:r>
            <a:r>
              <a:rPr lang="en-AU" altLang="ko-KR" sz="2400" i="1">
                <a:ea typeface="굴림" panose="020B0600000101010101" pitchFamily="34" charset="-127"/>
              </a:rPr>
              <a:t>N</a:t>
            </a:r>
            <a:r>
              <a:rPr lang="en-AU" altLang="ko-KR" sz="2400" i="1" baseline="-25000">
                <a:ea typeface="굴림" panose="020B0600000101010101" pitchFamily="34" charset="-127"/>
              </a:rPr>
              <a:t>1</a:t>
            </a:r>
            <a:endParaRPr lang="en-AU" altLang="ko-KR" sz="2400">
              <a:ea typeface="굴림" panose="020B0600000101010101" pitchFamily="34" charset="-127"/>
            </a:endParaRPr>
          </a:p>
          <a:p>
            <a:pPr lvl="1" indent="-287338">
              <a:buFont typeface="Wingdings" pitchFamily="2" charset="2"/>
              <a:buNone/>
            </a:pPr>
            <a:r>
              <a:rPr lang="en-AU" altLang="ko-KR" sz="2400" b="1">
                <a:ea typeface="굴림" panose="020B0600000101010101" pitchFamily="34" charset="-127"/>
              </a:rPr>
              <a:t>2</a:t>
            </a:r>
            <a:r>
              <a:rPr lang="en-AU" altLang="ko-KR" sz="2400">
                <a:ea typeface="굴림" panose="020B0600000101010101" pitchFamily="34" charset="-127"/>
              </a:rPr>
              <a:t>. KDC </a:t>
            </a:r>
            <a:r>
              <a:rPr lang="en-AU" altLang="ko-KR" sz="2400">
                <a:ea typeface="굴림" panose="020B0600000101010101" pitchFamily="34" charset="-127"/>
                <a:sym typeface="Wingdings" pitchFamily="2" charset="2"/>
              </a:rPr>
              <a:t> </a:t>
            </a:r>
            <a:r>
              <a:rPr lang="en-AU" altLang="ko-KR" sz="2400">
                <a:ea typeface="굴림" panose="020B0600000101010101" pitchFamily="34" charset="-127"/>
              </a:rPr>
              <a:t>A: </a:t>
            </a:r>
            <a:r>
              <a:rPr lang="en-AU" altLang="ko-KR" sz="2400" smtClean="0">
                <a:ea typeface="굴림" panose="020B0600000101010101" pitchFamily="34" charset="-127"/>
              </a:rPr>
              <a:t>   E</a:t>
            </a:r>
            <a:r>
              <a:rPr lang="en-AU" altLang="ko-KR" sz="2400" baseline="-25000" smtClean="0">
                <a:ea typeface="굴림" panose="020B0600000101010101" pitchFamily="34" charset="-127"/>
              </a:rPr>
              <a:t>Ka</a:t>
            </a:r>
            <a:r>
              <a:rPr lang="en-AU" altLang="ko-KR" sz="2400" smtClean="0">
                <a:ea typeface="굴림" panose="020B0600000101010101" pitchFamily="34" charset="-127"/>
              </a:rPr>
              <a:t>[</a:t>
            </a:r>
            <a:r>
              <a:rPr lang="en-AU" altLang="ko-KR" sz="2400" smtClean="0">
                <a:solidFill>
                  <a:srgbClr val="FF0000"/>
                </a:solidFill>
                <a:ea typeface="굴림" panose="020B0600000101010101" pitchFamily="34" charset="-127"/>
              </a:rPr>
              <a:t>Ks</a:t>
            </a:r>
            <a:r>
              <a:rPr lang="en-AU" altLang="ko-KR" sz="2400" i="1" smtClean="0">
                <a:ea typeface="굴림" panose="020B0600000101010101" pitchFamily="34" charset="-127"/>
              </a:rPr>
              <a:t> </a:t>
            </a:r>
            <a:r>
              <a:rPr lang="en-AU" altLang="ko-KR" sz="2400">
                <a:ea typeface="굴림" panose="020B0600000101010101" pitchFamily="34" charset="-127"/>
              </a:rPr>
              <a:t>|| </a:t>
            </a:r>
            <a:r>
              <a:rPr lang="en-AU" altLang="ko-KR" sz="2400" i="1">
                <a:ea typeface="굴림" panose="020B0600000101010101" pitchFamily="34" charset="-127"/>
              </a:rPr>
              <a:t>ID</a:t>
            </a:r>
            <a:r>
              <a:rPr lang="en-AU" altLang="ko-KR" sz="2400" i="1" baseline="-25000">
                <a:ea typeface="굴림" panose="020B0600000101010101" pitchFamily="34" charset="-127"/>
              </a:rPr>
              <a:t>B</a:t>
            </a:r>
            <a:r>
              <a:rPr lang="en-AU" altLang="ko-KR" sz="2400" i="1">
                <a:ea typeface="굴림" panose="020B0600000101010101" pitchFamily="34" charset="-127"/>
              </a:rPr>
              <a:t> </a:t>
            </a:r>
            <a:r>
              <a:rPr lang="en-AU" altLang="ko-KR" sz="2400">
                <a:ea typeface="굴림" panose="020B0600000101010101" pitchFamily="34" charset="-127"/>
              </a:rPr>
              <a:t>|| </a:t>
            </a:r>
            <a:r>
              <a:rPr lang="en-AU" altLang="ko-KR" sz="2400" i="1">
                <a:ea typeface="굴림" panose="020B0600000101010101" pitchFamily="34" charset="-127"/>
              </a:rPr>
              <a:t>N</a:t>
            </a:r>
            <a:r>
              <a:rPr lang="en-AU" altLang="ko-KR" sz="2400" i="1" baseline="-25000">
                <a:ea typeface="굴림" panose="020B0600000101010101" pitchFamily="34" charset="-127"/>
              </a:rPr>
              <a:t>1</a:t>
            </a:r>
            <a:r>
              <a:rPr lang="en-AU" altLang="ko-KR" sz="2400">
                <a:ea typeface="굴림" panose="020B0600000101010101" pitchFamily="34" charset="-127"/>
              </a:rPr>
              <a:t> || </a:t>
            </a:r>
            <a:r>
              <a:rPr lang="en-AU" altLang="ko-KR" sz="2400">
                <a:solidFill>
                  <a:srgbClr val="00B050"/>
                </a:solidFill>
                <a:ea typeface="굴림" panose="020B0600000101010101" pitchFamily="34" charset="-127"/>
              </a:rPr>
              <a:t>E</a:t>
            </a:r>
            <a:r>
              <a:rPr lang="en-AU" altLang="ko-KR" sz="2400" i="1" baseline="-25000">
                <a:solidFill>
                  <a:srgbClr val="00B050"/>
                </a:solidFill>
                <a:ea typeface="굴림" panose="020B0600000101010101" pitchFamily="34" charset="-127"/>
              </a:rPr>
              <a:t>Kb</a:t>
            </a:r>
            <a:r>
              <a:rPr lang="en-AU" altLang="ko-KR" sz="2400">
                <a:solidFill>
                  <a:srgbClr val="00B050"/>
                </a:solidFill>
                <a:ea typeface="굴림" panose="020B0600000101010101" pitchFamily="34" charset="-127"/>
              </a:rPr>
              <a:t>[</a:t>
            </a:r>
            <a:r>
              <a:rPr lang="en-AU" altLang="ko-KR" sz="2400" i="1">
                <a:solidFill>
                  <a:srgbClr val="FF0000"/>
                </a:solidFill>
                <a:ea typeface="굴림" panose="020B0600000101010101" pitchFamily="34" charset="-127"/>
              </a:rPr>
              <a:t>Ks</a:t>
            </a:r>
            <a:r>
              <a:rPr lang="en-AU" altLang="ko-KR" sz="2400">
                <a:solidFill>
                  <a:srgbClr val="00B050"/>
                </a:solidFill>
                <a:ea typeface="굴림" panose="020B0600000101010101" pitchFamily="34" charset="-127"/>
              </a:rPr>
              <a:t>||</a:t>
            </a:r>
            <a:r>
              <a:rPr lang="en-AU" altLang="ko-KR" sz="2400" i="1">
                <a:solidFill>
                  <a:srgbClr val="00B050"/>
                </a:solidFill>
                <a:ea typeface="굴림" panose="020B0600000101010101" pitchFamily="34" charset="-127"/>
              </a:rPr>
              <a:t>ID</a:t>
            </a:r>
            <a:r>
              <a:rPr lang="en-AU" altLang="ko-KR" sz="2400" i="1" baseline="-25000">
                <a:solidFill>
                  <a:srgbClr val="00B050"/>
                </a:solidFill>
                <a:ea typeface="굴림" panose="020B0600000101010101" pitchFamily="34" charset="-127"/>
              </a:rPr>
              <a:t>A</a:t>
            </a:r>
            <a:r>
              <a:rPr lang="en-AU" altLang="ko-KR" sz="2400">
                <a:solidFill>
                  <a:srgbClr val="00B050"/>
                </a:solidFill>
                <a:ea typeface="굴림" panose="020B0600000101010101" pitchFamily="34" charset="-127"/>
              </a:rPr>
              <a:t>] </a:t>
            </a:r>
            <a:r>
              <a:rPr lang="en-AU" altLang="ko-KR" sz="2400">
                <a:ea typeface="굴림" panose="020B0600000101010101" pitchFamily="34" charset="-127"/>
              </a:rPr>
              <a:t>]</a:t>
            </a:r>
            <a:endParaRPr lang="en-AU" altLang="ko-KR" sz="2400" i="1">
              <a:ea typeface="굴림" panose="020B0600000101010101" pitchFamily="34" charset="-127"/>
            </a:endParaRPr>
          </a:p>
          <a:p>
            <a:pPr lvl="1" indent="-287338">
              <a:buFont typeface="Wingdings" pitchFamily="2" charset="2"/>
              <a:buNone/>
            </a:pPr>
            <a:r>
              <a:rPr lang="en-AU" altLang="ko-KR" sz="2400" b="1">
                <a:ea typeface="굴림" panose="020B0600000101010101" pitchFamily="34" charset="-127"/>
              </a:rPr>
              <a:t>3. </a:t>
            </a:r>
            <a:r>
              <a:rPr lang="en-AU" altLang="ko-KR" sz="2400">
                <a:ea typeface="굴림" panose="020B0600000101010101" pitchFamily="34" charset="-127"/>
              </a:rPr>
              <a:t>A </a:t>
            </a:r>
            <a:r>
              <a:rPr lang="en-AU" altLang="ko-KR" sz="2400">
                <a:ea typeface="굴림" panose="020B0600000101010101" pitchFamily="34" charset="-127"/>
                <a:sym typeface="Wingdings" pitchFamily="2" charset="2"/>
              </a:rPr>
              <a:t></a:t>
            </a:r>
            <a:r>
              <a:rPr lang="en-AU" altLang="ko-KR" sz="2400">
                <a:ea typeface="굴림" panose="020B0600000101010101" pitchFamily="34" charset="-127"/>
              </a:rPr>
              <a:t> B</a:t>
            </a:r>
            <a:r>
              <a:rPr lang="en-AU" altLang="ko-KR" sz="2400" smtClean="0">
                <a:ea typeface="굴림" panose="020B0600000101010101" pitchFamily="34" charset="-127"/>
              </a:rPr>
              <a:t>:   </a:t>
            </a:r>
            <a:r>
              <a:rPr lang="en-AU" altLang="ko-KR" sz="2400" i="1">
                <a:solidFill>
                  <a:srgbClr val="00B050"/>
                </a:solidFill>
                <a:ea typeface="굴림" panose="020B0600000101010101" pitchFamily="34" charset="-127"/>
              </a:rPr>
              <a:t>E</a:t>
            </a:r>
            <a:r>
              <a:rPr lang="en-AU" altLang="ko-KR" sz="2400" i="1" baseline="-25000">
                <a:solidFill>
                  <a:srgbClr val="00B050"/>
                </a:solidFill>
                <a:ea typeface="굴림" panose="020B0600000101010101" pitchFamily="34" charset="-127"/>
              </a:rPr>
              <a:t>Kb</a:t>
            </a:r>
            <a:r>
              <a:rPr lang="en-AU" altLang="ko-KR" sz="2400">
                <a:solidFill>
                  <a:srgbClr val="00B050"/>
                </a:solidFill>
                <a:ea typeface="굴림" panose="020B0600000101010101" pitchFamily="34" charset="-127"/>
              </a:rPr>
              <a:t>[</a:t>
            </a:r>
            <a:r>
              <a:rPr lang="en-AU" altLang="ko-KR" sz="2400" i="1">
                <a:solidFill>
                  <a:srgbClr val="00B050"/>
                </a:solidFill>
                <a:ea typeface="굴림" panose="020B0600000101010101" pitchFamily="34" charset="-127"/>
              </a:rPr>
              <a:t>Ks</a:t>
            </a:r>
            <a:r>
              <a:rPr lang="en-AU" altLang="ko-KR" sz="2400">
                <a:solidFill>
                  <a:srgbClr val="00B050"/>
                </a:solidFill>
                <a:ea typeface="굴림" panose="020B0600000101010101" pitchFamily="34" charset="-127"/>
              </a:rPr>
              <a:t>||</a:t>
            </a:r>
            <a:r>
              <a:rPr lang="en-AU" altLang="ko-KR" sz="2400" i="1">
                <a:solidFill>
                  <a:srgbClr val="00B050"/>
                </a:solidFill>
                <a:ea typeface="굴림" panose="020B0600000101010101" pitchFamily="34" charset="-127"/>
              </a:rPr>
              <a:t>ID</a:t>
            </a:r>
            <a:r>
              <a:rPr lang="en-AU" altLang="ko-KR" sz="2400" i="1" baseline="-25000">
                <a:solidFill>
                  <a:srgbClr val="00B050"/>
                </a:solidFill>
                <a:ea typeface="굴림" panose="020B0600000101010101" pitchFamily="34" charset="-127"/>
              </a:rPr>
              <a:t>A</a:t>
            </a:r>
            <a:r>
              <a:rPr lang="en-AU" altLang="ko-KR" sz="2400">
                <a:solidFill>
                  <a:srgbClr val="00B050"/>
                </a:solidFill>
                <a:ea typeface="굴림" panose="020B0600000101010101" pitchFamily="34" charset="-127"/>
              </a:rPr>
              <a:t>]</a:t>
            </a:r>
            <a:endParaRPr lang="en-AU" altLang="ko-KR" sz="2400" i="1">
              <a:solidFill>
                <a:srgbClr val="00B050"/>
              </a:solidFill>
              <a:ea typeface="굴림" panose="020B0600000101010101" pitchFamily="34" charset="-127"/>
            </a:endParaRPr>
          </a:p>
          <a:p>
            <a:pPr lvl="1" indent="-287338">
              <a:buFont typeface="Wingdings" pitchFamily="2" charset="2"/>
              <a:buNone/>
            </a:pPr>
            <a:r>
              <a:rPr lang="en-AU" altLang="ko-KR" sz="2400" b="1">
                <a:ea typeface="굴림" panose="020B0600000101010101" pitchFamily="34" charset="-127"/>
              </a:rPr>
              <a:t>4. </a:t>
            </a:r>
            <a:r>
              <a:rPr lang="en-AU" altLang="ko-KR" sz="2400">
                <a:ea typeface="굴림" panose="020B0600000101010101" pitchFamily="34" charset="-127"/>
              </a:rPr>
              <a:t>B </a:t>
            </a:r>
            <a:r>
              <a:rPr lang="en-AU" altLang="ko-KR" sz="2400">
                <a:ea typeface="굴림" panose="020B0600000101010101" pitchFamily="34" charset="-127"/>
                <a:sym typeface="Wingdings" pitchFamily="2" charset="2"/>
              </a:rPr>
              <a:t></a:t>
            </a:r>
            <a:r>
              <a:rPr lang="en-AU" altLang="ko-KR" sz="2400">
                <a:ea typeface="굴림" panose="020B0600000101010101" pitchFamily="34" charset="-127"/>
              </a:rPr>
              <a:t> A: </a:t>
            </a:r>
            <a:r>
              <a:rPr lang="en-AU" altLang="ko-KR" sz="2400" smtClean="0">
                <a:ea typeface="굴림" panose="020B0600000101010101" pitchFamily="34" charset="-127"/>
              </a:rPr>
              <a:t>   </a:t>
            </a:r>
            <a:r>
              <a:rPr lang="en-AU" altLang="ko-KR" sz="2400" i="1" smtClean="0">
                <a:ea typeface="굴림" panose="020B0600000101010101" pitchFamily="34" charset="-127"/>
              </a:rPr>
              <a:t>E</a:t>
            </a:r>
            <a:r>
              <a:rPr lang="en-AU" altLang="ko-KR" sz="2400" i="1" baseline="-25000" smtClean="0">
                <a:solidFill>
                  <a:srgbClr val="FF0000"/>
                </a:solidFill>
                <a:ea typeface="굴림" panose="020B0600000101010101" pitchFamily="34" charset="-127"/>
              </a:rPr>
              <a:t>Ks</a:t>
            </a:r>
            <a:r>
              <a:rPr lang="en-AU" altLang="ko-KR" sz="2400" smtClean="0">
                <a:ea typeface="굴림" panose="020B0600000101010101" pitchFamily="34" charset="-127"/>
              </a:rPr>
              <a:t>[</a:t>
            </a:r>
            <a:r>
              <a:rPr lang="en-AU" altLang="ko-KR" sz="2400" i="1" smtClean="0">
                <a:ea typeface="굴림" panose="020B0600000101010101" pitchFamily="34" charset="-127"/>
              </a:rPr>
              <a:t>N</a:t>
            </a:r>
            <a:r>
              <a:rPr lang="en-AU" altLang="ko-KR" sz="2400" i="1" baseline="-25000" smtClean="0">
                <a:ea typeface="굴림" panose="020B0600000101010101" pitchFamily="34" charset="-127"/>
              </a:rPr>
              <a:t>2</a:t>
            </a:r>
            <a:r>
              <a:rPr lang="en-AU" altLang="ko-KR" sz="2400">
                <a:ea typeface="굴림" panose="020B0600000101010101" pitchFamily="34" charset="-127"/>
              </a:rPr>
              <a:t>]</a:t>
            </a:r>
          </a:p>
          <a:p>
            <a:pPr lvl="1" indent="-287338">
              <a:buFont typeface="Wingdings" pitchFamily="2" charset="2"/>
              <a:buNone/>
            </a:pPr>
            <a:r>
              <a:rPr lang="en-AU" altLang="ko-KR" sz="2400" b="1">
                <a:ea typeface="굴림" panose="020B0600000101010101" pitchFamily="34" charset="-127"/>
              </a:rPr>
              <a:t>5. </a:t>
            </a:r>
            <a:r>
              <a:rPr lang="en-AU" altLang="ko-KR" sz="2400">
                <a:ea typeface="굴림" panose="020B0600000101010101" pitchFamily="34" charset="-127"/>
              </a:rPr>
              <a:t>A </a:t>
            </a:r>
            <a:r>
              <a:rPr lang="en-AU" altLang="ko-KR" sz="2400">
                <a:ea typeface="굴림" panose="020B0600000101010101" pitchFamily="34" charset="-127"/>
                <a:sym typeface="Wingdings" pitchFamily="2" charset="2"/>
              </a:rPr>
              <a:t></a:t>
            </a:r>
            <a:r>
              <a:rPr lang="en-AU" altLang="ko-KR" sz="2400">
                <a:ea typeface="굴림" panose="020B0600000101010101" pitchFamily="34" charset="-127"/>
              </a:rPr>
              <a:t> B: </a:t>
            </a:r>
            <a:r>
              <a:rPr lang="en-AU" altLang="ko-KR" sz="2400" smtClean="0">
                <a:ea typeface="굴림" panose="020B0600000101010101" pitchFamily="34" charset="-127"/>
              </a:rPr>
              <a:t>   </a:t>
            </a:r>
            <a:r>
              <a:rPr lang="en-AU" altLang="ko-KR" sz="2400" i="1" smtClean="0">
                <a:ea typeface="굴림" panose="020B0600000101010101" pitchFamily="34" charset="-127"/>
              </a:rPr>
              <a:t>E</a:t>
            </a:r>
            <a:r>
              <a:rPr lang="en-AU" altLang="ko-KR" sz="2400" i="1" baseline="-25000" smtClean="0">
                <a:solidFill>
                  <a:srgbClr val="FF0000"/>
                </a:solidFill>
                <a:ea typeface="굴림" panose="020B0600000101010101" pitchFamily="34" charset="-127"/>
              </a:rPr>
              <a:t>Ks</a:t>
            </a:r>
            <a:r>
              <a:rPr lang="en-AU" altLang="ko-KR" sz="2400" smtClean="0">
                <a:ea typeface="굴림" panose="020B0600000101010101" pitchFamily="34" charset="-127"/>
              </a:rPr>
              <a:t>[f(</a:t>
            </a:r>
            <a:r>
              <a:rPr lang="en-AU" altLang="ko-KR" sz="2400" i="1" smtClean="0">
                <a:ea typeface="굴림" panose="020B0600000101010101" pitchFamily="34" charset="-127"/>
              </a:rPr>
              <a:t>N</a:t>
            </a:r>
            <a:r>
              <a:rPr lang="en-AU" altLang="ko-KR" sz="2400" i="1" baseline="-25000" smtClean="0">
                <a:ea typeface="굴림" panose="020B0600000101010101" pitchFamily="34" charset="-127"/>
              </a:rPr>
              <a:t>2</a:t>
            </a:r>
            <a:r>
              <a:rPr lang="en-AU" altLang="ko-KR" sz="2400">
                <a:ea typeface="굴림" panose="020B0600000101010101" pitchFamily="34" charset="-127"/>
              </a:rPr>
              <a:t>)]</a:t>
            </a:r>
          </a:p>
        </p:txBody>
      </p:sp>
      <p:sp>
        <p:nvSpPr>
          <p:cNvPr id="27651" name="Rectangle 13">
            <a:extLst>
              <a:ext uri="{FF2B5EF4-FFF2-40B4-BE49-F238E27FC236}">
                <a16:creationId xmlns:a16="http://schemas.microsoft.com/office/drawing/2014/main" id="{5835EE13-5A9E-8E41-B9E6-179062ACB10A}"/>
              </a:ext>
            </a:extLst>
          </p:cNvPr>
          <p:cNvSpPr txBox="1">
            <a:spLocks noGrp="1" noChangeArrowheads="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gn="r" eaLnBrk="1" latinLnBrk="0" hangingPunct="1">
              <a:spcBef>
                <a:spcPct val="0"/>
              </a:spcBef>
              <a:buClrTx/>
              <a:buSzTx/>
              <a:buFontTx/>
              <a:buNone/>
            </a:pPr>
            <a:fld id="{2E428FFE-A3C6-0C4D-B6E2-E4886BA5CB40}" type="slidenum">
              <a:rPr kumimoji="0" lang="en-US" altLang="ko-KR" sz="1000" u="none">
                <a:solidFill>
                  <a:schemeClr val="tx2"/>
                </a:solidFill>
                <a:latin typeface="Tahoma" panose="020B0604030504040204" pitchFamily="34" charset="0"/>
                <a:cs typeface="Times New Roman (Hebrew)" panose="02020603050405020304" pitchFamily="18" charset="0"/>
              </a:rPr>
              <a:pPr algn="r" eaLnBrk="1" latinLnBrk="0" hangingPunct="1">
                <a:spcBef>
                  <a:spcPct val="0"/>
                </a:spcBef>
                <a:buClrTx/>
                <a:buSzTx/>
                <a:buFontTx/>
                <a:buNone/>
              </a:pPr>
              <a:t>33</a:t>
            </a:fld>
            <a:endParaRPr kumimoji="0" lang="en-US" altLang="ko-KR" sz="1000" u="none">
              <a:solidFill>
                <a:schemeClr val="tx2"/>
              </a:solidFill>
              <a:latin typeface="Tahoma" panose="020B0604030504040204" pitchFamily="34" charset="0"/>
              <a:cs typeface="Times New Roman (Hebrew)" panose="02020603050405020304" pitchFamily="18" charset="0"/>
            </a:endParaRPr>
          </a:p>
        </p:txBody>
      </p:sp>
      <p:sp>
        <p:nvSpPr>
          <p:cNvPr id="15365" name="Text Box 6">
            <a:extLst>
              <a:ext uri="{FF2B5EF4-FFF2-40B4-BE49-F238E27FC236}">
                <a16:creationId xmlns:a16="http://schemas.microsoft.com/office/drawing/2014/main" id="{E0AAF44C-E855-AB4B-979A-5FF04A9AADB6}"/>
              </a:ext>
            </a:extLst>
          </p:cNvPr>
          <p:cNvSpPr txBox="1">
            <a:spLocks noChangeArrowheads="1"/>
          </p:cNvSpPr>
          <p:nvPr/>
        </p:nvSpPr>
        <p:spPr bwMode="auto">
          <a:xfrm>
            <a:off x="250825" y="4941888"/>
            <a:ext cx="8507413"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eaLnBrk="1" hangingPunct="1">
              <a:spcBef>
                <a:spcPct val="0"/>
              </a:spcBef>
              <a:buClrTx/>
              <a:buSzTx/>
              <a:buFontTx/>
              <a:buChar char="•"/>
            </a:pPr>
            <a:r>
              <a:rPr lang="en-US" altLang="ko-KR" sz="1600" u="none">
                <a:latin typeface="굴림" panose="020B0600000101010101" pitchFamily="34" charset="-127"/>
                <a:ea typeface="굴림" panose="020B0600000101010101" pitchFamily="34" charset="-127"/>
              </a:rPr>
              <a:t> Ka, Kb</a:t>
            </a:r>
            <a:r>
              <a:rPr lang="ko-KR" altLang="en-US" sz="1600" u="none">
                <a:latin typeface="굴림" panose="020B0600000101010101" pitchFamily="34" charset="-127"/>
                <a:ea typeface="굴림" panose="020B0600000101010101" pitchFamily="34" charset="-127"/>
              </a:rPr>
              <a:t>는 </a:t>
            </a:r>
            <a:r>
              <a:rPr lang="en-US" altLang="ko-KR" sz="1600" u="none">
                <a:latin typeface="굴림" panose="020B0600000101010101" pitchFamily="34" charset="-127"/>
                <a:ea typeface="굴림" panose="020B0600000101010101" pitchFamily="34" charset="-127"/>
              </a:rPr>
              <a:t>A</a:t>
            </a:r>
            <a:r>
              <a:rPr lang="ko-KR" altLang="en-US" sz="1600" u="none">
                <a:latin typeface="굴림" panose="020B0600000101010101" pitchFamily="34" charset="-127"/>
                <a:ea typeface="굴림" panose="020B0600000101010101" pitchFamily="34" charset="-127"/>
              </a:rPr>
              <a:t>와 </a:t>
            </a:r>
            <a:r>
              <a:rPr lang="en-US" altLang="ko-KR" sz="1600" u="none">
                <a:latin typeface="굴림" panose="020B0600000101010101" pitchFamily="34" charset="-127"/>
                <a:ea typeface="굴림" panose="020B0600000101010101" pitchFamily="34" charset="-127"/>
              </a:rPr>
              <a:t>KDC, B</a:t>
            </a:r>
            <a:r>
              <a:rPr lang="ko-KR" altLang="en-US" sz="1600" u="none">
                <a:latin typeface="굴림" panose="020B0600000101010101" pitchFamily="34" charset="-127"/>
                <a:ea typeface="굴림" panose="020B0600000101010101" pitchFamily="34" charset="-127"/>
              </a:rPr>
              <a:t>와 </a:t>
            </a:r>
            <a:r>
              <a:rPr lang="en-US" altLang="ko-KR" sz="1600" u="none">
                <a:latin typeface="굴림" panose="020B0600000101010101" pitchFamily="34" charset="-127"/>
                <a:ea typeface="굴림" panose="020B0600000101010101" pitchFamily="34" charset="-127"/>
              </a:rPr>
              <a:t>KDC</a:t>
            </a:r>
            <a:r>
              <a:rPr lang="ko-KR" altLang="en-US" sz="1600" u="none">
                <a:latin typeface="굴림" panose="020B0600000101010101" pitchFamily="34" charset="-127"/>
                <a:ea typeface="굴림" panose="020B0600000101010101" pitchFamily="34" charset="-127"/>
              </a:rPr>
              <a:t>간에 이미 공유되어 있다고 가정</a:t>
            </a:r>
          </a:p>
          <a:p>
            <a:pPr eaLnBrk="1" hangingPunct="1">
              <a:spcBef>
                <a:spcPct val="0"/>
              </a:spcBef>
              <a:buClrTx/>
              <a:buSzTx/>
              <a:buFontTx/>
              <a:buChar char="•"/>
            </a:pPr>
            <a:r>
              <a:rPr lang="ko-KR" altLang="en-US" sz="1600" u="none">
                <a:latin typeface="굴림" panose="020B0600000101010101" pitchFamily="34" charset="-127"/>
                <a:ea typeface="굴림" panose="020B0600000101010101" pitchFamily="34" charset="-127"/>
              </a:rPr>
              <a:t> </a:t>
            </a:r>
            <a:r>
              <a:rPr lang="en-US" altLang="ko-KR" sz="1600" u="none">
                <a:latin typeface="굴림" panose="020B0600000101010101" pitchFamily="34" charset="-127"/>
                <a:ea typeface="굴림" panose="020B0600000101010101" pitchFamily="34" charset="-127"/>
              </a:rPr>
              <a:t>2</a:t>
            </a:r>
            <a:r>
              <a:rPr lang="ko-KR" altLang="en-US" sz="1600" u="none">
                <a:latin typeface="굴림" panose="020B0600000101010101" pitchFamily="34" charset="-127"/>
                <a:ea typeface="굴림" panose="020B0600000101010101" pitchFamily="34" charset="-127"/>
              </a:rPr>
              <a:t>에서 </a:t>
            </a:r>
            <a:r>
              <a:rPr lang="en-US" altLang="ko-KR" sz="1600" u="none">
                <a:latin typeface="굴림" panose="020B0600000101010101" pitchFamily="34" charset="-127"/>
                <a:ea typeface="굴림" panose="020B0600000101010101" pitchFamily="34" charset="-127"/>
              </a:rPr>
              <a:t>A</a:t>
            </a:r>
            <a:r>
              <a:rPr lang="ko-KR" altLang="en-US" sz="1600" u="none">
                <a:latin typeface="굴림" panose="020B0600000101010101" pitchFamily="34" charset="-127"/>
                <a:ea typeface="굴림" panose="020B0600000101010101" pitchFamily="34" charset="-127"/>
              </a:rPr>
              <a:t>는 </a:t>
            </a:r>
            <a:r>
              <a:rPr lang="en-US" altLang="ko-KR" sz="1600" u="none">
                <a:latin typeface="굴림" panose="020B0600000101010101" pitchFamily="34" charset="-127"/>
                <a:ea typeface="굴림" panose="020B0600000101010101" pitchFamily="34" charset="-127"/>
              </a:rPr>
              <a:t>KDC</a:t>
            </a:r>
            <a:r>
              <a:rPr lang="ko-KR" altLang="en-US" sz="1600" u="none">
                <a:latin typeface="굴림" panose="020B0600000101010101" pitchFamily="34" charset="-127"/>
                <a:ea typeface="굴림" panose="020B0600000101010101" pitchFamily="34" charset="-127"/>
              </a:rPr>
              <a:t>로부터 </a:t>
            </a:r>
            <a:r>
              <a:rPr lang="en-US" altLang="ko-KR" sz="1600" u="none">
                <a:latin typeface="굴림" panose="020B0600000101010101" pitchFamily="34" charset="-127"/>
                <a:ea typeface="굴림" panose="020B0600000101010101" pitchFamily="34" charset="-127"/>
              </a:rPr>
              <a:t>session key Ks</a:t>
            </a:r>
            <a:r>
              <a:rPr lang="ko-KR" altLang="en-US" sz="1600" u="none">
                <a:latin typeface="굴림" panose="020B0600000101010101" pitchFamily="34" charset="-127"/>
                <a:ea typeface="굴림" panose="020B0600000101010101" pitchFamily="34" charset="-127"/>
              </a:rPr>
              <a:t>를 안전하게 얻음</a:t>
            </a:r>
          </a:p>
          <a:p>
            <a:pPr eaLnBrk="1" hangingPunct="1">
              <a:spcBef>
                <a:spcPct val="0"/>
              </a:spcBef>
              <a:buClrTx/>
              <a:buSzTx/>
              <a:buFontTx/>
              <a:buChar char="•"/>
            </a:pPr>
            <a:r>
              <a:rPr lang="ko-KR" altLang="en-US" sz="1600" u="none">
                <a:latin typeface="굴림" panose="020B0600000101010101" pitchFamily="34" charset="-127"/>
                <a:ea typeface="굴림" panose="020B0600000101010101" pitchFamily="34" charset="-127"/>
              </a:rPr>
              <a:t> </a:t>
            </a:r>
            <a:r>
              <a:rPr lang="en-US" altLang="ko-KR" sz="1600" u="none">
                <a:latin typeface="굴림" panose="020B0600000101010101" pitchFamily="34" charset="-127"/>
                <a:ea typeface="굴림" panose="020B0600000101010101" pitchFamily="34" charset="-127"/>
              </a:rPr>
              <a:t>3</a:t>
            </a:r>
            <a:r>
              <a:rPr lang="ko-KR" altLang="en-US" sz="1600" u="none">
                <a:latin typeface="굴림" panose="020B0600000101010101" pitchFamily="34" charset="-127"/>
                <a:ea typeface="굴림" panose="020B0600000101010101" pitchFamily="34" charset="-127"/>
              </a:rPr>
              <a:t>에서 </a:t>
            </a:r>
            <a:r>
              <a:rPr lang="en-US" altLang="ko-KR" sz="1600" u="none">
                <a:latin typeface="굴림" panose="020B0600000101010101" pitchFamily="34" charset="-127"/>
                <a:ea typeface="굴림" panose="020B0600000101010101" pitchFamily="34" charset="-127"/>
              </a:rPr>
              <a:t>B</a:t>
            </a:r>
            <a:r>
              <a:rPr lang="ko-KR" altLang="en-US" sz="1600" u="none">
                <a:latin typeface="굴림" panose="020B0600000101010101" pitchFamily="34" charset="-127"/>
                <a:ea typeface="굴림" panose="020B0600000101010101" pitchFamily="34" charset="-127"/>
              </a:rPr>
              <a:t>는 </a:t>
            </a:r>
            <a:r>
              <a:rPr lang="en-US" altLang="ko-KR" sz="1600" u="none">
                <a:latin typeface="굴림" panose="020B0600000101010101" pitchFamily="34" charset="-127"/>
                <a:ea typeface="굴림" panose="020B0600000101010101" pitchFamily="34" charset="-127"/>
              </a:rPr>
              <a:t>Ks</a:t>
            </a:r>
            <a:r>
              <a:rPr lang="ko-KR" altLang="en-US" sz="1600" u="none">
                <a:latin typeface="굴림" panose="020B0600000101010101" pitchFamily="34" charset="-127"/>
                <a:ea typeface="굴림" panose="020B0600000101010101" pitchFamily="34" charset="-127"/>
              </a:rPr>
              <a:t>를 얻게 됨</a:t>
            </a:r>
          </a:p>
          <a:p>
            <a:pPr eaLnBrk="1" hangingPunct="1">
              <a:spcBef>
                <a:spcPct val="0"/>
              </a:spcBef>
              <a:buClrTx/>
              <a:buSzTx/>
              <a:buFontTx/>
              <a:buChar char="•"/>
            </a:pPr>
            <a:r>
              <a:rPr lang="ko-KR" altLang="en-US" sz="1600" u="none">
                <a:latin typeface="굴림" panose="020B0600000101010101" pitchFamily="34" charset="-127"/>
                <a:ea typeface="굴림" panose="020B0600000101010101" pitchFamily="34" charset="-127"/>
              </a:rPr>
              <a:t> </a:t>
            </a:r>
            <a:r>
              <a:rPr lang="en-US" altLang="ko-KR" sz="1600" u="none">
                <a:latin typeface="굴림" panose="020B0600000101010101" pitchFamily="34" charset="-127"/>
                <a:ea typeface="굴림" panose="020B0600000101010101" pitchFamily="34" charset="-127"/>
              </a:rPr>
              <a:t>4</a:t>
            </a:r>
            <a:r>
              <a:rPr lang="ko-KR" altLang="en-US" sz="1600" u="none">
                <a:latin typeface="굴림" panose="020B0600000101010101" pitchFamily="34" charset="-127"/>
                <a:ea typeface="굴림" panose="020B0600000101010101" pitchFamily="34" charset="-127"/>
              </a:rPr>
              <a:t>에서 </a:t>
            </a:r>
            <a:r>
              <a:rPr lang="en-US" altLang="ko-KR" sz="1600" u="none">
                <a:latin typeface="굴림" panose="020B0600000101010101" pitchFamily="34" charset="-127"/>
                <a:ea typeface="굴림" panose="020B0600000101010101" pitchFamily="34" charset="-127"/>
              </a:rPr>
              <a:t>B</a:t>
            </a:r>
            <a:r>
              <a:rPr lang="ko-KR" altLang="en-US" sz="1600" u="none">
                <a:latin typeface="굴림" panose="020B0600000101010101" pitchFamily="34" charset="-127"/>
                <a:ea typeface="굴림" panose="020B0600000101010101" pitchFamily="34" charset="-127"/>
              </a:rPr>
              <a:t>는 자신이 </a:t>
            </a:r>
            <a:r>
              <a:rPr lang="en-US" altLang="ko-KR" sz="1600" u="none">
                <a:latin typeface="굴림" panose="020B0600000101010101" pitchFamily="34" charset="-127"/>
                <a:ea typeface="굴림" panose="020B0600000101010101" pitchFamily="34" charset="-127"/>
              </a:rPr>
              <a:t>Ks</a:t>
            </a:r>
            <a:r>
              <a:rPr lang="ko-KR" altLang="en-US" sz="1600" u="none">
                <a:latin typeface="굴림" panose="020B0600000101010101" pitchFamily="34" charset="-127"/>
                <a:ea typeface="굴림" panose="020B0600000101010101" pitchFamily="34" charset="-127"/>
              </a:rPr>
              <a:t>를 가지고 있음을 </a:t>
            </a:r>
            <a:r>
              <a:rPr lang="en-US" altLang="ko-KR" sz="1600" u="none">
                <a:latin typeface="굴림" panose="020B0600000101010101" pitchFamily="34" charset="-127"/>
                <a:ea typeface="굴림" panose="020B0600000101010101" pitchFamily="34" charset="-127"/>
              </a:rPr>
              <a:t>A</a:t>
            </a:r>
            <a:r>
              <a:rPr lang="ko-KR" altLang="en-US" sz="1600" u="none">
                <a:latin typeface="굴림" panose="020B0600000101010101" pitchFamily="34" charset="-127"/>
                <a:ea typeface="굴림" panose="020B0600000101010101" pitchFamily="34" charset="-127"/>
              </a:rPr>
              <a:t>에게 알릴 수 있으며</a:t>
            </a:r>
            <a:r>
              <a:rPr lang="en-US" altLang="ko-KR" sz="1600" u="none">
                <a:latin typeface="굴림" panose="020B0600000101010101" pitchFamily="34" charset="-127"/>
                <a:ea typeface="굴림" panose="020B0600000101010101" pitchFamily="34" charset="-127"/>
              </a:rPr>
              <a:t>, 5</a:t>
            </a:r>
            <a:r>
              <a:rPr lang="ko-KR" altLang="en-US" sz="1600" u="none">
                <a:latin typeface="굴림" panose="020B0600000101010101" pitchFamily="34" charset="-127"/>
                <a:ea typeface="굴림" panose="020B0600000101010101" pitchFamily="34" charset="-127"/>
              </a:rPr>
              <a:t>를 통해 </a:t>
            </a:r>
            <a:r>
              <a:rPr lang="en-US" altLang="ko-KR" sz="1600" u="none">
                <a:latin typeface="굴림" panose="020B0600000101010101" pitchFamily="34" charset="-127"/>
                <a:ea typeface="굴림" panose="020B0600000101010101" pitchFamily="34" charset="-127"/>
              </a:rPr>
              <a:t>A</a:t>
            </a:r>
            <a:r>
              <a:rPr lang="ko-KR" altLang="en-US" sz="1600" u="none">
                <a:latin typeface="굴림" panose="020B0600000101010101" pitchFamily="34" charset="-127"/>
                <a:ea typeface="굴림" panose="020B0600000101010101" pitchFamily="34" charset="-127"/>
              </a:rPr>
              <a:t>는 </a:t>
            </a:r>
            <a:r>
              <a:rPr lang="en-US" altLang="ko-KR" sz="1600" u="none">
                <a:latin typeface="굴림" panose="020B0600000101010101" pitchFamily="34" charset="-127"/>
                <a:ea typeface="굴림" panose="020B0600000101010101" pitchFamily="34" charset="-127"/>
              </a:rPr>
              <a:t>B</a:t>
            </a:r>
            <a:r>
              <a:rPr lang="ko-KR" altLang="en-US" sz="1600" u="none">
                <a:latin typeface="굴림" panose="020B0600000101010101" pitchFamily="34" charset="-127"/>
                <a:ea typeface="굴림" panose="020B0600000101010101" pitchFamily="34" charset="-127"/>
              </a:rPr>
              <a:t>에게 자신이</a:t>
            </a:r>
          </a:p>
          <a:p>
            <a:pPr eaLnBrk="1" hangingPunct="1">
              <a:spcBef>
                <a:spcPct val="0"/>
              </a:spcBef>
              <a:buClrTx/>
              <a:buSzTx/>
              <a:buFontTx/>
              <a:buNone/>
            </a:pPr>
            <a:r>
              <a:rPr lang="en-US" altLang="ko-KR" sz="1600" u="none">
                <a:latin typeface="굴림" panose="020B0600000101010101" pitchFamily="34" charset="-127"/>
                <a:ea typeface="굴림" panose="020B0600000101010101" pitchFamily="34" charset="-127"/>
              </a:rPr>
              <a:t>  Ks</a:t>
            </a:r>
            <a:r>
              <a:rPr lang="ko-KR" altLang="en-US" sz="1600" u="none">
                <a:latin typeface="굴림" panose="020B0600000101010101" pitchFamily="34" charset="-127"/>
                <a:ea typeface="굴림" panose="020B0600000101010101" pitchFamily="34" charset="-127"/>
              </a:rPr>
              <a:t>를 가지고 있으면서</a:t>
            </a:r>
            <a:r>
              <a:rPr lang="en-US" altLang="ko-KR" sz="1600" u="none">
                <a:latin typeface="굴림" panose="020B0600000101010101" pitchFamily="34" charset="-127"/>
                <a:ea typeface="굴림" panose="020B0600000101010101" pitchFamily="34" charset="-127"/>
              </a:rPr>
              <a:t>, fresh message</a:t>
            </a:r>
            <a:r>
              <a:rPr lang="ko-KR" altLang="en-US" sz="1600" u="none">
                <a:latin typeface="굴림" panose="020B0600000101010101" pitchFamily="34" charset="-127"/>
                <a:ea typeface="굴림" panose="020B0600000101010101" pitchFamily="34" charset="-127"/>
              </a:rPr>
              <a:t>임을 </a:t>
            </a:r>
            <a:r>
              <a:rPr lang="en-US" altLang="ko-KR" sz="1600" u="none">
                <a:latin typeface="굴림" panose="020B0600000101010101" pitchFamily="34" charset="-127"/>
                <a:ea typeface="굴림" panose="020B0600000101010101" pitchFamily="34" charset="-127"/>
              </a:rPr>
              <a:t>B</a:t>
            </a:r>
            <a:r>
              <a:rPr lang="ko-KR" altLang="en-US" sz="1600" u="none">
                <a:latin typeface="굴림" panose="020B0600000101010101" pitchFamily="34" charset="-127"/>
                <a:ea typeface="굴림" panose="020B0600000101010101" pitchFamily="34" charset="-127"/>
              </a:rPr>
              <a:t>에게 알림</a:t>
            </a:r>
            <a:r>
              <a:rPr lang="en-US" altLang="ko-KR" sz="1600" u="none">
                <a:latin typeface="굴림" panose="020B0600000101010101" pitchFamily="34" charset="-127"/>
                <a:ea typeface="굴림" panose="020B0600000101010101" pitchFamily="34" charset="-127"/>
              </a:rPr>
              <a:t>(B</a:t>
            </a:r>
            <a:r>
              <a:rPr lang="ko-KR" altLang="en-US" sz="1600" u="none">
                <a:latin typeface="굴림" panose="020B0600000101010101" pitchFamily="34" charset="-127"/>
                <a:ea typeface="굴림" panose="020B0600000101010101" pitchFamily="34" charset="-127"/>
              </a:rPr>
              <a:t>로부터 수신한 </a:t>
            </a:r>
            <a:r>
              <a:rPr lang="en-US" altLang="ko-KR" sz="1600" u="none">
                <a:latin typeface="굴림" panose="020B0600000101010101" pitchFamily="34" charset="-127"/>
                <a:ea typeface="굴림" panose="020B0600000101010101" pitchFamily="34" charset="-127"/>
              </a:rPr>
              <a:t>N</a:t>
            </a:r>
            <a:r>
              <a:rPr lang="en-US" altLang="ko-KR" sz="1600" u="none" baseline="-25000">
                <a:latin typeface="굴림" panose="020B0600000101010101" pitchFamily="34" charset="-127"/>
                <a:ea typeface="굴림" panose="020B0600000101010101" pitchFamily="34" charset="-127"/>
              </a:rPr>
              <a:t>2</a:t>
            </a:r>
            <a:r>
              <a:rPr lang="ko-KR" altLang="en-US" sz="1600" u="none">
                <a:latin typeface="굴림" panose="020B0600000101010101" pitchFamily="34" charset="-127"/>
                <a:ea typeface="굴림" panose="020B0600000101010101" pitchFamily="34" charset="-127"/>
              </a:rPr>
              <a:t>를 보냈으므로</a:t>
            </a:r>
            <a:r>
              <a:rPr lang="en-US" altLang="ko-KR" sz="1600" u="none">
                <a:latin typeface="굴림" panose="020B0600000101010101" pitchFamily="34" charset="-127"/>
                <a:ea typeface="굴림" panose="020B0600000101010101" pitchFamily="34" charset="-127"/>
              </a:rPr>
              <a: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a:extLst>
              <a:ext uri="{FF2B5EF4-FFF2-40B4-BE49-F238E27FC236}">
                <a16:creationId xmlns:a16="http://schemas.microsoft.com/office/drawing/2014/main" id="{93F044B9-B6C3-CA42-B9DE-3C00BC0AA369}"/>
              </a:ext>
            </a:extLst>
          </p:cNvPr>
          <p:cNvSpPr>
            <a:spLocks noGrp="1" noChangeArrowheads="1"/>
          </p:cNvSpPr>
          <p:nvPr>
            <p:ph type="title"/>
          </p:nvPr>
        </p:nvSpPr>
        <p:spPr>
          <a:xfrm>
            <a:off x="1000125" y="0"/>
            <a:ext cx="8015288" cy="990600"/>
          </a:xfrm>
        </p:spPr>
        <p:txBody>
          <a:bodyPr/>
          <a:lstStyle/>
          <a:p>
            <a:r>
              <a:rPr lang="en-AU" altLang="ko-KR">
                <a:ea typeface="굴림" panose="020B0600000101010101" pitchFamily="34" charset="-127"/>
              </a:rPr>
              <a:t>Needham-Schroeder Protocol</a:t>
            </a:r>
          </a:p>
        </p:txBody>
      </p:sp>
      <p:sp>
        <p:nvSpPr>
          <p:cNvPr id="29698" name="Rectangle 3">
            <a:extLst>
              <a:ext uri="{FF2B5EF4-FFF2-40B4-BE49-F238E27FC236}">
                <a16:creationId xmlns:a16="http://schemas.microsoft.com/office/drawing/2014/main" id="{4E6C5A49-366D-1941-8E2A-3AD05BA3BE69}"/>
              </a:ext>
            </a:extLst>
          </p:cNvPr>
          <p:cNvSpPr>
            <a:spLocks noGrp="1" noChangeArrowheads="1"/>
          </p:cNvSpPr>
          <p:nvPr>
            <p:ph type="body" idx="1"/>
          </p:nvPr>
        </p:nvSpPr>
        <p:spPr>
          <a:xfrm>
            <a:off x="785813" y="1000125"/>
            <a:ext cx="8215312" cy="5357813"/>
          </a:xfrm>
        </p:spPr>
        <p:txBody>
          <a:bodyPr/>
          <a:lstStyle/>
          <a:p>
            <a:pPr indent="-323850">
              <a:spcBef>
                <a:spcPct val="0"/>
              </a:spcBef>
            </a:pPr>
            <a:r>
              <a:rPr lang="en-US" altLang="ko-KR" sz="2800"/>
              <a:t>It can be used to securely distribute a new session key for communications between A &amp; B</a:t>
            </a:r>
          </a:p>
          <a:p>
            <a:pPr indent="-323850">
              <a:spcBef>
                <a:spcPct val="0"/>
              </a:spcBef>
            </a:pPr>
            <a:r>
              <a:rPr lang="en-US" altLang="ko-KR" sz="2800"/>
              <a:t>Though the step 4&amp;5, this protocol is still vulnerable to replay attack </a:t>
            </a:r>
          </a:p>
          <a:p>
            <a:pPr lvl="1" indent="-287338">
              <a:buFont typeface="Wingdings" pitchFamily="2" charset="2"/>
              <a:buNone/>
            </a:pPr>
            <a:r>
              <a:rPr lang="en-AU" altLang="ko-KR" sz="2000" b="1">
                <a:ea typeface="굴림" panose="020B0600000101010101" pitchFamily="34" charset="-127"/>
              </a:rPr>
              <a:t>1. </a:t>
            </a:r>
            <a:r>
              <a:rPr lang="en-AU" altLang="ko-KR" sz="2000">
                <a:ea typeface="굴림" panose="020B0600000101010101" pitchFamily="34" charset="-127"/>
              </a:rPr>
              <a:t>A </a:t>
            </a:r>
            <a:r>
              <a:rPr lang="en-AU" altLang="ko-KR" sz="2000">
                <a:ea typeface="굴림" panose="020B0600000101010101" pitchFamily="34" charset="-127"/>
                <a:sym typeface="Wingdings" pitchFamily="2" charset="2"/>
              </a:rPr>
              <a:t> </a:t>
            </a:r>
            <a:r>
              <a:rPr lang="en-AU" altLang="ko-KR" sz="2000">
                <a:ea typeface="굴림" panose="020B0600000101010101" pitchFamily="34" charset="-127"/>
              </a:rPr>
              <a:t>KDC</a:t>
            </a:r>
            <a:r>
              <a:rPr lang="en-AU" altLang="ko-KR" sz="2000" smtClean="0">
                <a:ea typeface="굴림" panose="020B0600000101010101" pitchFamily="34" charset="-127"/>
              </a:rPr>
              <a:t>:    </a:t>
            </a:r>
            <a:r>
              <a:rPr lang="en-AU" altLang="ko-KR" sz="2000" i="1">
                <a:ea typeface="굴림" panose="020B0600000101010101" pitchFamily="34" charset="-127"/>
              </a:rPr>
              <a:t>ID</a:t>
            </a:r>
            <a:r>
              <a:rPr lang="en-AU" altLang="ko-KR" sz="2000" i="1" baseline="-25000">
                <a:ea typeface="굴림" panose="020B0600000101010101" pitchFamily="34" charset="-127"/>
              </a:rPr>
              <a:t>A</a:t>
            </a:r>
            <a:r>
              <a:rPr lang="en-AU" altLang="ko-KR" sz="2000" i="1">
                <a:ea typeface="굴림" panose="020B0600000101010101" pitchFamily="34" charset="-127"/>
              </a:rPr>
              <a:t> </a:t>
            </a:r>
            <a:r>
              <a:rPr lang="en-AU" altLang="ko-KR" sz="2000">
                <a:ea typeface="굴림" panose="020B0600000101010101" pitchFamily="34" charset="-127"/>
              </a:rPr>
              <a:t>|| </a:t>
            </a:r>
            <a:r>
              <a:rPr lang="en-AU" altLang="ko-KR" sz="2000" i="1">
                <a:ea typeface="굴림" panose="020B0600000101010101" pitchFamily="34" charset="-127"/>
              </a:rPr>
              <a:t>ID</a:t>
            </a:r>
            <a:r>
              <a:rPr lang="en-AU" altLang="ko-KR" sz="2000" i="1" baseline="-25000">
                <a:ea typeface="굴림" panose="020B0600000101010101" pitchFamily="34" charset="-127"/>
              </a:rPr>
              <a:t>B</a:t>
            </a:r>
            <a:r>
              <a:rPr lang="en-AU" altLang="ko-KR" sz="2000" i="1">
                <a:ea typeface="굴림" panose="020B0600000101010101" pitchFamily="34" charset="-127"/>
              </a:rPr>
              <a:t> </a:t>
            </a:r>
            <a:r>
              <a:rPr lang="en-AU" altLang="ko-KR" sz="2000">
                <a:ea typeface="굴림" panose="020B0600000101010101" pitchFamily="34" charset="-127"/>
              </a:rPr>
              <a:t>|| </a:t>
            </a:r>
            <a:r>
              <a:rPr lang="en-AU" altLang="ko-KR" sz="2000" i="1">
                <a:ea typeface="굴림" panose="020B0600000101010101" pitchFamily="34" charset="-127"/>
              </a:rPr>
              <a:t>N</a:t>
            </a:r>
            <a:r>
              <a:rPr lang="en-AU" altLang="ko-KR" sz="2000" i="1" baseline="-25000">
                <a:ea typeface="굴림" panose="020B0600000101010101" pitchFamily="34" charset="-127"/>
              </a:rPr>
              <a:t>1</a:t>
            </a:r>
            <a:endParaRPr lang="en-AU" altLang="ko-KR" sz="2000">
              <a:ea typeface="굴림" panose="020B0600000101010101" pitchFamily="34" charset="-127"/>
            </a:endParaRPr>
          </a:p>
          <a:p>
            <a:pPr lvl="1" indent="-287338">
              <a:buFont typeface="Wingdings" pitchFamily="2" charset="2"/>
              <a:buNone/>
            </a:pPr>
            <a:r>
              <a:rPr lang="en-AU" altLang="ko-KR" sz="2000" b="1">
                <a:ea typeface="굴림" panose="020B0600000101010101" pitchFamily="34" charset="-127"/>
              </a:rPr>
              <a:t>2</a:t>
            </a:r>
            <a:r>
              <a:rPr lang="en-AU" altLang="ko-KR" sz="2000">
                <a:ea typeface="굴림" panose="020B0600000101010101" pitchFamily="34" charset="-127"/>
              </a:rPr>
              <a:t>. KDC </a:t>
            </a:r>
            <a:r>
              <a:rPr lang="en-AU" altLang="ko-KR" sz="2000">
                <a:ea typeface="굴림" panose="020B0600000101010101" pitchFamily="34" charset="-127"/>
                <a:sym typeface="Wingdings" pitchFamily="2" charset="2"/>
              </a:rPr>
              <a:t> </a:t>
            </a:r>
            <a:r>
              <a:rPr lang="en-AU" altLang="ko-KR" sz="2000">
                <a:ea typeface="굴림" panose="020B0600000101010101" pitchFamily="34" charset="-127"/>
              </a:rPr>
              <a:t>A: </a:t>
            </a:r>
            <a:r>
              <a:rPr lang="en-AU" altLang="ko-KR" sz="2000" smtClean="0">
                <a:ea typeface="굴림" panose="020B0600000101010101" pitchFamily="34" charset="-127"/>
              </a:rPr>
              <a:t>   E</a:t>
            </a:r>
            <a:r>
              <a:rPr lang="en-AU" altLang="ko-KR" sz="2000" baseline="-25000" smtClean="0">
                <a:ea typeface="굴림" panose="020B0600000101010101" pitchFamily="34" charset="-127"/>
              </a:rPr>
              <a:t>Ka</a:t>
            </a:r>
            <a:r>
              <a:rPr lang="en-AU" altLang="ko-KR" sz="2000" smtClean="0">
                <a:ea typeface="굴림" panose="020B0600000101010101" pitchFamily="34" charset="-127"/>
              </a:rPr>
              <a:t>[Ks</a:t>
            </a:r>
            <a:r>
              <a:rPr lang="en-AU" altLang="ko-KR" sz="2000" i="1" smtClean="0">
                <a:ea typeface="굴림" panose="020B0600000101010101" pitchFamily="34" charset="-127"/>
              </a:rPr>
              <a:t> </a:t>
            </a:r>
            <a:r>
              <a:rPr lang="en-AU" altLang="ko-KR" sz="2000">
                <a:ea typeface="굴림" panose="020B0600000101010101" pitchFamily="34" charset="-127"/>
              </a:rPr>
              <a:t>|| </a:t>
            </a:r>
            <a:r>
              <a:rPr lang="en-AU" altLang="ko-KR" sz="2000" i="1">
                <a:ea typeface="굴림" panose="020B0600000101010101" pitchFamily="34" charset="-127"/>
              </a:rPr>
              <a:t>ID</a:t>
            </a:r>
            <a:r>
              <a:rPr lang="en-AU" altLang="ko-KR" sz="2000" i="1" baseline="-25000">
                <a:ea typeface="굴림" panose="020B0600000101010101" pitchFamily="34" charset="-127"/>
              </a:rPr>
              <a:t>B</a:t>
            </a:r>
            <a:r>
              <a:rPr lang="en-AU" altLang="ko-KR" sz="2000" i="1">
                <a:ea typeface="굴림" panose="020B0600000101010101" pitchFamily="34" charset="-127"/>
              </a:rPr>
              <a:t> </a:t>
            </a:r>
            <a:r>
              <a:rPr lang="en-AU" altLang="ko-KR" sz="2000">
                <a:ea typeface="굴림" panose="020B0600000101010101" pitchFamily="34" charset="-127"/>
              </a:rPr>
              <a:t>|| </a:t>
            </a:r>
            <a:r>
              <a:rPr lang="en-AU" altLang="ko-KR" sz="2000" i="1">
                <a:ea typeface="굴림" panose="020B0600000101010101" pitchFamily="34" charset="-127"/>
              </a:rPr>
              <a:t>N</a:t>
            </a:r>
            <a:r>
              <a:rPr lang="en-AU" altLang="ko-KR" sz="2000" i="1" baseline="-25000">
                <a:ea typeface="굴림" panose="020B0600000101010101" pitchFamily="34" charset="-127"/>
              </a:rPr>
              <a:t>1</a:t>
            </a:r>
            <a:r>
              <a:rPr lang="en-AU" altLang="ko-KR" sz="2000">
                <a:ea typeface="굴림" panose="020B0600000101010101" pitchFamily="34" charset="-127"/>
              </a:rPr>
              <a:t> || E</a:t>
            </a:r>
            <a:r>
              <a:rPr lang="en-AU" altLang="ko-KR" sz="2000" i="1" baseline="-25000">
                <a:ea typeface="굴림" panose="020B0600000101010101" pitchFamily="34" charset="-127"/>
              </a:rPr>
              <a:t>Kb</a:t>
            </a:r>
            <a:r>
              <a:rPr lang="en-AU" altLang="ko-KR" sz="2000">
                <a:ea typeface="굴림" panose="020B0600000101010101" pitchFamily="34" charset="-127"/>
              </a:rPr>
              <a:t>[</a:t>
            </a:r>
            <a:r>
              <a:rPr lang="en-AU" altLang="ko-KR" sz="2000" i="1">
                <a:ea typeface="굴림" panose="020B0600000101010101" pitchFamily="34" charset="-127"/>
              </a:rPr>
              <a:t>Ks</a:t>
            </a:r>
            <a:r>
              <a:rPr lang="en-AU" altLang="ko-KR" sz="2000">
                <a:ea typeface="굴림" panose="020B0600000101010101" pitchFamily="34" charset="-127"/>
              </a:rPr>
              <a:t>||</a:t>
            </a:r>
            <a:r>
              <a:rPr lang="en-AU" altLang="ko-KR" sz="2000" i="1">
                <a:ea typeface="굴림" panose="020B0600000101010101" pitchFamily="34" charset="-127"/>
              </a:rPr>
              <a:t>ID</a:t>
            </a:r>
            <a:r>
              <a:rPr lang="en-AU" altLang="ko-KR" sz="2000" i="1" baseline="-25000">
                <a:ea typeface="굴림" panose="020B0600000101010101" pitchFamily="34" charset="-127"/>
              </a:rPr>
              <a:t>A</a:t>
            </a:r>
            <a:r>
              <a:rPr lang="en-AU" altLang="ko-KR" sz="2000">
                <a:ea typeface="굴림" panose="020B0600000101010101" pitchFamily="34" charset="-127"/>
              </a:rPr>
              <a:t>] ]</a:t>
            </a:r>
            <a:endParaRPr lang="en-AU" altLang="ko-KR" sz="2000" i="1">
              <a:ea typeface="굴림" panose="020B0600000101010101" pitchFamily="34" charset="-127"/>
            </a:endParaRPr>
          </a:p>
          <a:p>
            <a:pPr lvl="1" indent="-287338">
              <a:buFont typeface="Wingdings" pitchFamily="2" charset="2"/>
              <a:buNone/>
            </a:pPr>
            <a:r>
              <a:rPr lang="en-AU" altLang="ko-KR" sz="2000" b="1">
                <a:ea typeface="굴림" panose="020B0600000101010101" pitchFamily="34" charset="-127"/>
              </a:rPr>
              <a:t>3. </a:t>
            </a:r>
            <a:r>
              <a:rPr lang="en-AU" altLang="ko-KR" sz="2000">
                <a:solidFill>
                  <a:srgbClr val="FF0000"/>
                </a:solidFill>
                <a:ea typeface="굴림" panose="020B0600000101010101" pitchFamily="34" charset="-127"/>
              </a:rPr>
              <a:t>A</a:t>
            </a:r>
            <a:r>
              <a:rPr lang="en-AU" altLang="ko-KR" sz="2000">
                <a:ea typeface="굴림" panose="020B0600000101010101" pitchFamily="34" charset="-127"/>
              </a:rPr>
              <a:t> </a:t>
            </a:r>
            <a:r>
              <a:rPr lang="en-AU" altLang="ko-KR" sz="2000">
                <a:ea typeface="굴림" panose="020B0600000101010101" pitchFamily="34" charset="-127"/>
                <a:sym typeface="Wingdings" pitchFamily="2" charset="2"/>
              </a:rPr>
              <a:t></a:t>
            </a:r>
            <a:r>
              <a:rPr lang="en-AU" altLang="ko-KR" sz="2000">
                <a:ea typeface="굴림" panose="020B0600000101010101" pitchFamily="34" charset="-127"/>
              </a:rPr>
              <a:t> B: </a:t>
            </a:r>
            <a:r>
              <a:rPr lang="en-AU" altLang="ko-KR" sz="2000" smtClean="0">
                <a:ea typeface="굴림" panose="020B0600000101010101" pitchFamily="34" charset="-127"/>
              </a:rPr>
              <a:t>   </a:t>
            </a:r>
            <a:r>
              <a:rPr lang="en-AU" altLang="ko-KR" sz="2000" i="1" smtClean="0">
                <a:ea typeface="굴림" panose="020B0600000101010101" pitchFamily="34" charset="-127"/>
              </a:rPr>
              <a:t>E</a:t>
            </a:r>
            <a:r>
              <a:rPr lang="en-AU" altLang="ko-KR" sz="2000" i="1" baseline="-25000" smtClean="0">
                <a:ea typeface="굴림" panose="020B0600000101010101" pitchFamily="34" charset="-127"/>
              </a:rPr>
              <a:t>Kb</a:t>
            </a:r>
            <a:r>
              <a:rPr lang="en-AU" altLang="ko-KR" sz="2000" smtClean="0">
                <a:ea typeface="굴림" panose="020B0600000101010101" pitchFamily="34" charset="-127"/>
              </a:rPr>
              <a:t>[</a:t>
            </a:r>
            <a:r>
              <a:rPr lang="en-AU" altLang="ko-KR" sz="2000" i="1" smtClean="0">
                <a:solidFill>
                  <a:srgbClr val="FF0000"/>
                </a:solidFill>
                <a:ea typeface="굴림" panose="020B0600000101010101" pitchFamily="34" charset="-127"/>
              </a:rPr>
              <a:t>Ks</a:t>
            </a:r>
            <a:r>
              <a:rPr lang="en-AU" altLang="ko-KR" sz="2000">
                <a:ea typeface="굴림" panose="020B0600000101010101" pitchFamily="34" charset="-127"/>
              </a:rPr>
              <a:t>||</a:t>
            </a:r>
            <a:r>
              <a:rPr lang="en-AU" altLang="ko-KR" sz="2000" i="1">
                <a:ea typeface="굴림" panose="020B0600000101010101" pitchFamily="34" charset="-127"/>
              </a:rPr>
              <a:t>ID</a:t>
            </a:r>
            <a:r>
              <a:rPr lang="en-AU" altLang="ko-KR" sz="2000" i="1" baseline="-25000">
                <a:ea typeface="굴림" panose="020B0600000101010101" pitchFamily="34" charset="-127"/>
              </a:rPr>
              <a:t>A</a:t>
            </a:r>
            <a:r>
              <a:rPr lang="en-AU" altLang="ko-KR" sz="2000">
                <a:ea typeface="굴림" panose="020B0600000101010101" pitchFamily="34" charset="-127"/>
              </a:rPr>
              <a:t>]</a:t>
            </a:r>
            <a:endParaRPr lang="en-AU" altLang="ko-KR" sz="2000" i="1">
              <a:ea typeface="굴림" panose="020B0600000101010101" pitchFamily="34" charset="-127"/>
            </a:endParaRPr>
          </a:p>
          <a:p>
            <a:pPr lvl="1" indent="-287338">
              <a:buFont typeface="Wingdings" pitchFamily="2" charset="2"/>
              <a:buNone/>
            </a:pPr>
            <a:r>
              <a:rPr lang="en-AU" altLang="ko-KR" sz="2000" b="1">
                <a:ea typeface="굴림" panose="020B0600000101010101" pitchFamily="34" charset="-127"/>
              </a:rPr>
              <a:t>4. </a:t>
            </a:r>
            <a:r>
              <a:rPr lang="en-AU" altLang="ko-KR" sz="2000">
                <a:ea typeface="굴림" panose="020B0600000101010101" pitchFamily="34" charset="-127"/>
              </a:rPr>
              <a:t>B </a:t>
            </a:r>
            <a:r>
              <a:rPr lang="en-AU" altLang="ko-KR" sz="2000">
                <a:ea typeface="굴림" panose="020B0600000101010101" pitchFamily="34" charset="-127"/>
                <a:sym typeface="Wingdings" pitchFamily="2" charset="2"/>
              </a:rPr>
              <a:t></a:t>
            </a:r>
            <a:r>
              <a:rPr lang="en-AU" altLang="ko-KR" sz="2000">
                <a:ea typeface="굴림" panose="020B0600000101010101" pitchFamily="34" charset="-127"/>
              </a:rPr>
              <a:t> </a:t>
            </a:r>
            <a:r>
              <a:rPr lang="en-AU" altLang="ko-KR" sz="2000">
                <a:solidFill>
                  <a:srgbClr val="FF0000"/>
                </a:solidFill>
                <a:ea typeface="굴림" panose="020B0600000101010101" pitchFamily="34" charset="-127"/>
              </a:rPr>
              <a:t>A</a:t>
            </a:r>
            <a:r>
              <a:rPr lang="en-AU" altLang="ko-KR" sz="2000">
                <a:ea typeface="굴림" panose="020B0600000101010101" pitchFamily="34" charset="-127"/>
              </a:rPr>
              <a:t>: </a:t>
            </a:r>
            <a:r>
              <a:rPr lang="en-AU" altLang="ko-KR" sz="2000" smtClean="0">
                <a:ea typeface="굴림" panose="020B0600000101010101" pitchFamily="34" charset="-127"/>
              </a:rPr>
              <a:t>   </a:t>
            </a:r>
            <a:r>
              <a:rPr lang="en-AU" altLang="ko-KR" sz="2000" i="1" smtClean="0">
                <a:ea typeface="굴림" panose="020B0600000101010101" pitchFamily="34" charset="-127"/>
              </a:rPr>
              <a:t>E</a:t>
            </a:r>
            <a:r>
              <a:rPr lang="en-AU" altLang="ko-KR" sz="2000" i="1" baseline="-25000" smtClean="0">
                <a:solidFill>
                  <a:srgbClr val="FF0000"/>
                </a:solidFill>
                <a:ea typeface="굴림" panose="020B0600000101010101" pitchFamily="34" charset="-127"/>
              </a:rPr>
              <a:t>Ks</a:t>
            </a:r>
            <a:r>
              <a:rPr lang="en-AU" altLang="ko-KR" sz="2000" smtClean="0">
                <a:ea typeface="굴림" panose="020B0600000101010101" pitchFamily="34" charset="-127"/>
              </a:rPr>
              <a:t>[</a:t>
            </a:r>
            <a:r>
              <a:rPr lang="en-AU" altLang="ko-KR" sz="2000" i="1" smtClean="0">
                <a:ea typeface="굴림" panose="020B0600000101010101" pitchFamily="34" charset="-127"/>
              </a:rPr>
              <a:t>N</a:t>
            </a:r>
            <a:r>
              <a:rPr lang="en-AU" altLang="ko-KR" sz="2000" i="1" baseline="-25000" smtClean="0">
                <a:ea typeface="굴림" panose="020B0600000101010101" pitchFamily="34" charset="-127"/>
              </a:rPr>
              <a:t>2</a:t>
            </a:r>
            <a:r>
              <a:rPr lang="en-AU" altLang="ko-KR" sz="2000">
                <a:ea typeface="굴림" panose="020B0600000101010101" pitchFamily="34" charset="-127"/>
              </a:rPr>
              <a:t>]</a:t>
            </a:r>
          </a:p>
          <a:p>
            <a:pPr lvl="1" indent="-287338">
              <a:buFont typeface="Wingdings" pitchFamily="2" charset="2"/>
              <a:buNone/>
            </a:pPr>
            <a:r>
              <a:rPr lang="en-AU" altLang="ko-KR" sz="2000" b="1">
                <a:ea typeface="굴림" panose="020B0600000101010101" pitchFamily="34" charset="-127"/>
              </a:rPr>
              <a:t>5. </a:t>
            </a:r>
            <a:r>
              <a:rPr lang="en-AU" altLang="ko-KR" sz="2000">
                <a:solidFill>
                  <a:srgbClr val="FF0000"/>
                </a:solidFill>
                <a:ea typeface="굴림" panose="020B0600000101010101" pitchFamily="34" charset="-127"/>
              </a:rPr>
              <a:t>A</a:t>
            </a:r>
            <a:r>
              <a:rPr lang="en-AU" altLang="ko-KR" sz="2000">
                <a:ea typeface="굴림" panose="020B0600000101010101" pitchFamily="34" charset="-127"/>
              </a:rPr>
              <a:t> </a:t>
            </a:r>
            <a:r>
              <a:rPr lang="en-AU" altLang="ko-KR" sz="2000">
                <a:ea typeface="굴림" panose="020B0600000101010101" pitchFamily="34" charset="-127"/>
                <a:sym typeface="Wingdings" pitchFamily="2" charset="2"/>
              </a:rPr>
              <a:t></a:t>
            </a:r>
            <a:r>
              <a:rPr lang="en-AU" altLang="ko-KR" sz="2000">
                <a:ea typeface="굴림" panose="020B0600000101010101" pitchFamily="34" charset="-127"/>
              </a:rPr>
              <a:t> B: </a:t>
            </a:r>
            <a:r>
              <a:rPr lang="en-AU" altLang="ko-KR" sz="2000" smtClean="0">
                <a:ea typeface="굴림" panose="020B0600000101010101" pitchFamily="34" charset="-127"/>
              </a:rPr>
              <a:t>  </a:t>
            </a:r>
            <a:r>
              <a:rPr lang="en-AU" altLang="ko-KR" sz="2000" i="1" smtClean="0">
                <a:ea typeface="굴림" panose="020B0600000101010101" pitchFamily="34" charset="-127"/>
              </a:rPr>
              <a:t>E</a:t>
            </a:r>
            <a:r>
              <a:rPr lang="en-AU" altLang="ko-KR" sz="2000" i="1" baseline="-25000" smtClean="0">
                <a:solidFill>
                  <a:srgbClr val="FF0000"/>
                </a:solidFill>
                <a:ea typeface="굴림" panose="020B0600000101010101" pitchFamily="34" charset="-127"/>
              </a:rPr>
              <a:t>Ks</a:t>
            </a:r>
            <a:r>
              <a:rPr lang="en-AU" altLang="ko-KR" sz="2000" smtClean="0">
                <a:ea typeface="굴림" panose="020B0600000101010101" pitchFamily="34" charset="-127"/>
              </a:rPr>
              <a:t>[f(</a:t>
            </a:r>
            <a:r>
              <a:rPr lang="en-AU" altLang="ko-KR" sz="2000" i="1" smtClean="0">
                <a:ea typeface="굴림" panose="020B0600000101010101" pitchFamily="34" charset="-127"/>
              </a:rPr>
              <a:t>N</a:t>
            </a:r>
            <a:r>
              <a:rPr lang="en-AU" altLang="ko-KR" sz="2000" i="1" baseline="-25000" smtClean="0">
                <a:ea typeface="굴림" panose="020B0600000101010101" pitchFamily="34" charset="-127"/>
              </a:rPr>
              <a:t>2</a:t>
            </a:r>
            <a:r>
              <a:rPr lang="en-AU" altLang="ko-KR" sz="2000">
                <a:ea typeface="굴림" panose="020B0600000101010101" pitchFamily="34" charset="-127"/>
              </a:rPr>
              <a:t>)]</a:t>
            </a:r>
          </a:p>
          <a:p>
            <a:pPr indent="-323850">
              <a:spcBef>
                <a:spcPct val="0"/>
              </a:spcBef>
            </a:pPr>
            <a:endParaRPr lang="en-US" altLang="ko-KR" sz="2800"/>
          </a:p>
        </p:txBody>
      </p:sp>
      <p:sp>
        <p:nvSpPr>
          <p:cNvPr id="29699" name="Rectangle 13">
            <a:extLst>
              <a:ext uri="{FF2B5EF4-FFF2-40B4-BE49-F238E27FC236}">
                <a16:creationId xmlns:a16="http://schemas.microsoft.com/office/drawing/2014/main" id="{64767FE1-A08E-B147-85FD-F6B6FBE124E0}"/>
              </a:ext>
            </a:extLst>
          </p:cNvPr>
          <p:cNvSpPr txBox="1">
            <a:spLocks noGrp="1" noChangeArrowheads="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gn="r" eaLnBrk="1" latinLnBrk="0" hangingPunct="1">
              <a:spcBef>
                <a:spcPct val="0"/>
              </a:spcBef>
              <a:buClrTx/>
              <a:buSzTx/>
              <a:buFontTx/>
              <a:buNone/>
            </a:pPr>
            <a:fld id="{AF9F52E6-CC56-8945-AB84-C1DBBDE5418D}" type="slidenum">
              <a:rPr kumimoji="0" lang="en-US" altLang="ko-KR" sz="1000" u="none">
                <a:solidFill>
                  <a:schemeClr val="tx2"/>
                </a:solidFill>
                <a:latin typeface="Tahoma" panose="020B0604030504040204" pitchFamily="34" charset="0"/>
                <a:cs typeface="Times New Roman (Hebrew)" panose="02020603050405020304" pitchFamily="18" charset="0"/>
              </a:rPr>
              <a:pPr algn="r" eaLnBrk="1" latinLnBrk="0" hangingPunct="1">
                <a:spcBef>
                  <a:spcPct val="0"/>
                </a:spcBef>
                <a:buClrTx/>
                <a:buSzTx/>
                <a:buFontTx/>
                <a:buNone/>
              </a:pPr>
              <a:t>34</a:t>
            </a:fld>
            <a:endParaRPr kumimoji="0" lang="en-US" altLang="ko-KR" sz="1000" u="none">
              <a:solidFill>
                <a:schemeClr val="tx2"/>
              </a:solidFill>
              <a:latin typeface="Tahoma" panose="020B0604030504040204" pitchFamily="34" charset="0"/>
              <a:cs typeface="Times New Roman (Hebrew)" panose="02020603050405020304" pitchFamily="18" charset="0"/>
            </a:endParaRPr>
          </a:p>
        </p:txBody>
      </p:sp>
      <p:sp>
        <p:nvSpPr>
          <p:cNvPr id="16389" name="Text Box 7">
            <a:extLst>
              <a:ext uri="{FF2B5EF4-FFF2-40B4-BE49-F238E27FC236}">
                <a16:creationId xmlns:a16="http://schemas.microsoft.com/office/drawing/2014/main" id="{F8CC7DFA-700E-4D48-8033-02DE5D2D7AB1}"/>
              </a:ext>
            </a:extLst>
          </p:cNvPr>
          <p:cNvSpPr txBox="1">
            <a:spLocks noChangeArrowheads="1"/>
          </p:cNvSpPr>
          <p:nvPr/>
        </p:nvSpPr>
        <p:spPr bwMode="auto">
          <a:xfrm>
            <a:off x="250825" y="4652963"/>
            <a:ext cx="8642350" cy="20478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eaLnBrk="1" hangingPunct="1">
              <a:spcBef>
                <a:spcPct val="0"/>
              </a:spcBef>
              <a:buClrTx/>
              <a:buSzTx/>
              <a:buFontTx/>
              <a:buChar char="•"/>
            </a:pPr>
            <a:r>
              <a:rPr lang="en-US" altLang="ko-KR" sz="1600" b="1" u="none">
                <a:latin typeface="굴림" panose="020B0600000101010101" pitchFamily="34" charset="-127"/>
                <a:ea typeface="굴림" panose="020B0600000101010101" pitchFamily="34" charset="-127"/>
              </a:rPr>
              <a:t> </a:t>
            </a:r>
            <a:r>
              <a:rPr lang="ko-KR" altLang="en-US" sz="1600" b="1" u="none">
                <a:latin typeface="굴림" panose="020B0600000101010101" pitchFamily="34" charset="-127"/>
                <a:ea typeface="굴림" panose="020B0600000101010101" pitchFamily="34" charset="-127"/>
              </a:rPr>
              <a:t>가정 </a:t>
            </a:r>
            <a:r>
              <a:rPr lang="en-US" altLang="ko-KR" sz="1600" b="1" u="none">
                <a:latin typeface="굴림" panose="020B0600000101010101" pitchFamily="34" charset="-127"/>
                <a:ea typeface="굴림" panose="020B0600000101010101" pitchFamily="34" charset="-127"/>
              </a:rPr>
              <a:t>: </a:t>
            </a:r>
            <a:r>
              <a:rPr lang="ko-KR" altLang="en-US" sz="1600" b="1" u="none">
                <a:latin typeface="굴림" panose="020B0600000101010101" pitchFamily="34" charset="-127"/>
                <a:ea typeface="굴림" panose="020B0600000101010101" pitchFamily="34" charset="-127"/>
              </a:rPr>
              <a:t>공격자 </a:t>
            </a:r>
            <a:r>
              <a:rPr lang="en-US" altLang="ko-KR" sz="1600" b="1" u="none">
                <a:latin typeface="굴림" panose="020B0600000101010101" pitchFamily="34" charset="-127"/>
                <a:ea typeface="굴림" panose="020B0600000101010101" pitchFamily="34" charset="-127"/>
              </a:rPr>
              <a:t>X</a:t>
            </a:r>
            <a:r>
              <a:rPr lang="ko-KR" altLang="en-US" sz="1600" b="1" u="none">
                <a:latin typeface="굴림" panose="020B0600000101010101" pitchFamily="34" charset="-127"/>
                <a:ea typeface="굴림" panose="020B0600000101010101" pitchFamily="34" charset="-127"/>
              </a:rPr>
              <a:t>는 예전 </a:t>
            </a:r>
            <a:r>
              <a:rPr lang="en-US" altLang="ko-KR" sz="1600" b="1" u="none">
                <a:latin typeface="굴림" panose="020B0600000101010101" pitchFamily="34" charset="-127"/>
                <a:ea typeface="굴림" panose="020B0600000101010101" pitchFamily="34" charset="-127"/>
              </a:rPr>
              <a:t>session key </a:t>
            </a:r>
            <a:r>
              <a:rPr lang="en-US" altLang="ko-KR" sz="1600" b="1" u="none">
                <a:solidFill>
                  <a:srgbClr val="FF0000"/>
                </a:solidFill>
                <a:latin typeface="굴림" panose="020B0600000101010101" pitchFamily="34" charset="-127"/>
                <a:ea typeface="굴림" panose="020B0600000101010101" pitchFamily="34" charset="-127"/>
              </a:rPr>
              <a:t>Ks</a:t>
            </a:r>
            <a:r>
              <a:rPr lang="ko-KR" altLang="en-US" sz="1600" b="1" u="none">
                <a:latin typeface="굴림" panose="020B0600000101010101" pitchFamily="34" charset="-127"/>
                <a:ea typeface="굴림" panose="020B0600000101010101" pitchFamily="34" charset="-127"/>
              </a:rPr>
              <a:t>를 얻을 수 있다고 함   </a:t>
            </a:r>
          </a:p>
          <a:p>
            <a:pPr eaLnBrk="1" hangingPunct="1">
              <a:spcBef>
                <a:spcPct val="0"/>
              </a:spcBef>
              <a:buClrTx/>
              <a:buSzTx/>
              <a:buFontTx/>
              <a:buChar char="•"/>
            </a:pPr>
            <a:r>
              <a:rPr lang="ko-KR" altLang="en-US" sz="1600" u="none">
                <a:latin typeface="굴림" panose="020B0600000101010101" pitchFamily="34" charset="-127"/>
                <a:ea typeface="굴림" panose="020B0600000101010101" pitchFamily="34" charset="-127"/>
              </a:rPr>
              <a:t> 단계 </a:t>
            </a:r>
            <a:r>
              <a:rPr lang="en-US" altLang="ko-KR" sz="1600" u="none">
                <a:latin typeface="굴림" panose="020B0600000101010101" pitchFamily="34" charset="-127"/>
                <a:ea typeface="굴림" panose="020B0600000101010101" pitchFamily="34" charset="-127"/>
              </a:rPr>
              <a:t>3</a:t>
            </a:r>
            <a:r>
              <a:rPr lang="ko-KR" altLang="en-US" sz="1600" u="none">
                <a:latin typeface="굴림" panose="020B0600000101010101" pitchFamily="34" charset="-127"/>
                <a:ea typeface="굴림" panose="020B0600000101010101" pitchFamily="34" charset="-127"/>
              </a:rPr>
              <a:t>에서 공격자 </a:t>
            </a:r>
            <a:r>
              <a:rPr lang="en-US" altLang="ko-KR" sz="1600" u="none">
                <a:latin typeface="굴림" panose="020B0600000101010101" pitchFamily="34" charset="-127"/>
                <a:ea typeface="굴림" panose="020B0600000101010101" pitchFamily="34" charset="-127"/>
              </a:rPr>
              <a:t>X(</a:t>
            </a:r>
            <a:r>
              <a:rPr lang="en-US" altLang="ko-KR" sz="1600" b="1" u="none">
                <a:solidFill>
                  <a:srgbClr val="FF0000"/>
                </a:solidFill>
                <a:latin typeface="굴림" panose="020B0600000101010101" pitchFamily="34" charset="-127"/>
                <a:ea typeface="굴림" panose="020B0600000101010101" pitchFamily="34" charset="-127"/>
              </a:rPr>
              <a:t>A</a:t>
            </a:r>
            <a:r>
              <a:rPr lang="en-US" altLang="ko-KR" sz="1600" u="none">
                <a:latin typeface="굴림" panose="020B0600000101010101" pitchFamily="34" charset="-127"/>
                <a:ea typeface="굴림" panose="020B0600000101010101" pitchFamily="34" charset="-127"/>
              </a:rPr>
              <a:t>)</a:t>
            </a:r>
            <a:r>
              <a:rPr lang="ko-KR" altLang="en-US" sz="1600" u="none">
                <a:latin typeface="굴림" panose="020B0600000101010101" pitchFamily="34" charset="-127"/>
                <a:ea typeface="굴림" panose="020B0600000101010101" pitchFamily="34" charset="-127"/>
              </a:rPr>
              <a:t>는 이전에 캡쳐한 메시지를 </a:t>
            </a:r>
            <a:r>
              <a:rPr lang="en-US" altLang="ko-KR" sz="1600" u="none">
                <a:latin typeface="굴림" panose="020B0600000101010101" pitchFamily="34" charset="-127"/>
                <a:ea typeface="굴림" panose="020B0600000101010101" pitchFamily="34" charset="-127"/>
              </a:rPr>
              <a:t>B</a:t>
            </a:r>
            <a:r>
              <a:rPr lang="ko-KR" altLang="en-US" sz="1600" u="none">
                <a:latin typeface="굴림" panose="020B0600000101010101" pitchFamily="34" charset="-127"/>
                <a:ea typeface="굴림" panose="020B0600000101010101" pitchFamily="34" charset="-127"/>
              </a:rPr>
              <a:t>에게 재전송함으로서 공격자 </a:t>
            </a:r>
            <a:r>
              <a:rPr lang="en-US" altLang="ko-KR" sz="1600" u="none">
                <a:latin typeface="굴림" panose="020B0600000101010101" pitchFamily="34" charset="-127"/>
                <a:ea typeface="굴림" panose="020B0600000101010101" pitchFamily="34" charset="-127"/>
              </a:rPr>
              <a:t>X</a:t>
            </a:r>
            <a:r>
              <a:rPr lang="ko-KR" altLang="en-US" sz="1600" u="none">
                <a:latin typeface="굴림" panose="020B0600000101010101" pitchFamily="34" charset="-127"/>
                <a:ea typeface="굴림" panose="020B0600000101010101" pitchFamily="34" charset="-127"/>
              </a:rPr>
              <a:t>는 </a:t>
            </a:r>
            <a:r>
              <a:rPr lang="en-US" altLang="ko-KR" sz="1600" u="none">
                <a:latin typeface="굴림" panose="020B0600000101010101" pitchFamily="34" charset="-127"/>
                <a:ea typeface="굴림" panose="020B0600000101010101" pitchFamily="34" charset="-127"/>
              </a:rPr>
              <a:t>A</a:t>
            </a:r>
            <a:r>
              <a:rPr lang="ko-KR" altLang="en-US" sz="1600" u="none">
                <a:latin typeface="굴림" panose="020B0600000101010101" pitchFamily="34" charset="-127"/>
                <a:ea typeface="굴림" panose="020B0600000101010101" pitchFamily="34" charset="-127"/>
              </a:rPr>
              <a:t>인 것처럼 </a:t>
            </a:r>
            <a:r>
              <a:rPr lang="en-US" altLang="ko-KR" sz="1600" u="none">
                <a:latin typeface="굴림" panose="020B0600000101010101" pitchFamily="34" charset="-127"/>
                <a:ea typeface="굴림" panose="020B0600000101010101" pitchFamily="34" charset="-127"/>
              </a:rPr>
              <a:t>B</a:t>
            </a:r>
            <a:r>
              <a:rPr lang="ko-KR" altLang="en-US" sz="1600" u="none">
                <a:latin typeface="굴림" panose="020B0600000101010101" pitchFamily="34" charset="-127"/>
                <a:ea typeface="굴림" panose="020B0600000101010101" pitchFamily="34" charset="-127"/>
              </a:rPr>
              <a:t>를 속일 수 있음</a:t>
            </a:r>
          </a:p>
          <a:p>
            <a:pPr eaLnBrk="1" hangingPunct="1">
              <a:spcBef>
                <a:spcPct val="0"/>
              </a:spcBef>
              <a:buClrTx/>
              <a:buSzTx/>
              <a:buFontTx/>
              <a:buChar char="•"/>
            </a:pPr>
            <a:r>
              <a:rPr lang="ko-KR" altLang="en-US" sz="1600" u="none">
                <a:latin typeface="굴림" panose="020B0600000101010101" pitchFamily="34" charset="-127"/>
                <a:ea typeface="굴림" panose="020B0600000101010101" pitchFamily="34" charset="-127"/>
              </a:rPr>
              <a:t> 이때</a:t>
            </a:r>
            <a:r>
              <a:rPr lang="en-US" altLang="ko-KR" sz="1600" u="none">
                <a:latin typeface="굴림" panose="020B0600000101010101" pitchFamily="34" charset="-127"/>
                <a:ea typeface="굴림" panose="020B0600000101010101" pitchFamily="34" charset="-127"/>
              </a:rPr>
              <a:t>, B</a:t>
            </a:r>
            <a:r>
              <a:rPr lang="ko-KR" altLang="en-US" sz="1600" u="none">
                <a:latin typeface="굴림" panose="020B0600000101010101" pitchFamily="34" charset="-127"/>
                <a:ea typeface="굴림" panose="020B0600000101010101" pitchFamily="34" charset="-127"/>
              </a:rPr>
              <a:t>가 예전에 사용한 모든 </a:t>
            </a:r>
            <a:r>
              <a:rPr lang="en-US" altLang="ko-KR" sz="1600" u="none">
                <a:latin typeface="굴림" panose="020B0600000101010101" pitchFamily="34" charset="-127"/>
                <a:ea typeface="굴림" panose="020B0600000101010101" pitchFamily="34" charset="-127"/>
              </a:rPr>
              <a:t>session key Ks</a:t>
            </a:r>
            <a:r>
              <a:rPr lang="ko-KR" altLang="en-US" sz="1600" u="none">
                <a:latin typeface="굴림" panose="020B0600000101010101" pitchFamily="34" charset="-127"/>
                <a:ea typeface="굴림" panose="020B0600000101010101" pitchFamily="34" charset="-127"/>
              </a:rPr>
              <a:t>에 대한 정보가 없을 경우</a:t>
            </a:r>
            <a:r>
              <a:rPr lang="en-US" altLang="ko-KR" sz="1600" u="none">
                <a:latin typeface="굴림" panose="020B0600000101010101" pitchFamily="34" charset="-127"/>
                <a:ea typeface="굴림" panose="020B0600000101010101" pitchFamily="34" charset="-127"/>
              </a:rPr>
              <a:t>, </a:t>
            </a:r>
            <a:r>
              <a:rPr lang="ko-KR" altLang="en-US" sz="1600" u="none">
                <a:latin typeface="굴림" panose="020B0600000101010101" pitchFamily="34" charset="-127"/>
                <a:ea typeface="굴림" panose="020B0600000101010101" pitchFamily="34" charset="-127"/>
              </a:rPr>
              <a:t>이것이 재전송 공격임을 알 수 없게 됨</a:t>
            </a:r>
          </a:p>
          <a:p>
            <a:pPr eaLnBrk="1" hangingPunct="1">
              <a:spcBef>
                <a:spcPct val="0"/>
              </a:spcBef>
              <a:buClrTx/>
              <a:buSzTx/>
              <a:buFontTx/>
              <a:buChar char="•"/>
            </a:pPr>
            <a:r>
              <a:rPr lang="ko-KR" altLang="en-US" sz="1600" u="none">
                <a:latin typeface="굴림" panose="020B0600000101010101" pitchFamily="34" charset="-127"/>
                <a:ea typeface="굴림" panose="020B0600000101010101" pitchFamily="34" charset="-127"/>
              </a:rPr>
              <a:t> </a:t>
            </a:r>
            <a:r>
              <a:rPr lang="en-US" altLang="ko-KR" sz="1600" u="none">
                <a:latin typeface="굴림" panose="020B0600000101010101" pitchFamily="34" charset="-127"/>
                <a:ea typeface="굴림" panose="020B0600000101010101" pitchFamily="34" charset="-127"/>
              </a:rPr>
              <a:t>B</a:t>
            </a:r>
            <a:r>
              <a:rPr lang="ko-KR" altLang="en-US" sz="1600" u="none">
                <a:latin typeface="굴림" panose="020B0600000101010101" pitchFamily="34" charset="-127"/>
                <a:ea typeface="굴림" panose="020B0600000101010101" pitchFamily="34" charset="-127"/>
              </a:rPr>
              <a:t>는 공격자 </a:t>
            </a:r>
            <a:r>
              <a:rPr lang="en-US" altLang="ko-KR" sz="1600" u="none">
                <a:latin typeface="굴림" panose="020B0600000101010101" pitchFamily="34" charset="-127"/>
                <a:ea typeface="굴림" panose="020B0600000101010101" pitchFamily="34" charset="-127"/>
              </a:rPr>
              <a:t>X</a:t>
            </a:r>
            <a:r>
              <a:rPr lang="ko-KR" altLang="en-US" sz="1600" u="none">
                <a:latin typeface="굴림" panose="020B0600000101010101" pitchFamily="34" charset="-127"/>
                <a:ea typeface="굴림" panose="020B0600000101010101" pitchFamily="34" charset="-127"/>
              </a:rPr>
              <a:t>가 보낸 </a:t>
            </a:r>
            <a:r>
              <a:rPr lang="en-US" altLang="ko-KR" sz="1600" u="none">
                <a:solidFill>
                  <a:srgbClr val="FF0000"/>
                </a:solidFill>
                <a:latin typeface="굴림" panose="020B0600000101010101" pitchFamily="34" charset="-127"/>
                <a:ea typeface="굴림" panose="020B0600000101010101" pitchFamily="34" charset="-127"/>
              </a:rPr>
              <a:t>Ks</a:t>
            </a:r>
            <a:r>
              <a:rPr lang="ko-KR" altLang="en-US" sz="1600" u="none">
                <a:latin typeface="굴림" panose="020B0600000101010101" pitchFamily="34" charset="-127"/>
                <a:ea typeface="굴림" panose="020B0600000101010101" pitchFamily="34" charset="-127"/>
              </a:rPr>
              <a:t>를 얻은 후</a:t>
            </a:r>
            <a:r>
              <a:rPr lang="en-US" altLang="ko-KR" sz="1600" u="none">
                <a:latin typeface="굴림" panose="020B0600000101010101" pitchFamily="34" charset="-127"/>
                <a:ea typeface="굴림" panose="020B0600000101010101" pitchFamily="34" charset="-127"/>
              </a:rPr>
              <a:t>, </a:t>
            </a:r>
            <a:r>
              <a:rPr lang="ko-KR" altLang="en-US" sz="1600" u="none">
                <a:latin typeface="굴림" panose="020B0600000101010101" pitchFamily="34" charset="-127"/>
                <a:ea typeface="굴림" panose="020B0600000101010101" pitchFamily="34" charset="-127"/>
              </a:rPr>
              <a:t>다음 단계 </a:t>
            </a:r>
            <a:r>
              <a:rPr lang="en-US" altLang="ko-KR" sz="1600" u="none">
                <a:latin typeface="굴림" panose="020B0600000101010101" pitchFamily="34" charset="-127"/>
                <a:ea typeface="굴림" panose="020B0600000101010101" pitchFamily="34" charset="-127"/>
              </a:rPr>
              <a:t>4</a:t>
            </a:r>
            <a:r>
              <a:rPr lang="ko-KR" altLang="en-US" sz="1600" u="none">
                <a:latin typeface="굴림" panose="020B0600000101010101" pitchFamily="34" charset="-127"/>
                <a:ea typeface="굴림" panose="020B0600000101010101" pitchFamily="34" charset="-127"/>
              </a:rPr>
              <a:t>를 수행함</a:t>
            </a:r>
            <a:r>
              <a:rPr lang="en-US" altLang="ko-KR" sz="1600" u="none">
                <a:latin typeface="굴림" panose="020B0600000101010101" pitchFamily="34" charset="-127"/>
                <a:ea typeface="굴림" panose="020B0600000101010101" pitchFamily="34" charset="-127"/>
              </a:rPr>
              <a:t>. </a:t>
            </a:r>
          </a:p>
          <a:p>
            <a:pPr eaLnBrk="1" hangingPunct="1">
              <a:spcBef>
                <a:spcPct val="0"/>
              </a:spcBef>
              <a:buClrTx/>
              <a:buSzTx/>
              <a:buFontTx/>
              <a:buChar char="•"/>
            </a:pPr>
            <a:r>
              <a:rPr lang="ko-KR" altLang="en-US" sz="1600" u="none">
                <a:latin typeface="굴림" panose="020B0600000101010101" pitchFamily="34" charset="-127"/>
                <a:ea typeface="굴림" panose="020B0600000101010101" pitchFamily="34" charset="-127"/>
              </a:rPr>
              <a:t> 여기서 만일</a:t>
            </a:r>
            <a:r>
              <a:rPr lang="en-US" altLang="ko-KR" sz="1600" u="none">
                <a:latin typeface="굴림" panose="020B0600000101010101" pitchFamily="34" charset="-127"/>
                <a:ea typeface="굴림" panose="020B0600000101010101" pitchFamily="34" charset="-127"/>
              </a:rPr>
              <a:t>, </a:t>
            </a:r>
            <a:r>
              <a:rPr lang="ko-KR" altLang="en-US" sz="1600" u="none">
                <a:latin typeface="굴림" panose="020B0600000101010101" pitchFamily="34" charset="-127"/>
                <a:ea typeface="굴림" panose="020B0600000101010101" pitchFamily="34" charset="-127"/>
              </a:rPr>
              <a:t>단계 </a:t>
            </a:r>
            <a:r>
              <a:rPr lang="en-US" altLang="ko-KR" sz="1600" u="none">
                <a:latin typeface="굴림" panose="020B0600000101010101" pitchFamily="34" charset="-127"/>
                <a:ea typeface="굴림" panose="020B0600000101010101" pitchFamily="34" charset="-127"/>
              </a:rPr>
              <a:t>4</a:t>
            </a:r>
            <a:r>
              <a:rPr lang="ko-KR" altLang="en-US" sz="1600" u="none">
                <a:latin typeface="굴림" panose="020B0600000101010101" pitchFamily="34" charset="-127"/>
                <a:ea typeface="굴림" panose="020B0600000101010101" pitchFamily="34" charset="-127"/>
              </a:rPr>
              <a:t>의 메시지를 공격자 </a:t>
            </a:r>
            <a:r>
              <a:rPr lang="en-US" altLang="ko-KR" sz="1600" u="none">
                <a:latin typeface="굴림" panose="020B0600000101010101" pitchFamily="34" charset="-127"/>
                <a:ea typeface="굴림" panose="020B0600000101010101" pitchFamily="34" charset="-127"/>
              </a:rPr>
              <a:t>X</a:t>
            </a:r>
            <a:r>
              <a:rPr lang="ko-KR" altLang="en-US" sz="1600" u="none">
                <a:latin typeface="굴림" panose="020B0600000101010101" pitchFamily="34" charset="-127"/>
                <a:ea typeface="굴림" panose="020B0600000101010101" pitchFamily="34" charset="-127"/>
              </a:rPr>
              <a:t>가 가로챌 수 있다면</a:t>
            </a:r>
            <a:r>
              <a:rPr lang="en-US" altLang="ko-KR" sz="1600" u="none">
                <a:latin typeface="굴림" panose="020B0600000101010101" pitchFamily="34" charset="-127"/>
                <a:ea typeface="굴림" panose="020B0600000101010101" pitchFamily="34" charset="-127"/>
              </a:rPr>
              <a:t>, </a:t>
            </a:r>
            <a:r>
              <a:rPr lang="ko-KR" altLang="en-US" sz="1600" u="none">
                <a:latin typeface="굴림" panose="020B0600000101010101" pitchFamily="34" charset="-127"/>
                <a:ea typeface="굴림" panose="020B0600000101010101" pitchFamily="34" charset="-127"/>
              </a:rPr>
              <a:t>공격자 </a:t>
            </a:r>
            <a:r>
              <a:rPr lang="en-US" altLang="ko-KR" sz="1600" u="none">
                <a:latin typeface="굴림" panose="020B0600000101010101" pitchFamily="34" charset="-127"/>
                <a:ea typeface="굴림" panose="020B0600000101010101" pitchFamily="34" charset="-127"/>
              </a:rPr>
              <a:t>X</a:t>
            </a:r>
            <a:r>
              <a:rPr lang="ko-KR" altLang="en-US" sz="1600" u="none">
                <a:latin typeface="굴림" panose="020B0600000101010101" pitchFamily="34" charset="-127"/>
                <a:ea typeface="굴림" panose="020B0600000101010101" pitchFamily="34" charset="-127"/>
              </a:rPr>
              <a:t>는 단계 </a:t>
            </a:r>
            <a:r>
              <a:rPr lang="en-US" altLang="ko-KR" sz="1600" u="none">
                <a:latin typeface="굴림" panose="020B0600000101010101" pitchFamily="34" charset="-127"/>
                <a:ea typeface="굴림" panose="020B0600000101010101" pitchFamily="34" charset="-127"/>
              </a:rPr>
              <a:t>5</a:t>
            </a:r>
            <a:r>
              <a:rPr lang="ko-KR" altLang="en-US" sz="1600" u="none">
                <a:latin typeface="굴림" panose="020B0600000101010101" pitchFamily="34" charset="-127"/>
                <a:ea typeface="굴림" panose="020B0600000101010101" pitchFamily="34" charset="-127"/>
              </a:rPr>
              <a:t>를 수행함으로서 </a:t>
            </a:r>
            <a:r>
              <a:rPr lang="en-US" altLang="ko-KR" sz="1600" u="none">
                <a:latin typeface="굴림" panose="020B0600000101010101" pitchFamily="34" charset="-127"/>
                <a:ea typeface="굴림" panose="020B0600000101010101" pitchFamily="34" charset="-127"/>
              </a:rPr>
              <a:t>(</a:t>
            </a:r>
            <a:r>
              <a:rPr lang="ko-KR" altLang="en-US" sz="1600" u="none">
                <a:latin typeface="굴림" panose="020B0600000101010101" pitchFamily="34" charset="-127"/>
                <a:ea typeface="굴림" panose="020B0600000101010101" pitchFamily="34" charset="-127"/>
              </a:rPr>
              <a:t>공격자 </a:t>
            </a:r>
            <a:r>
              <a:rPr lang="en-US" altLang="ko-KR" sz="1600" u="none">
                <a:latin typeface="굴림" panose="020B0600000101010101" pitchFamily="34" charset="-127"/>
                <a:ea typeface="굴림" panose="020B0600000101010101" pitchFamily="34" charset="-127"/>
              </a:rPr>
              <a:t>X</a:t>
            </a:r>
            <a:r>
              <a:rPr lang="ko-KR" altLang="en-US" sz="1600" u="none">
                <a:latin typeface="굴림" panose="020B0600000101010101" pitchFamily="34" charset="-127"/>
                <a:ea typeface="굴림" panose="020B0600000101010101" pitchFamily="34" charset="-127"/>
              </a:rPr>
              <a:t>는 </a:t>
            </a:r>
            <a:r>
              <a:rPr lang="en-US" altLang="ko-KR" sz="1600" u="none">
                <a:latin typeface="굴림" panose="020B0600000101010101" pitchFamily="34" charset="-127"/>
                <a:ea typeface="굴림" panose="020B0600000101010101" pitchFamily="34" charset="-127"/>
              </a:rPr>
              <a:t>Ks</a:t>
            </a:r>
            <a:r>
              <a:rPr lang="ko-KR" altLang="en-US" sz="1600" u="none">
                <a:latin typeface="굴림" panose="020B0600000101010101" pitchFamily="34" charset="-127"/>
                <a:ea typeface="굴림" panose="020B0600000101010101" pitchFamily="34" charset="-127"/>
              </a:rPr>
              <a:t>를 가지고 있으므로</a:t>
            </a:r>
            <a:r>
              <a:rPr lang="en-US" altLang="ko-KR" sz="1600" u="none">
                <a:latin typeface="굴림" panose="020B0600000101010101" pitchFamily="34" charset="-127"/>
                <a:ea typeface="굴림" panose="020B0600000101010101" pitchFamily="34" charset="-127"/>
              </a:rPr>
              <a:t>) B</a:t>
            </a:r>
            <a:r>
              <a:rPr lang="ko-KR" altLang="en-US" sz="1600" u="none">
                <a:latin typeface="굴림" panose="020B0600000101010101" pitchFamily="34" charset="-127"/>
                <a:ea typeface="굴림" panose="020B0600000101010101" pitchFamily="34" charset="-127"/>
              </a:rPr>
              <a:t>에게 </a:t>
            </a:r>
            <a:r>
              <a:rPr lang="en-US" altLang="ko-KR" sz="1600" u="none">
                <a:latin typeface="굴림" panose="020B0600000101010101" pitchFamily="34" charset="-127"/>
                <a:ea typeface="굴림" panose="020B0600000101010101" pitchFamily="34" charset="-127"/>
              </a:rPr>
              <a:t>A</a:t>
            </a:r>
            <a:r>
              <a:rPr lang="ko-KR" altLang="en-US" sz="1600" u="none">
                <a:latin typeface="굴림" panose="020B0600000101010101" pitchFamily="34" charset="-127"/>
                <a:ea typeface="굴림" panose="020B0600000101010101" pitchFamily="34" charset="-127"/>
              </a:rPr>
              <a:t>인 것처럼 가장할 수 있음</a:t>
            </a:r>
            <a:r>
              <a:rPr lang="en-US" altLang="ko-KR" sz="1600" u="none">
                <a:latin typeface="굴림" panose="020B0600000101010101" pitchFamily="34" charset="-127"/>
                <a:ea typeface="굴림" panose="020B0600000101010101" pitchFamily="34" charset="-127"/>
              </a:rPr>
              <a:t>.</a:t>
            </a:r>
            <a:endParaRPr lang="ko-KR" altLang="en-US" sz="1600" u="none">
              <a:latin typeface="굴림" panose="020B0600000101010101" pitchFamily="34" charset="-127"/>
              <a:ea typeface="굴림" panose="020B0600000101010101" pitchFamily="34" charset="-127"/>
            </a:endParaRPr>
          </a:p>
        </p:txBody>
      </p:sp>
      <p:sp>
        <p:nvSpPr>
          <p:cNvPr id="29701" name="Freeform 8">
            <a:extLst>
              <a:ext uri="{FF2B5EF4-FFF2-40B4-BE49-F238E27FC236}">
                <a16:creationId xmlns:a16="http://schemas.microsoft.com/office/drawing/2014/main" id="{B834E0B1-5A7D-E74C-BB3A-5EF58D6765AB}"/>
              </a:ext>
            </a:extLst>
          </p:cNvPr>
          <p:cNvSpPr>
            <a:spLocks/>
          </p:cNvSpPr>
          <p:nvPr/>
        </p:nvSpPr>
        <p:spPr bwMode="auto">
          <a:xfrm>
            <a:off x="5969000" y="4343400"/>
            <a:ext cx="685800" cy="469900"/>
          </a:xfrm>
          <a:custGeom>
            <a:avLst/>
            <a:gdLst>
              <a:gd name="T0" fmla="*/ 0 w 432"/>
              <a:gd name="T1" fmla="*/ 2147483646 h 296"/>
              <a:gd name="T2" fmla="*/ 2147483646 w 432"/>
              <a:gd name="T3" fmla="*/ 2147483646 h 296"/>
              <a:gd name="T4" fmla="*/ 2147483646 w 432"/>
              <a:gd name="T5" fmla="*/ 2147483646 h 296"/>
              <a:gd name="T6" fmla="*/ 2147483646 w 432"/>
              <a:gd name="T7" fmla="*/ 2147483646 h 296"/>
              <a:gd name="T8" fmla="*/ 2147483646 w 432"/>
              <a:gd name="T9" fmla="*/ 0 h 2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2" h="296">
                <a:moveTo>
                  <a:pt x="0" y="296"/>
                </a:moveTo>
                <a:cubicBezTo>
                  <a:pt x="20" y="266"/>
                  <a:pt x="37" y="244"/>
                  <a:pt x="72" y="232"/>
                </a:cubicBezTo>
                <a:cubicBezTo>
                  <a:pt x="153" y="259"/>
                  <a:pt x="177" y="246"/>
                  <a:pt x="288" y="240"/>
                </a:cubicBezTo>
                <a:cubicBezTo>
                  <a:pt x="337" y="208"/>
                  <a:pt x="383" y="145"/>
                  <a:pt x="416" y="96"/>
                </a:cubicBezTo>
                <a:cubicBezTo>
                  <a:pt x="421" y="64"/>
                  <a:pt x="432" y="0"/>
                  <a:pt x="432"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sp>
        <p:nvSpPr>
          <p:cNvPr id="16391" name="Text Box 9">
            <a:extLst>
              <a:ext uri="{FF2B5EF4-FFF2-40B4-BE49-F238E27FC236}">
                <a16:creationId xmlns:a16="http://schemas.microsoft.com/office/drawing/2014/main" id="{A3608A54-9904-3E46-916C-345D96504E4B}"/>
              </a:ext>
            </a:extLst>
          </p:cNvPr>
          <p:cNvSpPr txBox="1">
            <a:spLocks noChangeArrowheads="1"/>
          </p:cNvSpPr>
          <p:nvPr/>
        </p:nvSpPr>
        <p:spPr bwMode="auto">
          <a:xfrm>
            <a:off x="6011863" y="4059238"/>
            <a:ext cx="218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lgn="l" eaLnBrk="0" hangingPunct="0">
              <a:spcBef>
                <a:spcPts val="600"/>
              </a:spcBef>
              <a:buClr>
                <a:srgbClr val="081DE8"/>
              </a:buClr>
              <a:buSzPct val="76000"/>
              <a:buBlip>
                <a:blip r:embed="rId3"/>
              </a:buBlip>
              <a:defRPr sz="3200">
                <a:solidFill>
                  <a:schemeClr val="tx1"/>
                </a:solidFill>
                <a:latin typeface="Gill Sans MT" charset="0"/>
                <a:ea typeface="맑은 고딕" charset="-127"/>
              </a:defRPr>
            </a:lvl1pPr>
            <a:lvl2pPr marL="742950" indent="-285750" algn="l" eaLnBrk="0" hangingPunct="0">
              <a:spcBef>
                <a:spcPts val="500"/>
              </a:spcBef>
              <a:buClr>
                <a:srgbClr val="0156FF"/>
              </a:buClr>
              <a:buSzPct val="76000"/>
              <a:buFont typeface="Wingdings" charset="2"/>
              <a:buChar char=""/>
              <a:defRPr sz="2800">
                <a:solidFill>
                  <a:schemeClr val="tx1"/>
                </a:solidFill>
                <a:latin typeface="Gill Sans MT" charset="0"/>
                <a:ea typeface="맑은 고딕" charset="-127"/>
              </a:defRPr>
            </a:lvl2pPr>
            <a:lvl3pPr marL="1143000" indent="-228600" algn="l" eaLnBrk="0" hangingPunct="0">
              <a:spcBef>
                <a:spcPts val="500"/>
              </a:spcBef>
              <a:buClr>
                <a:srgbClr val="00B0F0"/>
              </a:buClr>
              <a:buSzPct val="76000"/>
              <a:buFont typeface="Wingdings 3" charset="2"/>
              <a:buChar char=""/>
              <a:defRPr sz="2400">
                <a:solidFill>
                  <a:schemeClr val="tx1"/>
                </a:solidFill>
                <a:latin typeface="Gill Sans MT" charset="0"/>
                <a:ea typeface="맑은 고딕" charset="-127"/>
              </a:defRPr>
            </a:lvl3pPr>
            <a:lvl4pPr marL="1600200" indent="-228600" algn="l" eaLnBrk="0" hangingPunct="0">
              <a:spcBef>
                <a:spcPts val="400"/>
              </a:spcBef>
              <a:buClr>
                <a:srgbClr val="FFC000"/>
              </a:buClr>
              <a:buSzPct val="70000"/>
              <a:buFont typeface="Wingdings" charset="2"/>
              <a:buChar char=""/>
              <a:defRPr sz="2000">
                <a:solidFill>
                  <a:schemeClr val="tx1"/>
                </a:solidFill>
                <a:latin typeface="Gill Sans MT" charset="0"/>
                <a:ea typeface="맑은 고딕" charset="-127"/>
              </a:defRPr>
            </a:lvl4pPr>
            <a:lvl5pPr marL="2057400" indent="-228600" algn="l" eaLnBrk="0" hangingPunct="0">
              <a:spcBef>
                <a:spcPts val="300"/>
              </a:spcBef>
              <a:buClr>
                <a:schemeClr val="accent2"/>
              </a:buClr>
              <a:buSzPct val="70000"/>
              <a:buFont typeface="Wingdings" charset="2"/>
              <a:buChar char=""/>
              <a:defRPr sz="2000">
                <a:solidFill>
                  <a:schemeClr val="tx1"/>
                </a:solidFill>
                <a:latin typeface="Gill Sans MT" charset="0"/>
                <a:ea typeface="맑은 고딕" charset="-127"/>
              </a:defRPr>
            </a:lvl5pPr>
            <a:lvl6pPr marL="25146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6pPr>
            <a:lvl7pPr marL="29718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7pPr>
            <a:lvl8pPr marL="34290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8pPr>
            <a:lvl9pPr marL="38862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9pPr>
          </a:lstStyle>
          <a:p>
            <a:pPr eaLnBrk="1" latinLnBrk="1" hangingPunct="1">
              <a:spcBef>
                <a:spcPct val="0"/>
              </a:spcBef>
              <a:buClrTx/>
              <a:buSzTx/>
              <a:buFontTx/>
              <a:buNone/>
              <a:defRPr/>
            </a:pPr>
            <a:r>
              <a:rPr lang="en-US" altLang="ko-KR" sz="1400" u="none">
                <a:latin typeface="굴림" charset="-127"/>
                <a:ea typeface="굴림" charset="-127"/>
              </a:rPr>
              <a:t>Actually, it is not easy ..</a:t>
            </a:r>
          </a:p>
        </p:txBody>
      </p:sp>
      <p:sp>
        <p:nvSpPr>
          <p:cNvPr id="16392" name="Text Box 10">
            <a:extLst>
              <a:ext uri="{FF2B5EF4-FFF2-40B4-BE49-F238E27FC236}">
                <a16:creationId xmlns:a16="http://schemas.microsoft.com/office/drawing/2014/main" id="{539030C4-0AD9-7A4E-8FD4-E600023B5220}"/>
              </a:ext>
            </a:extLst>
          </p:cNvPr>
          <p:cNvSpPr txBox="1">
            <a:spLocks noChangeArrowheads="1"/>
          </p:cNvSpPr>
          <p:nvPr/>
        </p:nvSpPr>
        <p:spPr bwMode="auto">
          <a:xfrm>
            <a:off x="5219700" y="3644900"/>
            <a:ext cx="3297238" cy="369888"/>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eaLnBrk="1" hangingPunct="1">
              <a:spcBef>
                <a:spcPct val="0"/>
              </a:spcBef>
              <a:buClrTx/>
              <a:buSzTx/>
              <a:buFontTx/>
              <a:buNone/>
            </a:pPr>
            <a:r>
              <a:rPr lang="ko-KR" altLang="en-US" sz="900" u="none">
                <a:latin typeface="맑은 고딕" panose="020B0503020000020004" pitchFamily="34" charset="-127"/>
              </a:rPr>
              <a:t>공격자 </a:t>
            </a:r>
            <a:r>
              <a:rPr lang="en-US" altLang="ko-KR" sz="900" u="none">
                <a:latin typeface="맑은 고딕" panose="020B0503020000020004" pitchFamily="34" charset="-127"/>
              </a:rPr>
              <a:t>X </a:t>
            </a:r>
            <a:r>
              <a:rPr lang="en-US" altLang="ko-KR" sz="900" b="1" u="none">
                <a:solidFill>
                  <a:srgbClr val="FF0000"/>
                </a:solidFill>
                <a:latin typeface="맑은 고딕" panose="020B0503020000020004" pitchFamily="34" charset="-127"/>
              </a:rPr>
              <a:t>(A)</a:t>
            </a:r>
            <a:r>
              <a:rPr lang="ko-KR" altLang="en-US" sz="900" u="none">
                <a:latin typeface="맑은 고딕" panose="020B0503020000020004" pitchFamily="34" charset="-127"/>
              </a:rPr>
              <a:t>는 예전에 사용된 </a:t>
            </a:r>
            <a:r>
              <a:rPr lang="en-US" altLang="ko-KR" sz="900" u="none">
                <a:solidFill>
                  <a:srgbClr val="FF0000"/>
                </a:solidFill>
                <a:latin typeface="맑은 고딕" panose="020B0503020000020004" pitchFamily="34" charset="-127"/>
              </a:rPr>
              <a:t>Ks</a:t>
            </a:r>
            <a:r>
              <a:rPr lang="ko-KR" altLang="en-US" sz="900" u="none">
                <a:latin typeface="맑은 고딕" panose="020B0503020000020004" pitchFamily="34" charset="-127"/>
              </a:rPr>
              <a:t>를 알고 있어야 하며</a:t>
            </a:r>
            <a:r>
              <a:rPr lang="en-US" altLang="ko-KR" sz="900" u="none">
                <a:latin typeface="맑은 고딕" panose="020B0503020000020004" pitchFamily="34" charset="-127"/>
              </a:rPr>
              <a:t>, </a:t>
            </a:r>
            <a:r>
              <a:rPr lang="ko-KR" altLang="en-US" sz="900" u="none">
                <a:latin typeface="맑은 고딕" panose="020B0503020000020004" pitchFamily="34" charset="-127"/>
              </a:rPr>
              <a:t>또한</a:t>
            </a:r>
            <a:r>
              <a:rPr lang="en-US" altLang="ko-KR" sz="900" u="none">
                <a:latin typeface="맑은 고딕" panose="020B0503020000020004" pitchFamily="34" charset="-127"/>
              </a:rPr>
              <a:t>, </a:t>
            </a:r>
          </a:p>
          <a:p>
            <a:pPr eaLnBrk="1" hangingPunct="1">
              <a:spcBef>
                <a:spcPct val="0"/>
              </a:spcBef>
              <a:buClrTx/>
              <a:buSzTx/>
              <a:buFontTx/>
              <a:buNone/>
            </a:pPr>
            <a:r>
              <a:rPr lang="ko-KR" altLang="en-US" sz="900" u="none">
                <a:latin typeface="맑은 고딕" panose="020B0503020000020004" pitchFamily="34" charset="-127"/>
              </a:rPr>
              <a:t>이전 전송값 </a:t>
            </a:r>
            <a:r>
              <a:rPr lang="en-US" altLang="ko-KR" sz="900" u="none">
                <a:latin typeface="맑은 고딕" panose="020B0503020000020004" pitchFamily="34" charset="-127"/>
              </a:rPr>
              <a:t>Ekb[Ks || IDa]</a:t>
            </a:r>
            <a:r>
              <a:rPr lang="ko-KR" altLang="en-US" sz="900" u="none">
                <a:latin typeface="맑은 고딕" panose="020B0503020000020004" pitchFamily="34" charset="-127"/>
              </a:rPr>
              <a:t>를 재전송할 수 있어야</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a:extLst>
              <a:ext uri="{FF2B5EF4-FFF2-40B4-BE49-F238E27FC236}">
                <a16:creationId xmlns:a16="http://schemas.microsoft.com/office/drawing/2014/main" id="{9F27CDEB-2642-A842-AB92-8FA4726C951E}"/>
              </a:ext>
            </a:extLst>
          </p:cNvPr>
          <p:cNvSpPr>
            <a:spLocks noGrp="1" noChangeArrowheads="1"/>
          </p:cNvSpPr>
          <p:nvPr>
            <p:ph type="title" idx="4294967295"/>
          </p:nvPr>
        </p:nvSpPr>
        <p:spPr>
          <a:xfrm>
            <a:off x="1000125" y="0"/>
            <a:ext cx="8015288" cy="990600"/>
          </a:xfrm>
        </p:spPr>
        <p:txBody>
          <a:bodyPr/>
          <a:lstStyle/>
          <a:p>
            <a:r>
              <a:rPr lang="en-AU" altLang="ko-KR">
                <a:ea typeface="굴림" panose="020B0600000101010101" pitchFamily="34" charset="-127"/>
              </a:rPr>
              <a:t>Needham-Schroeder Protocol</a:t>
            </a:r>
          </a:p>
        </p:txBody>
      </p:sp>
      <p:sp>
        <p:nvSpPr>
          <p:cNvPr id="31746" name="Rectangle 3">
            <a:extLst>
              <a:ext uri="{FF2B5EF4-FFF2-40B4-BE49-F238E27FC236}">
                <a16:creationId xmlns:a16="http://schemas.microsoft.com/office/drawing/2014/main" id="{8715C3A1-382C-2545-A542-9A21C730BE77}"/>
              </a:ext>
            </a:extLst>
          </p:cNvPr>
          <p:cNvSpPr>
            <a:spLocks noGrp="1" noChangeArrowheads="1"/>
          </p:cNvSpPr>
          <p:nvPr>
            <p:ph type="body" idx="4294967295"/>
          </p:nvPr>
        </p:nvSpPr>
        <p:spPr>
          <a:xfrm>
            <a:off x="785813" y="1000125"/>
            <a:ext cx="8215312" cy="5357813"/>
          </a:xfrm>
        </p:spPr>
        <p:txBody>
          <a:bodyPr/>
          <a:lstStyle/>
          <a:p>
            <a:pPr indent="-323850">
              <a:lnSpc>
                <a:spcPct val="90000"/>
              </a:lnSpc>
              <a:spcBef>
                <a:spcPct val="0"/>
              </a:spcBef>
            </a:pPr>
            <a:r>
              <a:rPr lang="en-US" altLang="ko-KR"/>
              <a:t>modifications to address this problem</a:t>
            </a:r>
          </a:p>
          <a:p>
            <a:pPr lvl="1" indent="-287338">
              <a:lnSpc>
                <a:spcPct val="90000"/>
              </a:lnSpc>
            </a:pPr>
            <a:r>
              <a:rPr lang="en-US" altLang="ko-KR">
                <a:solidFill>
                  <a:srgbClr val="333399"/>
                </a:solidFill>
              </a:rPr>
              <a:t>Adding </a:t>
            </a:r>
            <a:r>
              <a:rPr lang="en-US">
                <a:solidFill>
                  <a:srgbClr val="333399"/>
                </a:solidFill>
                <a:ea typeface="맑은 고딕" panose="020B0503020000020004" pitchFamily="34" charset="-127"/>
              </a:rPr>
              <a:t>timestamps (Denning 81)</a:t>
            </a:r>
          </a:p>
          <a:p>
            <a:pPr lvl="1" indent="-287338">
              <a:lnSpc>
                <a:spcPct val="90000"/>
              </a:lnSpc>
            </a:pPr>
            <a:r>
              <a:rPr lang="en-US">
                <a:solidFill>
                  <a:srgbClr val="333399"/>
                </a:solidFill>
                <a:ea typeface="맑은 고딕" panose="020B0503020000020004" pitchFamily="34" charset="-127"/>
              </a:rPr>
              <a:t>using an extra nonce (Neuman 93)</a:t>
            </a:r>
            <a:r>
              <a:rPr lang="en-US" altLang="ko-KR">
                <a:solidFill>
                  <a:srgbClr val="333399"/>
                </a:solidFill>
              </a:rPr>
              <a:t>]</a:t>
            </a:r>
          </a:p>
          <a:p>
            <a:pPr marL="1143000" lvl="2">
              <a:lnSpc>
                <a:spcPct val="90000"/>
              </a:lnSpc>
            </a:pPr>
            <a:r>
              <a:rPr lang="en-US" altLang="ko-KR">
                <a:solidFill>
                  <a:srgbClr val="333399"/>
                </a:solidFill>
              </a:rPr>
              <a:t>For more details, refer to the </a:t>
            </a:r>
            <a:r>
              <a:rPr lang="en-US" altLang="ko-KR" smtClean="0">
                <a:solidFill>
                  <a:srgbClr val="333399"/>
                </a:solidFill>
              </a:rPr>
              <a:t>book (Stallings) </a:t>
            </a:r>
            <a:endParaRPr lang="en-AU" altLang="ko-KR">
              <a:solidFill>
                <a:srgbClr val="333399"/>
              </a:solidFill>
              <a:ea typeface="굴림" panose="020B0600000101010101" pitchFamily="34" charset="-127"/>
            </a:endParaRPr>
          </a:p>
        </p:txBody>
      </p:sp>
      <p:sp>
        <p:nvSpPr>
          <p:cNvPr id="31747" name="Rectangle 13">
            <a:extLst>
              <a:ext uri="{FF2B5EF4-FFF2-40B4-BE49-F238E27FC236}">
                <a16:creationId xmlns:a16="http://schemas.microsoft.com/office/drawing/2014/main" id="{6E002373-A822-0E43-84CF-037DA71C4FD0}"/>
              </a:ext>
            </a:extLst>
          </p:cNvPr>
          <p:cNvSpPr txBox="1">
            <a:spLocks noGrp="1" noChangeArrowheads="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gn="r" eaLnBrk="1" latinLnBrk="0" hangingPunct="1">
              <a:spcBef>
                <a:spcPct val="0"/>
              </a:spcBef>
              <a:buClrTx/>
              <a:buSzTx/>
              <a:buFontTx/>
              <a:buNone/>
            </a:pPr>
            <a:fld id="{26574252-F8F0-0A45-9CDE-648F482CA8BF}" type="slidenum">
              <a:rPr kumimoji="0" lang="en-US" altLang="ko-KR" sz="1000" u="none">
                <a:solidFill>
                  <a:schemeClr val="tx2"/>
                </a:solidFill>
                <a:latin typeface="Tahoma" panose="020B0604030504040204" pitchFamily="34" charset="0"/>
                <a:cs typeface="Times New Roman (Hebrew)" panose="02020603050405020304" pitchFamily="18" charset="0"/>
              </a:rPr>
              <a:pPr algn="r" eaLnBrk="1" latinLnBrk="0" hangingPunct="1">
                <a:spcBef>
                  <a:spcPct val="0"/>
                </a:spcBef>
                <a:buClrTx/>
                <a:buSzTx/>
                <a:buFontTx/>
                <a:buNone/>
              </a:pPr>
              <a:t>35</a:t>
            </a:fld>
            <a:endParaRPr kumimoji="0" lang="en-US" altLang="ko-KR" sz="1000" u="none">
              <a:solidFill>
                <a:schemeClr val="tx2"/>
              </a:solidFill>
              <a:latin typeface="Tahoma" panose="020B0604030504040204" pitchFamily="34" charset="0"/>
              <a:cs typeface="Times New Roman (Hebrew)" panose="02020603050405020304"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249BE7B2-0A92-9D4E-A7BC-B8B92ABAFD63}"/>
              </a:ext>
            </a:extLst>
          </p:cNvPr>
          <p:cNvSpPr>
            <a:spLocks noGrp="1" noChangeArrowheads="1"/>
          </p:cNvSpPr>
          <p:nvPr>
            <p:ph type="title" idx="4294967295"/>
          </p:nvPr>
        </p:nvSpPr>
        <p:spPr>
          <a:xfrm>
            <a:off x="1000125" y="0"/>
            <a:ext cx="8015288" cy="990600"/>
          </a:xfrm>
        </p:spPr>
        <p:txBody>
          <a:bodyPr/>
          <a:lstStyle/>
          <a:p>
            <a:r>
              <a:rPr altLang="ko-KR">
                <a:ea typeface="MS PGothic" panose="020B0600070205080204" pitchFamily="34" charset="-128"/>
              </a:rPr>
              <a:t>One-Way Authentication</a:t>
            </a:r>
            <a:endParaRPr lang="en-AU" altLang="ko-KR">
              <a:ea typeface="굴림" panose="020B0600000101010101" pitchFamily="34" charset="-127"/>
            </a:endParaRPr>
          </a:p>
        </p:txBody>
      </p:sp>
      <p:sp>
        <p:nvSpPr>
          <p:cNvPr id="33794" name="Rectangle 3">
            <a:extLst>
              <a:ext uri="{FF2B5EF4-FFF2-40B4-BE49-F238E27FC236}">
                <a16:creationId xmlns:a16="http://schemas.microsoft.com/office/drawing/2014/main" id="{9B5734C7-C361-C245-9086-101B8800BA34}"/>
              </a:ext>
            </a:extLst>
          </p:cNvPr>
          <p:cNvSpPr>
            <a:spLocks noGrp="1" noChangeArrowheads="1"/>
          </p:cNvSpPr>
          <p:nvPr>
            <p:ph type="body" idx="4294967295"/>
          </p:nvPr>
        </p:nvSpPr>
        <p:spPr>
          <a:xfrm>
            <a:off x="785813" y="1000125"/>
            <a:ext cx="8215312" cy="5357813"/>
          </a:xfrm>
        </p:spPr>
        <p:txBody>
          <a:bodyPr/>
          <a:lstStyle/>
          <a:p>
            <a:pPr eaLnBrk="1" hangingPunct="1"/>
            <a:r>
              <a:rPr lang="en-US" altLang="ko-KR"/>
              <a:t>use refinement of KDC to secure email</a:t>
            </a:r>
          </a:p>
          <a:p>
            <a:pPr lvl="1" eaLnBrk="1" hangingPunct="1"/>
            <a:r>
              <a:rPr lang="en-US" altLang="ko-KR">
                <a:solidFill>
                  <a:srgbClr val="0000FF"/>
                </a:solidFill>
              </a:rPr>
              <a:t>since B no online, drop steps 4 &amp; 5</a:t>
            </a:r>
          </a:p>
          <a:p>
            <a:pPr eaLnBrk="1" hangingPunct="1"/>
            <a:r>
              <a:rPr lang="en-US" altLang="ko-KR"/>
              <a:t>protocol becomes:</a:t>
            </a:r>
            <a:endParaRPr lang="en-AU" altLang="ko-KR"/>
          </a:p>
          <a:p>
            <a:pPr lvl="1" eaLnBrk="1" hangingPunct="1">
              <a:buFont typeface="Wingdings" pitchFamily="2" charset="2"/>
              <a:buNone/>
            </a:pPr>
            <a:r>
              <a:rPr lang="en-AU" altLang="ko-KR" b="1">
                <a:solidFill>
                  <a:srgbClr val="0000FF"/>
                </a:solidFill>
              </a:rPr>
              <a:t>1. </a:t>
            </a:r>
            <a:r>
              <a:rPr lang="en-AU" altLang="ko-KR">
                <a:solidFill>
                  <a:srgbClr val="0000FF"/>
                </a:solidFill>
              </a:rPr>
              <a:t>A</a:t>
            </a:r>
            <a:r>
              <a:rPr lang="en-AU" altLang="ko-KR">
                <a:ea typeface="굴림" panose="020B0600000101010101" pitchFamily="34" charset="-127"/>
                <a:sym typeface="Wingdings" pitchFamily="2" charset="2"/>
              </a:rPr>
              <a:t>  </a:t>
            </a:r>
            <a:r>
              <a:rPr lang="en-AU" altLang="ko-KR">
                <a:solidFill>
                  <a:srgbClr val="0000FF"/>
                </a:solidFill>
              </a:rPr>
              <a:t>KDC  :  </a:t>
            </a:r>
            <a:r>
              <a:rPr lang="en-AU" altLang="ko-KR" i="1">
                <a:solidFill>
                  <a:srgbClr val="0000FF"/>
                </a:solidFill>
              </a:rPr>
              <a:t>ID</a:t>
            </a:r>
            <a:r>
              <a:rPr lang="en-AU" altLang="ko-KR" i="1" baseline="-25000">
                <a:solidFill>
                  <a:srgbClr val="0000FF"/>
                </a:solidFill>
              </a:rPr>
              <a:t>A</a:t>
            </a:r>
            <a:r>
              <a:rPr lang="en-AU" altLang="ko-KR" i="1">
                <a:solidFill>
                  <a:srgbClr val="0000FF"/>
                </a:solidFill>
              </a:rPr>
              <a:t> </a:t>
            </a:r>
            <a:r>
              <a:rPr lang="en-AU" altLang="ko-KR">
                <a:solidFill>
                  <a:srgbClr val="0000FF"/>
                </a:solidFill>
              </a:rPr>
              <a:t>|| </a:t>
            </a:r>
            <a:r>
              <a:rPr lang="en-AU" altLang="ko-KR" i="1">
                <a:solidFill>
                  <a:srgbClr val="0000FF"/>
                </a:solidFill>
              </a:rPr>
              <a:t>ID</a:t>
            </a:r>
            <a:r>
              <a:rPr lang="en-AU" altLang="ko-KR" i="1" baseline="-25000">
                <a:solidFill>
                  <a:srgbClr val="0000FF"/>
                </a:solidFill>
              </a:rPr>
              <a:t>B</a:t>
            </a:r>
            <a:r>
              <a:rPr lang="en-AU" altLang="ko-KR" i="1">
                <a:solidFill>
                  <a:srgbClr val="0000FF"/>
                </a:solidFill>
              </a:rPr>
              <a:t> </a:t>
            </a:r>
            <a:r>
              <a:rPr lang="en-AU" altLang="ko-KR">
                <a:solidFill>
                  <a:srgbClr val="0000FF"/>
                </a:solidFill>
              </a:rPr>
              <a:t>|| </a:t>
            </a:r>
            <a:r>
              <a:rPr lang="en-AU" altLang="ko-KR" i="1">
                <a:solidFill>
                  <a:srgbClr val="0000FF"/>
                </a:solidFill>
              </a:rPr>
              <a:t>N</a:t>
            </a:r>
            <a:r>
              <a:rPr lang="en-AU" altLang="ko-KR" i="1" baseline="-25000">
                <a:solidFill>
                  <a:srgbClr val="0000FF"/>
                </a:solidFill>
              </a:rPr>
              <a:t>1</a:t>
            </a:r>
            <a:endParaRPr lang="en-AU" altLang="ko-KR">
              <a:solidFill>
                <a:srgbClr val="0000FF"/>
              </a:solidFill>
            </a:endParaRPr>
          </a:p>
          <a:p>
            <a:pPr lvl="1" eaLnBrk="1" hangingPunct="1">
              <a:buFont typeface="Wingdings" pitchFamily="2" charset="2"/>
              <a:buNone/>
            </a:pPr>
            <a:r>
              <a:rPr lang="en-AU" altLang="ko-KR" b="1">
                <a:solidFill>
                  <a:srgbClr val="0000FF"/>
                </a:solidFill>
              </a:rPr>
              <a:t>2</a:t>
            </a:r>
            <a:r>
              <a:rPr lang="en-AU" altLang="ko-KR">
                <a:solidFill>
                  <a:srgbClr val="0000FF"/>
                </a:solidFill>
              </a:rPr>
              <a:t>. KDC </a:t>
            </a:r>
            <a:r>
              <a:rPr lang="en-AU" altLang="ko-KR">
                <a:ea typeface="굴림" panose="020B0600000101010101" pitchFamily="34" charset="-127"/>
                <a:sym typeface="Wingdings" pitchFamily="2" charset="2"/>
              </a:rPr>
              <a:t></a:t>
            </a:r>
            <a:r>
              <a:rPr lang="en-AU" altLang="ko-KR">
                <a:solidFill>
                  <a:srgbClr val="0000FF"/>
                </a:solidFill>
              </a:rPr>
              <a:t> A   :  E</a:t>
            </a:r>
            <a:r>
              <a:rPr lang="en-AU" altLang="ko-KR" baseline="-25000">
                <a:solidFill>
                  <a:srgbClr val="0000FF"/>
                </a:solidFill>
              </a:rPr>
              <a:t>Ka</a:t>
            </a:r>
            <a:r>
              <a:rPr lang="en-AU" altLang="ko-KR">
                <a:solidFill>
                  <a:srgbClr val="FF0000"/>
                </a:solidFill>
              </a:rPr>
              <a:t>(</a:t>
            </a:r>
            <a:r>
              <a:rPr lang="en-AU" altLang="ko-KR">
                <a:solidFill>
                  <a:srgbClr val="0000FF"/>
                </a:solidFill>
              </a:rPr>
              <a:t> </a:t>
            </a:r>
            <a:r>
              <a:rPr lang="en-AU" altLang="ko-KR">
                <a:solidFill>
                  <a:srgbClr val="00B050"/>
                </a:solidFill>
              </a:rPr>
              <a:t>[</a:t>
            </a:r>
            <a:r>
              <a:rPr lang="en-AU" altLang="ko-KR">
                <a:solidFill>
                  <a:srgbClr val="0000FF"/>
                </a:solidFill>
              </a:rPr>
              <a:t>K</a:t>
            </a:r>
            <a:r>
              <a:rPr lang="en-AU" altLang="ko-KR" baseline="-25000">
                <a:solidFill>
                  <a:srgbClr val="0000FF"/>
                </a:solidFill>
              </a:rPr>
              <a:t>s</a:t>
            </a:r>
            <a:r>
              <a:rPr lang="en-AU" altLang="ko-KR">
                <a:solidFill>
                  <a:srgbClr val="0000FF"/>
                </a:solidFill>
              </a:rPr>
              <a:t>||</a:t>
            </a:r>
            <a:r>
              <a:rPr lang="en-AU" altLang="ko-KR" i="1">
                <a:solidFill>
                  <a:srgbClr val="0000FF"/>
                </a:solidFill>
              </a:rPr>
              <a:t>ID</a:t>
            </a:r>
            <a:r>
              <a:rPr lang="en-AU" altLang="ko-KR" i="1" baseline="-25000">
                <a:solidFill>
                  <a:srgbClr val="0000FF"/>
                </a:solidFill>
              </a:rPr>
              <a:t>B</a:t>
            </a:r>
            <a:r>
              <a:rPr lang="en-AU" altLang="ko-KR">
                <a:solidFill>
                  <a:srgbClr val="0000FF"/>
                </a:solidFill>
              </a:rPr>
              <a:t>||</a:t>
            </a:r>
            <a:r>
              <a:rPr lang="en-AU" altLang="ko-KR" i="1">
                <a:solidFill>
                  <a:srgbClr val="0000FF"/>
                </a:solidFill>
              </a:rPr>
              <a:t>N</a:t>
            </a:r>
            <a:r>
              <a:rPr lang="en-AU" altLang="ko-KR" i="1" baseline="-25000">
                <a:solidFill>
                  <a:srgbClr val="0000FF"/>
                </a:solidFill>
              </a:rPr>
              <a:t>1 </a:t>
            </a:r>
            <a:r>
              <a:rPr lang="en-AU" altLang="ko-KR">
                <a:solidFill>
                  <a:srgbClr val="0000FF"/>
                </a:solidFill>
              </a:rPr>
              <a:t>|| </a:t>
            </a:r>
            <a:r>
              <a:rPr lang="en-AU" altLang="ko-KR">
                <a:solidFill>
                  <a:srgbClr val="C00000"/>
                </a:solidFill>
              </a:rPr>
              <a:t>E</a:t>
            </a:r>
            <a:r>
              <a:rPr lang="en-AU" altLang="ko-KR" baseline="-25000">
                <a:solidFill>
                  <a:srgbClr val="C00000"/>
                </a:solidFill>
              </a:rPr>
              <a:t>Kb</a:t>
            </a:r>
            <a:r>
              <a:rPr lang="en-AU" altLang="ko-KR">
                <a:solidFill>
                  <a:srgbClr val="C00000"/>
                </a:solidFill>
              </a:rPr>
              <a:t>([</a:t>
            </a:r>
            <a:r>
              <a:rPr lang="en-AU" altLang="ko-KR" i="1">
                <a:solidFill>
                  <a:srgbClr val="C00000"/>
                </a:solidFill>
              </a:rPr>
              <a:t>K</a:t>
            </a:r>
            <a:r>
              <a:rPr lang="en-AU" altLang="ko-KR" baseline="-25000">
                <a:solidFill>
                  <a:srgbClr val="C00000"/>
                </a:solidFill>
              </a:rPr>
              <a:t>s</a:t>
            </a:r>
            <a:r>
              <a:rPr lang="en-AU" altLang="ko-KR">
                <a:solidFill>
                  <a:srgbClr val="C00000"/>
                </a:solidFill>
              </a:rPr>
              <a:t>||</a:t>
            </a:r>
            <a:r>
              <a:rPr lang="en-AU" altLang="ko-KR" i="1">
                <a:solidFill>
                  <a:srgbClr val="C00000"/>
                </a:solidFill>
              </a:rPr>
              <a:t>ID</a:t>
            </a:r>
            <a:r>
              <a:rPr lang="en-AU" altLang="ko-KR" i="1" baseline="-25000">
                <a:solidFill>
                  <a:srgbClr val="C00000"/>
                </a:solidFill>
              </a:rPr>
              <a:t>A</a:t>
            </a:r>
            <a:r>
              <a:rPr lang="en-AU" altLang="ko-KR">
                <a:solidFill>
                  <a:srgbClr val="C00000"/>
                </a:solidFill>
              </a:rPr>
              <a:t>])</a:t>
            </a:r>
            <a:r>
              <a:rPr lang="en-AU" altLang="ko-KR">
                <a:solidFill>
                  <a:srgbClr val="00B050"/>
                </a:solidFill>
              </a:rPr>
              <a:t>]</a:t>
            </a:r>
            <a:r>
              <a:rPr lang="en-AU" altLang="ko-KR">
                <a:solidFill>
                  <a:srgbClr val="FF0000"/>
                </a:solidFill>
              </a:rPr>
              <a:t>)</a:t>
            </a:r>
            <a:endParaRPr lang="en-AU" altLang="ko-KR" i="1">
              <a:solidFill>
                <a:srgbClr val="FF0000"/>
              </a:solidFill>
            </a:endParaRPr>
          </a:p>
          <a:p>
            <a:pPr lvl="1" eaLnBrk="1" hangingPunct="1">
              <a:buFont typeface="Wingdings" pitchFamily="2" charset="2"/>
              <a:buNone/>
            </a:pPr>
            <a:r>
              <a:rPr lang="en-AU" altLang="ko-KR" b="1">
                <a:solidFill>
                  <a:srgbClr val="0000FF"/>
                </a:solidFill>
              </a:rPr>
              <a:t>3. </a:t>
            </a:r>
            <a:r>
              <a:rPr lang="en-AU" altLang="ko-KR">
                <a:solidFill>
                  <a:srgbClr val="0000FF"/>
                </a:solidFill>
              </a:rPr>
              <a:t>A </a:t>
            </a:r>
            <a:r>
              <a:rPr lang="en-AU" altLang="ko-KR">
                <a:ea typeface="굴림" panose="020B0600000101010101" pitchFamily="34" charset="-127"/>
                <a:sym typeface="Wingdings" pitchFamily="2" charset="2"/>
              </a:rPr>
              <a:t></a:t>
            </a:r>
            <a:r>
              <a:rPr lang="en-AU" altLang="ko-KR">
                <a:solidFill>
                  <a:srgbClr val="0000FF"/>
                </a:solidFill>
              </a:rPr>
              <a:t> B        :  </a:t>
            </a:r>
            <a:r>
              <a:rPr lang="en-AU" altLang="ko-KR">
                <a:solidFill>
                  <a:srgbClr val="C00000"/>
                </a:solidFill>
              </a:rPr>
              <a:t>E</a:t>
            </a:r>
            <a:r>
              <a:rPr lang="en-AU" altLang="ko-KR" baseline="-25000">
                <a:solidFill>
                  <a:srgbClr val="C00000"/>
                </a:solidFill>
              </a:rPr>
              <a:t>Kb</a:t>
            </a:r>
            <a:r>
              <a:rPr lang="en-AU" altLang="ko-KR">
                <a:solidFill>
                  <a:srgbClr val="C00000"/>
                </a:solidFill>
              </a:rPr>
              <a:t>([</a:t>
            </a:r>
            <a:r>
              <a:rPr lang="en-AU" altLang="ko-KR" i="1">
                <a:solidFill>
                  <a:srgbClr val="C00000"/>
                </a:solidFill>
              </a:rPr>
              <a:t>K</a:t>
            </a:r>
            <a:r>
              <a:rPr lang="en-AU" altLang="ko-KR" baseline="-25000">
                <a:solidFill>
                  <a:srgbClr val="C00000"/>
                </a:solidFill>
              </a:rPr>
              <a:t>s</a:t>
            </a:r>
            <a:r>
              <a:rPr lang="en-AU" altLang="ko-KR">
                <a:solidFill>
                  <a:srgbClr val="C00000"/>
                </a:solidFill>
              </a:rPr>
              <a:t>||</a:t>
            </a:r>
            <a:r>
              <a:rPr lang="en-AU" altLang="ko-KR" i="1">
                <a:solidFill>
                  <a:srgbClr val="C00000"/>
                </a:solidFill>
              </a:rPr>
              <a:t>ID</a:t>
            </a:r>
            <a:r>
              <a:rPr lang="en-AU" altLang="ko-KR" i="1" baseline="-25000">
                <a:solidFill>
                  <a:srgbClr val="C00000"/>
                </a:solidFill>
              </a:rPr>
              <a:t>A</a:t>
            </a:r>
            <a:r>
              <a:rPr lang="en-AU" altLang="ko-KR">
                <a:solidFill>
                  <a:srgbClr val="C00000"/>
                </a:solidFill>
              </a:rPr>
              <a:t>]) </a:t>
            </a:r>
            <a:r>
              <a:rPr lang="en-AU" altLang="ko-KR">
                <a:solidFill>
                  <a:srgbClr val="0000FF"/>
                </a:solidFill>
              </a:rPr>
              <a:t>|| E(K</a:t>
            </a:r>
            <a:r>
              <a:rPr lang="en-AU" altLang="ko-KR" baseline="-25000">
                <a:solidFill>
                  <a:srgbClr val="0000FF"/>
                </a:solidFill>
              </a:rPr>
              <a:t>s</a:t>
            </a:r>
            <a:r>
              <a:rPr lang="en-AU" altLang="ko-KR">
                <a:solidFill>
                  <a:srgbClr val="0000FF"/>
                </a:solidFill>
              </a:rPr>
              <a:t>, M)</a:t>
            </a:r>
            <a:endParaRPr lang="en-US" altLang="ko-KR">
              <a:solidFill>
                <a:srgbClr val="0000FF"/>
              </a:solidFill>
            </a:endParaRPr>
          </a:p>
          <a:p>
            <a:pPr eaLnBrk="1" hangingPunct="1"/>
            <a:r>
              <a:rPr lang="en-US" altLang="ko-KR"/>
              <a:t>provides encryption &amp; some authentication</a:t>
            </a:r>
          </a:p>
          <a:p>
            <a:pPr eaLnBrk="1" hangingPunct="1"/>
            <a:r>
              <a:rPr lang="en-US" altLang="ko-KR"/>
              <a:t>does not protect from replay attack</a:t>
            </a:r>
          </a:p>
        </p:txBody>
      </p:sp>
      <p:sp>
        <p:nvSpPr>
          <p:cNvPr id="33795" name="Rectangle 13">
            <a:extLst>
              <a:ext uri="{FF2B5EF4-FFF2-40B4-BE49-F238E27FC236}">
                <a16:creationId xmlns:a16="http://schemas.microsoft.com/office/drawing/2014/main" id="{791BE940-5986-E245-9C0C-2F4AD3745FA6}"/>
              </a:ext>
            </a:extLst>
          </p:cNvPr>
          <p:cNvSpPr txBox="1">
            <a:spLocks noGrp="1" noChangeArrowheads="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gn="r" eaLnBrk="1" latinLnBrk="0" hangingPunct="1">
              <a:spcBef>
                <a:spcPct val="0"/>
              </a:spcBef>
              <a:buClrTx/>
              <a:buSzTx/>
              <a:buFontTx/>
              <a:buNone/>
            </a:pPr>
            <a:fld id="{D8D5BF47-5A7A-7F4E-BF4E-64E5534E6E95}" type="slidenum">
              <a:rPr kumimoji="0" lang="en-US" altLang="ko-KR" sz="1000" u="none">
                <a:solidFill>
                  <a:schemeClr val="tx2"/>
                </a:solidFill>
                <a:latin typeface="Tahoma" panose="020B0604030504040204" pitchFamily="34" charset="0"/>
                <a:cs typeface="Times New Roman (Hebrew)" panose="02020603050405020304" pitchFamily="18" charset="0"/>
              </a:rPr>
              <a:pPr algn="r" eaLnBrk="1" latinLnBrk="0" hangingPunct="1">
                <a:spcBef>
                  <a:spcPct val="0"/>
                </a:spcBef>
                <a:buClrTx/>
                <a:buSzTx/>
                <a:buFontTx/>
                <a:buNone/>
              </a:pPr>
              <a:t>36</a:t>
            </a:fld>
            <a:endParaRPr kumimoji="0" lang="en-US" altLang="ko-KR" sz="1000" u="none">
              <a:solidFill>
                <a:schemeClr val="tx2"/>
              </a:solidFill>
              <a:latin typeface="Tahoma" panose="020B0604030504040204" pitchFamily="34" charset="0"/>
              <a:cs typeface="Times New Roman (Hebrew)" panose="020206030504050203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a:extLst>
              <a:ext uri="{FF2B5EF4-FFF2-40B4-BE49-F238E27FC236}">
                <a16:creationId xmlns:a16="http://schemas.microsoft.com/office/drawing/2014/main" id="{21CB54F1-4FF4-4F4C-98F1-E1D311B31F26}"/>
              </a:ext>
            </a:extLst>
          </p:cNvPr>
          <p:cNvSpPr>
            <a:spLocks noChangeArrowheads="1"/>
          </p:cNvSpPr>
          <p:nvPr/>
        </p:nvSpPr>
        <p:spPr bwMode="auto">
          <a:xfrm>
            <a:off x="1143000" y="0"/>
            <a:ext cx="7793038"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spcBef>
                <a:spcPct val="0"/>
              </a:spcBef>
              <a:buClrTx/>
              <a:buSzTx/>
              <a:buFontTx/>
              <a:buNone/>
            </a:pPr>
            <a:r>
              <a:rPr lang="en-US" altLang="ko-KR" sz="4000" u="none">
                <a:solidFill>
                  <a:srgbClr val="333399"/>
                </a:solidFill>
                <a:latin typeface="Tahoma" panose="020B0604030504040204" pitchFamily="34" charset="0"/>
                <a:ea typeface="굴림" panose="020B0600000101010101" pitchFamily="34" charset="-127"/>
                <a:cs typeface="Tahoma" panose="020B0604030504040204" pitchFamily="34" charset="0"/>
              </a:rPr>
              <a:t>Agenda</a:t>
            </a:r>
          </a:p>
        </p:txBody>
      </p:sp>
      <p:sp>
        <p:nvSpPr>
          <p:cNvPr id="35842" name="Rectangle 3">
            <a:extLst>
              <a:ext uri="{FF2B5EF4-FFF2-40B4-BE49-F238E27FC236}">
                <a16:creationId xmlns:a16="http://schemas.microsoft.com/office/drawing/2014/main" id="{BF4F78A6-87D0-F148-A408-46E5B7EB6E95}"/>
              </a:ext>
            </a:extLst>
          </p:cNvPr>
          <p:cNvSpPr>
            <a:spLocks noChangeArrowheads="1"/>
          </p:cNvSpPr>
          <p:nvPr/>
        </p:nvSpPr>
        <p:spPr bwMode="auto">
          <a:xfrm>
            <a:off x="838200" y="1295400"/>
            <a:ext cx="7772400" cy="483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800100" indent="-34290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spcBef>
                <a:spcPct val="40000"/>
              </a:spcBef>
              <a:buClr>
                <a:schemeClr val="folHlink"/>
              </a:buClr>
              <a:buSzPct val="60000"/>
              <a:buFont typeface="Wingdings" pitchFamily="2" charset="2"/>
              <a:buChar char="n"/>
            </a:pPr>
            <a:r>
              <a:rPr lang="en-US" altLang="ko-KR" sz="2800" u="none">
                <a:latin typeface="Tahoma" panose="020B0604030504040204" pitchFamily="34" charset="0"/>
                <a:ea typeface="굴림" panose="020B0600000101010101" pitchFamily="34" charset="-127"/>
                <a:cs typeface="Tahoma" panose="020B0604030504040204" pitchFamily="34" charset="0"/>
              </a:rPr>
              <a:t>Public Key Cryptography – basics</a:t>
            </a:r>
          </a:p>
          <a:p>
            <a:pPr>
              <a:spcBef>
                <a:spcPct val="40000"/>
              </a:spcBef>
              <a:buClr>
                <a:schemeClr val="folHlink"/>
              </a:buClr>
              <a:buSzPct val="60000"/>
              <a:buFont typeface="Wingdings" pitchFamily="2" charset="2"/>
              <a:buChar char="n"/>
            </a:pPr>
            <a:r>
              <a:rPr lang="en-US" altLang="ko-KR" sz="2800" u="none" smtClean="0">
                <a:latin typeface="Tahoma" panose="020B0604030504040204" pitchFamily="34" charset="0"/>
                <a:ea typeface="굴림" panose="020B0600000101010101" pitchFamily="34" charset="-127"/>
                <a:cs typeface="Tahoma" panose="020B0604030504040204" pitchFamily="34" charset="0"/>
              </a:rPr>
              <a:t>Authentication </a:t>
            </a:r>
            <a:r>
              <a:rPr lang="en-US" altLang="ko-KR" sz="2800" u="none">
                <a:latin typeface="Tahoma" panose="020B0604030504040204" pitchFamily="34" charset="0"/>
                <a:ea typeface="굴림" panose="020B0600000101010101" pitchFamily="34" charset="-127"/>
                <a:cs typeface="Tahoma" panose="020B0604030504040204" pitchFamily="34" charset="0"/>
              </a:rPr>
              <a:t>Protocols</a:t>
            </a:r>
          </a:p>
          <a:p>
            <a:pPr lvl="1">
              <a:spcBef>
                <a:spcPct val="40000"/>
              </a:spcBef>
              <a:buClr>
                <a:schemeClr val="folHlink"/>
              </a:buClr>
              <a:buSzPct val="60000"/>
              <a:buFont typeface="Arial" panose="020B0604020202020204" pitchFamily="34" charset="0"/>
              <a:buChar char="•"/>
            </a:pPr>
            <a:r>
              <a:rPr lang="en-US" altLang="ko-KR" u="none">
                <a:latin typeface="Tahoma" panose="020B0604030504040204" pitchFamily="34" charset="0"/>
                <a:ea typeface="굴림" panose="020B0600000101010101" pitchFamily="34" charset="-127"/>
                <a:cs typeface="Tahoma" panose="020B0604030504040204" pitchFamily="34" charset="0"/>
              </a:rPr>
              <a:t>Symmetric Encryption Approaches</a:t>
            </a:r>
          </a:p>
          <a:p>
            <a:pPr lvl="1">
              <a:spcBef>
                <a:spcPct val="40000"/>
              </a:spcBef>
              <a:buClr>
                <a:schemeClr val="folHlink"/>
              </a:buClr>
              <a:buSzPct val="60000"/>
              <a:buFont typeface="Arial" panose="020B0604020202020204" pitchFamily="34" charset="0"/>
              <a:buChar char="•"/>
            </a:pPr>
            <a:r>
              <a:rPr lang="en-US" altLang="ko-KR" u="none">
                <a:latin typeface="Tahoma" panose="020B0604030504040204" pitchFamily="34" charset="0"/>
                <a:ea typeface="굴림" panose="020B0600000101010101" pitchFamily="34" charset="-127"/>
                <a:cs typeface="Tahoma" panose="020B0604030504040204" pitchFamily="34" charset="0"/>
              </a:rPr>
              <a:t>Public Key Encryption Approaches </a:t>
            </a:r>
          </a:p>
          <a:p>
            <a:pPr lvl="1">
              <a:spcBef>
                <a:spcPct val="40000"/>
              </a:spcBef>
              <a:buClr>
                <a:schemeClr val="folHlink"/>
              </a:buClr>
              <a:buSzPct val="60000"/>
              <a:buFont typeface="Arial" panose="020B0604020202020204" pitchFamily="34" charset="0"/>
              <a:buChar char="•"/>
            </a:pPr>
            <a:r>
              <a:rPr lang="en-US" altLang="ko-KR" u="none">
                <a:latin typeface="Tahoma" panose="020B0604030504040204" pitchFamily="34" charset="0"/>
                <a:ea typeface="굴림" panose="020B0600000101010101" pitchFamily="34" charset="-127"/>
                <a:cs typeface="Tahoma" panose="020B0604030504040204" pitchFamily="34" charset="0"/>
              </a:rPr>
              <a:t>One Way Authentication</a:t>
            </a:r>
          </a:p>
          <a:p>
            <a:pPr>
              <a:spcBef>
                <a:spcPct val="40000"/>
              </a:spcBef>
              <a:buClr>
                <a:schemeClr val="folHlink"/>
              </a:buClr>
              <a:buSzPct val="60000"/>
              <a:buFont typeface="Wingdings" pitchFamily="2" charset="2"/>
              <a:buChar char="n"/>
            </a:pPr>
            <a:r>
              <a:rPr lang="en-US" altLang="ko-KR" sz="2800" u="none">
                <a:latin typeface="Tahoma" panose="020B0604030504040204" pitchFamily="34" charset="0"/>
                <a:ea typeface="굴림" panose="020B0600000101010101" pitchFamily="34" charset="-127"/>
                <a:cs typeface="Tahoma" panose="020B0604030504040204" pitchFamily="34" charset="0"/>
              </a:rPr>
              <a:t>Kerberos </a:t>
            </a:r>
          </a:p>
          <a:p>
            <a:pPr>
              <a:spcBef>
                <a:spcPct val="40000"/>
              </a:spcBef>
              <a:buClr>
                <a:schemeClr val="folHlink"/>
              </a:buClr>
              <a:buSzPct val="60000"/>
              <a:buFont typeface="Wingdings" pitchFamily="2" charset="2"/>
              <a:buChar char="n"/>
            </a:pPr>
            <a:endParaRPr lang="en-US" altLang="ko-KR" sz="2800" u="none">
              <a:latin typeface="Tahoma" panose="020B0604030504040204" pitchFamily="34" charset="0"/>
              <a:ea typeface="굴림" panose="020B0600000101010101" pitchFamily="34" charset="-127"/>
              <a:cs typeface="Tahoma" panose="020B0604030504040204" pitchFamily="34" charset="0"/>
            </a:endParaRPr>
          </a:p>
          <a:p>
            <a:pPr>
              <a:spcBef>
                <a:spcPct val="40000"/>
              </a:spcBef>
              <a:buClr>
                <a:schemeClr val="folHlink"/>
              </a:buClr>
              <a:buSzPct val="60000"/>
              <a:buFont typeface="Wingdings" pitchFamily="2" charset="2"/>
              <a:buChar char="n"/>
            </a:pPr>
            <a:endParaRPr lang="en-US" altLang="ko-KR" sz="2800" u="none">
              <a:latin typeface="Tahoma" panose="020B0604030504040204" pitchFamily="34" charset="0"/>
              <a:ea typeface="굴림" panose="020B0600000101010101" pitchFamily="34" charset="-127"/>
              <a:cs typeface="Tahoma" panose="020B0604030504040204" pitchFamily="34" charset="0"/>
            </a:endParaRPr>
          </a:p>
        </p:txBody>
      </p:sp>
      <p:sp>
        <p:nvSpPr>
          <p:cNvPr id="35843" name="Rectangle 13">
            <a:extLst>
              <a:ext uri="{FF2B5EF4-FFF2-40B4-BE49-F238E27FC236}">
                <a16:creationId xmlns:a16="http://schemas.microsoft.com/office/drawing/2014/main" id="{5006BE53-993B-4A49-A777-3BE826D5AC0C}"/>
              </a:ext>
            </a:extLst>
          </p:cNvPr>
          <p:cNvSpPr txBox="1">
            <a:spLocks noGrp="1" noChangeArrowheads="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gn="r" eaLnBrk="1" latinLnBrk="0" hangingPunct="1">
              <a:spcBef>
                <a:spcPct val="0"/>
              </a:spcBef>
              <a:buClrTx/>
              <a:buSzTx/>
              <a:buFontTx/>
              <a:buNone/>
            </a:pPr>
            <a:fld id="{5F333928-7290-7E4C-AD21-C79E6CFFD3BB}" type="slidenum">
              <a:rPr kumimoji="0" lang="en-US" altLang="ko-KR" sz="1000" u="none">
                <a:solidFill>
                  <a:schemeClr val="tx2"/>
                </a:solidFill>
                <a:latin typeface="Tahoma" panose="020B0604030504040204" pitchFamily="34" charset="0"/>
                <a:cs typeface="Times New Roman (Hebrew)" panose="02020603050405020304" pitchFamily="18" charset="0"/>
              </a:rPr>
              <a:pPr algn="r" eaLnBrk="1" latinLnBrk="0" hangingPunct="1">
                <a:spcBef>
                  <a:spcPct val="0"/>
                </a:spcBef>
                <a:buClrTx/>
                <a:buSzTx/>
                <a:buFontTx/>
                <a:buNone/>
              </a:pPr>
              <a:t>37</a:t>
            </a:fld>
            <a:endParaRPr kumimoji="0" lang="en-US" altLang="ko-KR" sz="1000" u="none">
              <a:solidFill>
                <a:schemeClr val="tx2"/>
              </a:solidFill>
              <a:latin typeface="Tahoma" panose="020B0604030504040204" pitchFamily="34" charset="0"/>
              <a:cs typeface="Times New Roman (Hebrew)" panose="02020603050405020304" pitchFamily="18" charset="0"/>
            </a:endParaRPr>
          </a:p>
        </p:txBody>
      </p:sp>
      <p:sp>
        <p:nvSpPr>
          <p:cNvPr id="6" name="Rectangle 16">
            <a:extLst>
              <a:ext uri="{FF2B5EF4-FFF2-40B4-BE49-F238E27FC236}">
                <a16:creationId xmlns:a16="http://schemas.microsoft.com/office/drawing/2014/main" id="{60C201D4-4D65-214D-97E5-5FE0FB1906F4}"/>
              </a:ext>
            </a:extLst>
          </p:cNvPr>
          <p:cNvSpPr>
            <a:spLocks noChangeArrowheads="1"/>
          </p:cNvSpPr>
          <p:nvPr/>
        </p:nvSpPr>
        <p:spPr bwMode="auto">
          <a:xfrm>
            <a:off x="323850" y="1103312"/>
            <a:ext cx="8820150" cy="3117775"/>
          </a:xfrm>
          <a:prstGeom prst="rect">
            <a:avLst/>
          </a:prstGeom>
          <a:solidFill>
            <a:srgbClr val="CCFFFF">
              <a:alpha val="85881"/>
            </a:srgbClr>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lIns="90000" tIns="46800" rIns="90000" bIns="46800" anchor="ctr"/>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eaLnBrk="1" hangingPunct="1">
              <a:lnSpc>
                <a:spcPct val="130000"/>
              </a:lnSpc>
              <a:spcBef>
                <a:spcPct val="0"/>
              </a:spcBef>
              <a:buClr>
                <a:srgbClr val="6600CC"/>
              </a:buClr>
              <a:buSzTx/>
              <a:buFont typeface="굴림체" panose="020B0609000101010101" pitchFamily="49" charset="-127"/>
              <a:buChar char="◈"/>
            </a:pPr>
            <a:endParaRPr lang="ko-KR" altLang="en-US" sz="1800" u="none">
              <a:latin typeface="Arial" panose="020B0604020202020204" pitchFamily="34" charset="0"/>
              <a:ea typeface="굴림체" panose="020B0609000101010101" pitchFamily="49" charset="-127"/>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3">
            <a:extLst>
              <a:ext uri="{FF2B5EF4-FFF2-40B4-BE49-F238E27FC236}">
                <a16:creationId xmlns:a16="http://schemas.microsoft.com/office/drawing/2014/main" id="{094D21ED-46E9-0A4E-9AE4-578F076DAFD6}"/>
              </a:ext>
            </a:extLst>
          </p:cNvPr>
          <p:cNvSpPr>
            <a:spLocks noGrp="1"/>
          </p:cNvSpPr>
          <p:nvPr>
            <p:ph type="body" idx="4294967295"/>
          </p:nvPr>
        </p:nvSpPr>
        <p:spPr/>
        <p:txBody>
          <a:bodyPr/>
          <a:lstStyle/>
          <a:p>
            <a:r>
              <a:rPr lang="en-AU" altLang="ko-KR">
                <a:ea typeface="굴림" panose="020B0600000101010101" pitchFamily="34" charset="-127"/>
              </a:rPr>
              <a:t>trusted key server system from MIT </a:t>
            </a:r>
          </a:p>
          <a:p>
            <a:r>
              <a:rPr lang="en-AU" altLang="ko-KR">
                <a:ea typeface="굴림" panose="020B0600000101010101" pitchFamily="34" charset="-127"/>
              </a:rPr>
              <a:t>provides centralised private-key third-party authentication in a distributed network</a:t>
            </a:r>
          </a:p>
          <a:p>
            <a:pPr lvl="1"/>
            <a:r>
              <a:rPr lang="en-AU" altLang="ko-KR">
                <a:solidFill>
                  <a:srgbClr val="0000CC"/>
                </a:solidFill>
                <a:ea typeface="굴림" panose="020B0600000101010101" pitchFamily="34" charset="-127"/>
              </a:rPr>
              <a:t>allows users access to services distributed through network</a:t>
            </a:r>
          </a:p>
          <a:p>
            <a:pPr lvl="1"/>
            <a:r>
              <a:rPr lang="en-AU" altLang="ko-KR">
                <a:solidFill>
                  <a:srgbClr val="0000CC"/>
                </a:solidFill>
                <a:ea typeface="굴림" panose="020B0600000101010101" pitchFamily="34" charset="-127"/>
              </a:rPr>
              <a:t>without needing to trust all workstations</a:t>
            </a:r>
          </a:p>
          <a:p>
            <a:pPr lvl="1"/>
            <a:r>
              <a:rPr lang="en-AU" altLang="ko-KR">
                <a:solidFill>
                  <a:srgbClr val="0000CC"/>
                </a:solidFill>
                <a:ea typeface="굴림" panose="020B0600000101010101" pitchFamily="34" charset="-127"/>
              </a:rPr>
              <a:t>rather all trust a central authentication server</a:t>
            </a:r>
          </a:p>
          <a:p>
            <a:r>
              <a:rPr lang="en-AU" altLang="ko-KR">
                <a:ea typeface="굴림" panose="020B0600000101010101" pitchFamily="34" charset="-127"/>
              </a:rPr>
              <a:t>two versions in use: 4 &amp; 5</a:t>
            </a:r>
          </a:p>
        </p:txBody>
      </p:sp>
      <p:sp>
        <p:nvSpPr>
          <p:cNvPr id="37890" name="Rectangle 13">
            <a:extLst>
              <a:ext uri="{FF2B5EF4-FFF2-40B4-BE49-F238E27FC236}">
                <a16:creationId xmlns:a16="http://schemas.microsoft.com/office/drawing/2014/main" id="{6D06EAF1-306B-1046-95A1-D36C09903BB7}"/>
              </a:ext>
            </a:extLst>
          </p:cNvPr>
          <p:cNvSpPr txBox="1">
            <a:spLocks noGrp="1" noChangeArrowheads="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gn="r" eaLnBrk="1" latinLnBrk="0" hangingPunct="1">
              <a:spcBef>
                <a:spcPct val="0"/>
              </a:spcBef>
              <a:buClrTx/>
              <a:buSzTx/>
              <a:buFontTx/>
              <a:buNone/>
            </a:pPr>
            <a:fld id="{91F06FD5-55C4-E741-A968-2F5E91DA2409}" type="slidenum">
              <a:rPr kumimoji="0" lang="en-US" altLang="ko-KR" sz="1000" u="none">
                <a:solidFill>
                  <a:schemeClr val="tx2"/>
                </a:solidFill>
                <a:latin typeface="Tahoma" panose="020B0604030504040204" pitchFamily="34" charset="0"/>
                <a:cs typeface="Times New Roman (Hebrew)" panose="02020603050405020304" pitchFamily="18" charset="0"/>
              </a:rPr>
              <a:pPr algn="r" eaLnBrk="1" latinLnBrk="0" hangingPunct="1">
                <a:spcBef>
                  <a:spcPct val="0"/>
                </a:spcBef>
                <a:buClrTx/>
                <a:buSzTx/>
                <a:buFontTx/>
                <a:buNone/>
              </a:pPr>
              <a:t>38</a:t>
            </a:fld>
            <a:endParaRPr kumimoji="0" lang="en-US" altLang="ko-KR" sz="1000" u="none">
              <a:solidFill>
                <a:schemeClr val="tx2"/>
              </a:solidFill>
              <a:latin typeface="Tahoma" panose="020B0604030504040204" pitchFamily="34" charset="0"/>
              <a:cs typeface="Times New Roman (Hebrew)" panose="02020603050405020304" pitchFamily="18" charset="0"/>
            </a:endParaRPr>
          </a:p>
        </p:txBody>
      </p:sp>
      <p:sp>
        <p:nvSpPr>
          <p:cNvPr id="37891" name="Rectangle 2">
            <a:extLst>
              <a:ext uri="{FF2B5EF4-FFF2-40B4-BE49-F238E27FC236}">
                <a16:creationId xmlns:a16="http://schemas.microsoft.com/office/drawing/2014/main" id="{8383B6F3-0261-2740-BFEB-9CBC98D54094}"/>
              </a:ext>
            </a:extLst>
          </p:cNvPr>
          <p:cNvSpPr>
            <a:spLocks noChangeArrowheads="1"/>
          </p:cNvSpPr>
          <p:nvPr/>
        </p:nvSpPr>
        <p:spPr bwMode="auto">
          <a:xfrm>
            <a:off x="1000125" y="0"/>
            <a:ext cx="80152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spcBef>
                <a:spcPct val="0"/>
              </a:spcBef>
              <a:buClrTx/>
              <a:buSzTx/>
              <a:buFontTx/>
              <a:buNone/>
            </a:pPr>
            <a:r>
              <a:rPr kumimoji="0" lang="en-AU" altLang="ko-KR" sz="4000" u="none">
                <a:solidFill>
                  <a:srgbClr val="333399"/>
                </a:solidFill>
                <a:latin typeface="Tahoma" panose="020B0604030504040204" pitchFamily="34" charset="0"/>
                <a:ea typeface="굴림" panose="020B0600000101010101" pitchFamily="34" charset="-127"/>
                <a:cs typeface="Tahoma" panose="020B0604030504040204" pitchFamily="34" charset="0"/>
              </a:rPr>
              <a:t>Kerberos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3">
            <a:extLst>
              <a:ext uri="{FF2B5EF4-FFF2-40B4-BE49-F238E27FC236}">
                <a16:creationId xmlns:a16="http://schemas.microsoft.com/office/drawing/2014/main" id="{489C0790-B5F2-F540-996C-B6864CD8EDEE}"/>
              </a:ext>
            </a:extLst>
          </p:cNvPr>
          <p:cNvSpPr>
            <a:spLocks noGrp="1"/>
          </p:cNvSpPr>
          <p:nvPr>
            <p:ph type="body" idx="4294967295"/>
          </p:nvPr>
        </p:nvSpPr>
        <p:spPr/>
        <p:txBody>
          <a:bodyPr/>
          <a:lstStyle/>
          <a:p>
            <a:r>
              <a:rPr lang="en-US" altLang="ko-KR"/>
              <a:t>its first report identified requirements as:</a:t>
            </a:r>
          </a:p>
          <a:p>
            <a:pPr lvl="1"/>
            <a:r>
              <a:rPr lang="en-US">
                <a:solidFill>
                  <a:srgbClr val="0000CC"/>
                </a:solidFill>
                <a:ea typeface="맑은 고딕" panose="020B0503020000020004" pitchFamily="34" charset="-127"/>
              </a:rPr>
              <a:t>secure</a:t>
            </a:r>
          </a:p>
          <a:p>
            <a:pPr lvl="1"/>
            <a:r>
              <a:rPr lang="en-US">
                <a:solidFill>
                  <a:srgbClr val="0000CC"/>
                </a:solidFill>
                <a:ea typeface="맑은 고딕" panose="020B0503020000020004" pitchFamily="34" charset="-127"/>
              </a:rPr>
              <a:t>reliable</a:t>
            </a:r>
          </a:p>
          <a:p>
            <a:pPr lvl="1"/>
            <a:r>
              <a:rPr lang="en-US">
                <a:solidFill>
                  <a:srgbClr val="0000CC"/>
                </a:solidFill>
                <a:ea typeface="맑은 고딕" panose="020B0503020000020004" pitchFamily="34" charset="-127"/>
              </a:rPr>
              <a:t>Transparent</a:t>
            </a:r>
            <a:endParaRPr lang="en-US" altLang="ko-KR">
              <a:solidFill>
                <a:srgbClr val="0000CC"/>
              </a:solidFill>
            </a:endParaRPr>
          </a:p>
          <a:p>
            <a:pPr lvl="2"/>
            <a:r>
              <a:rPr lang="en-US" altLang="ko-KR"/>
              <a:t>Ideally, the user should not be aware that authentication is taking place, beyond the requirement to enter a password. </a:t>
            </a:r>
            <a:endParaRPr lang="en-US">
              <a:solidFill>
                <a:srgbClr val="0000CC"/>
              </a:solidFill>
              <a:ea typeface="맑은 고딕" panose="020B0503020000020004" pitchFamily="34" charset="-127"/>
            </a:endParaRPr>
          </a:p>
          <a:p>
            <a:pPr lvl="1"/>
            <a:r>
              <a:rPr lang="en-US">
                <a:solidFill>
                  <a:srgbClr val="0000CC"/>
                </a:solidFill>
                <a:ea typeface="맑은 고딕" panose="020B0503020000020004" pitchFamily="34" charset="-127"/>
              </a:rPr>
              <a:t>scalable</a:t>
            </a:r>
          </a:p>
          <a:p>
            <a:r>
              <a:rPr lang="en-US" altLang="ko-KR"/>
              <a:t>implemented using an authentication protocol based on Needham-Schroeder</a:t>
            </a:r>
            <a:endParaRPr lang="en-AU" altLang="ko-KR"/>
          </a:p>
        </p:txBody>
      </p:sp>
      <p:sp>
        <p:nvSpPr>
          <p:cNvPr id="39938" name="Rectangle 13">
            <a:extLst>
              <a:ext uri="{FF2B5EF4-FFF2-40B4-BE49-F238E27FC236}">
                <a16:creationId xmlns:a16="http://schemas.microsoft.com/office/drawing/2014/main" id="{A5BD5CE8-2AC0-5D41-A6C8-7EA3F6BB244A}"/>
              </a:ext>
            </a:extLst>
          </p:cNvPr>
          <p:cNvSpPr txBox="1">
            <a:spLocks noGrp="1" noChangeArrowheads="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gn="r" eaLnBrk="1" latinLnBrk="0" hangingPunct="1">
              <a:spcBef>
                <a:spcPct val="0"/>
              </a:spcBef>
              <a:buClrTx/>
              <a:buSzTx/>
              <a:buFontTx/>
              <a:buNone/>
            </a:pPr>
            <a:fld id="{9C11934E-FDF4-9048-AA6E-63417465F217}" type="slidenum">
              <a:rPr kumimoji="0" lang="en-US" altLang="ko-KR" sz="1000" u="none">
                <a:solidFill>
                  <a:schemeClr val="tx2"/>
                </a:solidFill>
                <a:latin typeface="Tahoma" panose="020B0604030504040204" pitchFamily="34" charset="0"/>
                <a:cs typeface="Times New Roman (Hebrew)" panose="02020603050405020304" pitchFamily="18" charset="0"/>
              </a:rPr>
              <a:pPr algn="r" eaLnBrk="1" latinLnBrk="0" hangingPunct="1">
                <a:spcBef>
                  <a:spcPct val="0"/>
                </a:spcBef>
                <a:buClrTx/>
                <a:buSzTx/>
                <a:buFontTx/>
                <a:buNone/>
              </a:pPr>
              <a:t>39</a:t>
            </a:fld>
            <a:endParaRPr kumimoji="0" lang="en-US" altLang="ko-KR" sz="1000" u="none">
              <a:solidFill>
                <a:schemeClr val="tx2"/>
              </a:solidFill>
              <a:latin typeface="Tahoma" panose="020B0604030504040204" pitchFamily="34" charset="0"/>
              <a:cs typeface="Times New Roman (Hebrew)" panose="02020603050405020304" pitchFamily="18" charset="0"/>
            </a:endParaRPr>
          </a:p>
        </p:txBody>
      </p:sp>
      <p:sp>
        <p:nvSpPr>
          <p:cNvPr id="39939" name="Rectangle 2">
            <a:extLst>
              <a:ext uri="{FF2B5EF4-FFF2-40B4-BE49-F238E27FC236}">
                <a16:creationId xmlns:a16="http://schemas.microsoft.com/office/drawing/2014/main" id="{164E28AA-1EDD-7544-A467-D65DDE09F3BE}"/>
              </a:ext>
            </a:extLst>
          </p:cNvPr>
          <p:cNvSpPr>
            <a:spLocks noChangeArrowheads="1"/>
          </p:cNvSpPr>
          <p:nvPr/>
        </p:nvSpPr>
        <p:spPr bwMode="auto">
          <a:xfrm>
            <a:off x="1000125" y="0"/>
            <a:ext cx="80152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spcBef>
                <a:spcPct val="0"/>
              </a:spcBef>
              <a:buClrTx/>
              <a:buSzTx/>
              <a:buFontTx/>
              <a:buNone/>
            </a:pPr>
            <a:r>
              <a:rPr kumimoji="0" lang="en-AU" altLang="ko-KR" sz="4000" u="none">
                <a:solidFill>
                  <a:srgbClr val="333399"/>
                </a:solidFill>
                <a:latin typeface="Tahoma" panose="020B0604030504040204" pitchFamily="34" charset="0"/>
                <a:ea typeface="굴림" panose="020B0600000101010101" pitchFamily="34" charset="-127"/>
                <a:cs typeface="Tahoma" panose="020B0604030504040204" pitchFamily="34" charset="0"/>
              </a:rPr>
              <a:t>Kerberos Requirements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3"/>
          <p:cNvSpPr>
            <a:spLocks noGrp="1" noChangeArrowheads="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Hebrew)" charset="0"/>
              </a:defRPr>
            </a:lvl1pPr>
            <a:lvl2pPr marL="742950" indent="-285750">
              <a:spcBef>
                <a:spcPct val="20000"/>
              </a:spcBef>
              <a:buClr>
                <a:schemeClr val="folHlink"/>
              </a:buClr>
              <a:buSzPct val="55000"/>
              <a:buFont typeface="Wingdings" panose="05000000000000000000" pitchFamily="2" charset="2"/>
              <a:buChar char="q"/>
              <a:defRPr sz="2800">
                <a:solidFill>
                  <a:schemeClr val="tx1"/>
                </a:solidFill>
                <a:latin typeface="Tahoma" panose="020B0604030504040204" pitchFamily="34" charset="0"/>
                <a:cs typeface="Times New Roman (Hebrew)"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Hebrew)"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Hebrew)"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9pPr>
          </a:lstStyle>
          <a:p>
            <a:pPr>
              <a:spcBef>
                <a:spcPct val="0"/>
              </a:spcBef>
              <a:buClrTx/>
              <a:buSzTx/>
              <a:buFontTx/>
              <a:buNone/>
            </a:pPr>
            <a:fld id="{0FC14804-066F-4345-B076-CC3A36DCC07D}" type="slidenum">
              <a:rPr lang="en-US" altLang="ko-KR" sz="1000" smtClean="0">
                <a:ea typeface="굴림" panose="020B0600000101010101" pitchFamily="50" charset="-127"/>
              </a:rPr>
              <a:pPr>
                <a:spcBef>
                  <a:spcPct val="0"/>
                </a:spcBef>
                <a:buClrTx/>
                <a:buSzTx/>
                <a:buFontTx/>
                <a:buNone/>
              </a:pPr>
              <a:t>4</a:t>
            </a:fld>
            <a:endParaRPr lang="en-US" altLang="ko-KR" sz="1000">
              <a:ea typeface="굴림" panose="020B0600000101010101" pitchFamily="50" charset="-127"/>
            </a:endParaRPr>
          </a:p>
        </p:txBody>
      </p:sp>
      <p:sp>
        <p:nvSpPr>
          <p:cNvPr id="35843" name="Rectangle 2"/>
          <p:cNvSpPr>
            <a:spLocks noGrp="1" noChangeArrowheads="1"/>
          </p:cNvSpPr>
          <p:nvPr>
            <p:ph type="title"/>
          </p:nvPr>
        </p:nvSpPr>
        <p:spPr>
          <a:xfrm>
            <a:off x="615950" y="0"/>
            <a:ext cx="8320088" cy="690563"/>
          </a:xfrm>
        </p:spPr>
        <p:txBody>
          <a:bodyPr/>
          <a:lstStyle/>
          <a:p>
            <a:r>
              <a:rPr lang="en-US" altLang="ko-KR">
                <a:ea typeface="굴림" panose="020B0600000101010101" pitchFamily="50" charset="-127"/>
              </a:rPr>
              <a:t>PKC: Encryption / Decryption</a:t>
            </a:r>
            <a:endParaRPr lang="ko-KR" altLang="en-US">
              <a:ea typeface="굴림" panose="020B0600000101010101" pitchFamily="50" charset="-127"/>
            </a:endParaRPr>
          </a:p>
        </p:txBody>
      </p:sp>
      <p:sp>
        <p:nvSpPr>
          <p:cNvPr id="35844" name="Rectangle 3"/>
          <p:cNvSpPr>
            <a:spLocks noChangeArrowheads="1"/>
          </p:cNvSpPr>
          <p:nvPr/>
        </p:nvSpPr>
        <p:spPr bwMode="auto">
          <a:xfrm>
            <a:off x="6172200" y="2182813"/>
            <a:ext cx="2590800" cy="350520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4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Hebrew)" charset="0"/>
              </a:defRPr>
            </a:lvl1pPr>
            <a:lvl2pPr marL="742950" indent="-285750">
              <a:spcBef>
                <a:spcPct val="20000"/>
              </a:spcBef>
              <a:buClr>
                <a:schemeClr val="folHlink"/>
              </a:buClr>
              <a:buSzPct val="55000"/>
              <a:buFont typeface="Wingdings" panose="05000000000000000000" pitchFamily="2" charset="2"/>
              <a:buChar char="q"/>
              <a:defRPr sz="2800">
                <a:solidFill>
                  <a:schemeClr val="tx1"/>
                </a:solidFill>
                <a:latin typeface="Tahoma" panose="020B0604030504040204" pitchFamily="34" charset="0"/>
                <a:cs typeface="Times New Roman (Hebrew)"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Hebrew)"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Hebrew)"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9pPr>
          </a:lstStyle>
          <a:p>
            <a:pPr algn="ctr" rtl="1" eaLnBrk="1" hangingPunct="1">
              <a:spcBef>
                <a:spcPct val="0"/>
              </a:spcBef>
              <a:buClrTx/>
              <a:buSzTx/>
              <a:buFontTx/>
              <a:buNone/>
            </a:pPr>
            <a:endParaRPr lang="ko-KR" altLang="en-US" sz="1600">
              <a:ea typeface="굴림" panose="020B0600000101010101" pitchFamily="50" charset="-127"/>
            </a:endParaRPr>
          </a:p>
        </p:txBody>
      </p:sp>
      <p:sp>
        <p:nvSpPr>
          <p:cNvPr id="35845" name="Rectangle 4"/>
          <p:cNvSpPr>
            <a:spLocks noChangeArrowheads="1"/>
          </p:cNvSpPr>
          <p:nvPr/>
        </p:nvSpPr>
        <p:spPr bwMode="auto">
          <a:xfrm>
            <a:off x="615950" y="2957513"/>
            <a:ext cx="1054100" cy="596900"/>
          </a:xfrm>
          <a:prstGeom prst="rect">
            <a:avLst/>
          </a:prstGeom>
          <a:solidFill>
            <a:srgbClr val="FFFFCC"/>
          </a:solidFill>
          <a:ln w="12700">
            <a:solidFill>
              <a:schemeClr val="tx1"/>
            </a:solidFill>
            <a:miter lim="800000"/>
            <a:headEnd/>
            <a:tailEnd/>
          </a:ln>
        </p:spPr>
        <p:txBody>
          <a:bodyPr wrap="none" lIns="92075" tIns="46038" rIns="92075" bIns="46038" anchor="ctr"/>
          <a:lstStyle>
            <a:lvl1pPr defTabSz="762000">
              <a:spcBef>
                <a:spcPct val="4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Hebrew)" charset="0"/>
              </a:defRPr>
            </a:lvl1pPr>
            <a:lvl2pPr marL="742950" indent="-285750" defTabSz="762000">
              <a:spcBef>
                <a:spcPct val="20000"/>
              </a:spcBef>
              <a:buClr>
                <a:schemeClr val="folHlink"/>
              </a:buClr>
              <a:buSzPct val="55000"/>
              <a:buFont typeface="Wingdings" panose="05000000000000000000" pitchFamily="2" charset="2"/>
              <a:buChar char="q"/>
              <a:defRPr sz="2800">
                <a:solidFill>
                  <a:schemeClr val="tx1"/>
                </a:solidFill>
                <a:latin typeface="Tahoma" panose="020B0604030504040204" pitchFamily="34" charset="0"/>
                <a:cs typeface="Times New Roman (Hebrew)" charset="0"/>
              </a:defRPr>
            </a:lvl2pPr>
            <a:lvl3pPr marL="1143000" indent="-228600" defTabSz="7620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Hebrew)" charset="0"/>
              </a:defRPr>
            </a:lvl3pPr>
            <a:lvl4pPr marL="1600200" indent="-228600" defTabSz="7620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Hebrew)" charset="0"/>
              </a:defRPr>
            </a:lvl4pPr>
            <a:lvl5pPr marL="2057400" indent="-228600" defTabSz="7620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5pPr>
            <a:lvl6pPr marL="25146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6pPr>
            <a:lvl7pPr marL="29718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7pPr>
            <a:lvl8pPr marL="34290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8pPr>
            <a:lvl9pPr marL="38862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9pPr>
          </a:lstStyle>
          <a:p>
            <a:pPr algn="ctr" eaLnBrk="1" hangingPunct="1">
              <a:spcBef>
                <a:spcPct val="0"/>
              </a:spcBef>
              <a:buClrTx/>
              <a:buSzTx/>
              <a:buFontTx/>
              <a:buNone/>
            </a:pPr>
            <a:r>
              <a:rPr kumimoji="1" lang="en-US" altLang="ko-KR" sz="1600" baseline="0">
                <a:latin typeface="Arial" panose="020B0604020202020204" pitchFamily="34" charset="0"/>
                <a:ea typeface="돋움" panose="020B0600000101010101" pitchFamily="50" charset="-127"/>
              </a:rPr>
              <a:t>Message</a:t>
            </a:r>
          </a:p>
          <a:p>
            <a:pPr algn="ctr" eaLnBrk="1" hangingPunct="1">
              <a:spcBef>
                <a:spcPct val="0"/>
              </a:spcBef>
              <a:buClrTx/>
              <a:buSzTx/>
              <a:buFontTx/>
              <a:buNone/>
            </a:pPr>
            <a:r>
              <a:rPr kumimoji="1" lang="en-US" altLang="ko-KR" sz="1600" baseline="0">
                <a:latin typeface="Arial" panose="020B0604020202020204" pitchFamily="34" charset="0"/>
                <a:ea typeface="돋움" panose="020B0600000101010101" pitchFamily="50" charset="-127"/>
              </a:rPr>
              <a:t>Source</a:t>
            </a:r>
          </a:p>
        </p:txBody>
      </p:sp>
      <p:sp>
        <p:nvSpPr>
          <p:cNvPr id="35846" name="Rectangle 5"/>
          <p:cNvSpPr>
            <a:spLocks noChangeArrowheads="1"/>
          </p:cNvSpPr>
          <p:nvPr/>
        </p:nvSpPr>
        <p:spPr bwMode="auto">
          <a:xfrm>
            <a:off x="2292350" y="2957513"/>
            <a:ext cx="977900" cy="596900"/>
          </a:xfrm>
          <a:prstGeom prst="rect">
            <a:avLst/>
          </a:prstGeom>
          <a:solidFill>
            <a:srgbClr val="FF0000"/>
          </a:solidFill>
          <a:ln w="12700">
            <a:solidFill>
              <a:schemeClr val="tx1"/>
            </a:solidFill>
            <a:miter lim="800000"/>
            <a:headEnd/>
            <a:tailEnd/>
          </a:ln>
        </p:spPr>
        <p:txBody>
          <a:bodyPr wrap="none" lIns="92075" tIns="46038" rIns="92075" bIns="46038" anchor="ctr"/>
          <a:lstStyle>
            <a:lvl1pPr defTabSz="762000">
              <a:spcBef>
                <a:spcPct val="4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Hebrew)" charset="0"/>
              </a:defRPr>
            </a:lvl1pPr>
            <a:lvl2pPr marL="742950" indent="-285750" defTabSz="762000">
              <a:spcBef>
                <a:spcPct val="20000"/>
              </a:spcBef>
              <a:buClr>
                <a:schemeClr val="folHlink"/>
              </a:buClr>
              <a:buSzPct val="55000"/>
              <a:buFont typeface="Wingdings" panose="05000000000000000000" pitchFamily="2" charset="2"/>
              <a:buChar char="q"/>
              <a:defRPr sz="2800">
                <a:solidFill>
                  <a:schemeClr val="tx1"/>
                </a:solidFill>
                <a:latin typeface="Tahoma" panose="020B0604030504040204" pitchFamily="34" charset="0"/>
                <a:cs typeface="Times New Roman (Hebrew)" charset="0"/>
              </a:defRPr>
            </a:lvl2pPr>
            <a:lvl3pPr marL="1143000" indent="-228600" defTabSz="7620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Hebrew)" charset="0"/>
              </a:defRPr>
            </a:lvl3pPr>
            <a:lvl4pPr marL="1600200" indent="-228600" defTabSz="7620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Hebrew)" charset="0"/>
              </a:defRPr>
            </a:lvl4pPr>
            <a:lvl5pPr marL="2057400" indent="-228600" defTabSz="7620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5pPr>
            <a:lvl6pPr marL="25146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6pPr>
            <a:lvl7pPr marL="29718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7pPr>
            <a:lvl8pPr marL="34290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8pPr>
            <a:lvl9pPr marL="38862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9pPr>
          </a:lstStyle>
          <a:p>
            <a:pPr algn="ctr" eaLnBrk="1" hangingPunct="1">
              <a:spcBef>
                <a:spcPct val="0"/>
              </a:spcBef>
              <a:buClrTx/>
              <a:buSzTx/>
              <a:buFontTx/>
              <a:buNone/>
            </a:pPr>
            <a:r>
              <a:rPr kumimoji="1" lang="en-US" altLang="ko-KR" sz="1600" b="1" baseline="0">
                <a:solidFill>
                  <a:schemeClr val="bg1"/>
                </a:solidFill>
                <a:latin typeface="Arial" panose="020B0604020202020204" pitchFamily="34" charset="0"/>
                <a:ea typeface="돋움" panose="020B0600000101010101" pitchFamily="50" charset="-127"/>
              </a:rPr>
              <a:t>Encrypt</a:t>
            </a:r>
          </a:p>
        </p:txBody>
      </p:sp>
      <p:sp>
        <p:nvSpPr>
          <p:cNvPr id="35847" name="Rectangle 6"/>
          <p:cNvSpPr>
            <a:spLocks noChangeArrowheads="1"/>
          </p:cNvSpPr>
          <p:nvPr/>
        </p:nvSpPr>
        <p:spPr bwMode="auto">
          <a:xfrm flipH="1">
            <a:off x="7397750" y="2957513"/>
            <a:ext cx="1130300" cy="596900"/>
          </a:xfrm>
          <a:prstGeom prst="rect">
            <a:avLst/>
          </a:prstGeom>
          <a:solidFill>
            <a:srgbClr val="FFFFCC"/>
          </a:solidFill>
          <a:ln w="12700">
            <a:solidFill>
              <a:schemeClr val="tx1"/>
            </a:solidFill>
            <a:miter lim="800000"/>
            <a:headEnd/>
            <a:tailEnd/>
          </a:ln>
        </p:spPr>
        <p:txBody>
          <a:bodyPr wrap="none" lIns="92075" tIns="46038" rIns="92075" bIns="46038" anchor="ctr"/>
          <a:lstStyle>
            <a:lvl1pPr defTabSz="762000">
              <a:spcBef>
                <a:spcPct val="4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Hebrew)" charset="0"/>
              </a:defRPr>
            </a:lvl1pPr>
            <a:lvl2pPr marL="742950" indent="-285750" defTabSz="762000">
              <a:spcBef>
                <a:spcPct val="20000"/>
              </a:spcBef>
              <a:buClr>
                <a:schemeClr val="folHlink"/>
              </a:buClr>
              <a:buSzPct val="55000"/>
              <a:buFont typeface="Wingdings" panose="05000000000000000000" pitchFamily="2" charset="2"/>
              <a:buChar char="q"/>
              <a:defRPr sz="2800">
                <a:solidFill>
                  <a:schemeClr val="tx1"/>
                </a:solidFill>
                <a:latin typeface="Tahoma" panose="020B0604030504040204" pitchFamily="34" charset="0"/>
                <a:cs typeface="Times New Roman (Hebrew)" charset="0"/>
              </a:defRPr>
            </a:lvl2pPr>
            <a:lvl3pPr marL="1143000" indent="-228600" defTabSz="7620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Hebrew)" charset="0"/>
              </a:defRPr>
            </a:lvl3pPr>
            <a:lvl4pPr marL="1600200" indent="-228600" defTabSz="7620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Hebrew)" charset="0"/>
              </a:defRPr>
            </a:lvl4pPr>
            <a:lvl5pPr marL="2057400" indent="-228600" defTabSz="7620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5pPr>
            <a:lvl6pPr marL="25146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6pPr>
            <a:lvl7pPr marL="29718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7pPr>
            <a:lvl8pPr marL="34290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8pPr>
            <a:lvl9pPr marL="38862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9pPr>
          </a:lstStyle>
          <a:p>
            <a:pPr algn="ctr" eaLnBrk="1" hangingPunct="1">
              <a:spcBef>
                <a:spcPct val="0"/>
              </a:spcBef>
              <a:buClrTx/>
              <a:buSzTx/>
              <a:buFontTx/>
              <a:buNone/>
            </a:pPr>
            <a:r>
              <a:rPr kumimoji="1" lang="en-US" altLang="ko-KR" sz="1600" baseline="0">
                <a:latin typeface="Arial" panose="020B0604020202020204" pitchFamily="34" charset="0"/>
                <a:ea typeface="돋움" panose="020B0600000101010101" pitchFamily="50" charset="-127"/>
              </a:rPr>
              <a:t>Destination</a:t>
            </a:r>
          </a:p>
        </p:txBody>
      </p:sp>
      <p:sp>
        <p:nvSpPr>
          <p:cNvPr id="35848" name="Rectangle 7"/>
          <p:cNvSpPr>
            <a:spLocks noChangeArrowheads="1"/>
          </p:cNvSpPr>
          <p:nvPr/>
        </p:nvSpPr>
        <p:spPr bwMode="auto">
          <a:xfrm flipH="1">
            <a:off x="5797550" y="2957513"/>
            <a:ext cx="977900" cy="596900"/>
          </a:xfrm>
          <a:prstGeom prst="rect">
            <a:avLst/>
          </a:prstGeom>
          <a:solidFill>
            <a:srgbClr val="FF0000"/>
          </a:solidFill>
          <a:ln w="12700">
            <a:solidFill>
              <a:schemeClr val="tx1"/>
            </a:solidFill>
            <a:miter lim="800000"/>
            <a:headEnd/>
            <a:tailEnd/>
          </a:ln>
        </p:spPr>
        <p:txBody>
          <a:bodyPr wrap="none" lIns="92075" tIns="46038" rIns="92075" bIns="46038" anchor="ctr"/>
          <a:lstStyle>
            <a:lvl1pPr defTabSz="762000">
              <a:spcBef>
                <a:spcPct val="4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Hebrew)" charset="0"/>
              </a:defRPr>
            </a:lvl1pPr>
            <a:lvl2pPr marL="742950" indent="-285750" defTabSz="762000">
              <a:spcBef>
                <a:spcPct val="20000"/>
              </a:spcBef>
              <a:buClr>
                <a:schemeClr val="folHlink"/>
              </a:buClr>
              <a:buSzPct val="55000"/>
              <a:buFont typeface="Wingdings" panose="05000000000000000000" pitchFamily="2" charset="2"/>
              <a:buChar char="q"/>
              <a:defRPr sz="2800">
                <a:solidFill>
                  <a:schemeClr val="tx1"/>
                </a:solidFill>
                <a:latin typeface="Tahoma" panose="020B0604030504040204" pitchFamily="34" charset="0"/>
                <a:cs typeface="Times New Roman (Hebrew)" charset="0"/>
              </a:defRPr>
            </a:lvl2pPr>
            <a:lvl3pPr marL="1143000" indent="-228600" defTabSz="7620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Hebrew)" charset="0"/>
              </a:defRPr>
            </a:lvl3pPr>
            <a:lvl4pPr marL="1600200" indent="-228600" defTabSz="7620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Hebrew)" charset="0"/>
              </a:defRPr>
            </a:lvl4pPr>
            <a:lvl5pPr marL="2057400" indent="-228600" defTabSz="7620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5pPr>
            <a:lvl6pPr marL="25146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6pPr>
            <a:lvl7pPr marL="29718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7pPr>
            <a:lvl8pPr marL="34290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8pPr>
            <a:lvl9pPr marL="38862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9pPr>
          </a:lstStyle>
          <a:p>
            <a:pPr algn="ctr" eaLnBrk="1" hangingPunct="1">
              <a:spcBef>
                <a:spcPct val="0"/>
              </a:spcBef>
              <a:buClrTx/>
              <a:buSzTx/>
              <a:buFontTx/>
              <a:buNone/>
            </a:pPr>
            <a:r>
              <a:rPr kumimoji="1" lang="en-US" altLang="ko-KR" sz="1600" b="1" baseline="0">
                <a:solidFill>
                  <a:schemeClr val="bg1"/>
                </a:solidFill>
                <a:latin typeface="Arial" panose="020B0604020202020204" pitchFamily="34" charset="0"/>
                <a:ea typeface="돋움" panose="020B0600000101010101" pitchFamily="50" charset="-127"/>
              </a:rPr>
              <a:t>Decrypt</a:t>
            </a:r>
          </a:p>
        </p:txBody>
      </p:sp>
      <p:sp>
        <p:nvSpPr>
          <p:cNvPr id="35849" name="Rectangle 8"/>
          <p:cNvSpPr>
            <a:spLocks noChangeArrowheads="1"/>
          </p:cNvSpPr>
          <p:nvPr/>
        </p:nvSpPr>
        <p:spPr bwMode="auto">
          <a:xfrm flipH="1">
            <a:off x="5797550" y="4938713"/>
            <a:ext cx="977900" cy="596900"/>
          </a:xfrm>
          <a:prstGeom prst="rect">
            <a:avLst/>
          </a:prstGeom>
          <a:solidFill>
            <a:srgbClr val="FFFFCC"/>
          </a:solidFill>
          <a:ln w="12700">
            <a:solidFill>
              <a:schemeClr val="tx1"/>
            </a:solidFill>
            <a:miter lim="800000"/>
            <a:headEnd/>
            <a:tailEnd/>
          </a:ln>
        </p:spPr>
        <p:txBody>
          <a:bodyPr wrap="none" lIns="92075" tIns="46038" rIns="92075" bIns="46038" anchor="ctr"/>
          <a:lstStyle>
            <a:lvl1pPr defTabSz="762000">
              <a:spcBef>
                <a:spcPct val="4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Hebrew)" charset="0"/>
              </a:defRPr>
            </a:lvl1pPr>
            <a:lvl2pPr marL="742950" indent="-285750" defTabSz="762000">
              <a:spcBef>
                <a:spcPct val="20000"/>
              </a:spcBef>
              <a:buClr>
                <a:schemeClr val="folHlink"/>
              </a:buClr>
              <a:buSzPct val="55000"/>
              <a:buFont typeface="Wingdings" panose="05000000000000000000" pitchFamily="2" charset="2"/>
              <a:buChar char="q"/>
              <a:defRPr sz="2800">
                <a:solidFill>
                  <a:schemeClr val="tx1"/>
                </a:solidFill>
                <a:latin typeface="Tahoma" panose="020B0604030504040204" pitchFamily="34" charset="0"/>
                <a:cs typeface="Times New Roman (Hebrew)" charset="0"/>
              </a:defRPr>
            </a:lvl2pPr>
            <a:lvl3pPr marL="1143000" indent="-228600" defTabSz="7620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Hebrew)" charset="0"/>
              </a:defRPr>
            </a:lvl3pPr>
            <a:lvl4pPr marL="1600200" indent="-228600" defTabSz="7620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Hebrew)" charset="0"/>
              </a:defRPr>
            </a:lvl4pPr>
            <a:lvl5pPr marL="2057400" indent="-228600" defTabSz="7620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5pPr>
            <a:lvl6pPr marL="25146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6pPr>
            <a:lvl7pPr marL="29718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7pPr>
            <a:lvl8pPr marL="34290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8pPr>
            <a:lvl9pPr marL="38862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9pPr>
          </a:lstStyle>
          <a:p>
            <a:pPr algn="ctr" eaLnBrk="1" hangingPunct="1">
              <a:spcBef>
                <a:spcPct val="0"/>
              </a:spcBef>
              <a:buClrTx/>
              <a:buSzTx/>
              <a:buFontTx/>
              <a:buNone/>
            </a:pPr>
            <a:r>
              <a:rPr kumimoji="1" lang="en-US" altLang="ko-KR" sz="1600" baseline="0">
                <a:latin typeface="Arial" panose="020B0604020202020204" pitchFamily="34" charset="0"/>
                <a:ea typeface="돋움" panose="020B0600000101010101" pitchFamily="50" charset="-127"/>
              </a:rPr>
              <a:t>Key-pair</a:t>
            </a:r>
          </a:p>
          <a:p>
            <a:pPr algn="ctr" eaLnBrk="1" hangingPunct="1">
              <a:spcBef>
                <a:spcPct val="0"/>
              </a:spcBef>
              <a:buClrTx/>
              <a:buSzTx/>
              <a:buFontTx/>
              <a:buNone/>
            </a:pPr>
            <a:r>
              <a:rPr kumimoji="1" lang="en-US" altLang="ko-KR" sz="1600" baseline="0">
                <a:latin typeface="Arial" panose="020B0604020202020204" pitchFamily="34" charset="0"/>
                <a:ea typeface="돋움" panose="020B0600000101010101" pitchFamily="50" charset="-127"/>
              </a:rPr>
              <a:t>Source</a:t>
            </a:r>
          </a:p>
        </p:txBody>
      </p:sp>
      <p:sp>
        <p:nvSpPr>
          <p:cNvPr id="35850" name="Rectangle 9"/>
          <p:cNvSpPr>
            <a:spLocks noChangeArrowheads="1"/>
          </p:cNvSpPr>
          <p:nvPr/>
        </p:nvSpPr>
        <p:spPr bwMode="auto">
          <a:xfrm flipH="1">
            <a:off x="3816350" y="1281113"/>
            <a:ext cx="1435100" cy="596900"/>
          </a:xfrm>
          <a:prstGeom prst="rect">
            <a:avLst/>
          </a:prstGeom>
          <a:solidFill>
            <a:srgbClr val="FFFFCC"/>
          </a:solidFill>
          <a:ln w="12700">
            <a:solidFill>
              <a:schemeClr val="tx1"/>
            </a:solidFill>
            <a:miter lim="800000"/>
            <a:headEnd/>
            <a:tailEnd/>
          </a:ln>
        </p:spPr>
        <p:txBody>
          <a:bodyPr wrap="none" lIns="92075" tIns="46038" rIns="92075" bIns="46038" anchor="ctr"/>
          <a:lstStyle>
            <a:lvl1pPr defTabSz="762000">
              <a:spcBef>
                <a:spcPct val="4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Hebrew)" charset="0"/>
              </a:defRPr>
            </a:lvl1pPr>
            <a:lvl2pPr marL="742950" indent="-285750" defTabSz="762000">
              <a:spcBef>
                <a:spcPct val="20000"/>
              </a:spcBef>
              <a:buClr>
                <a:schemeClr val="folHlink"/>
              </a:buClr>
              <a:buSzPct val="55000"/>
              <a:buFont typeface="Wingdings" panose="05000000000000000000" pitchFamily="2" charset="2"/>
              <a:buChar char="q"/>
              <a:defRPr sz="2800">
                <a:solidFill>
                  <a:schemeClr val="tx1"/>
                </a:solidFill>
                <a:latin typeface="Tahoma" panose="020B0604030504040204" pitchFamily="34" charset="0"/>
                <a:cs typeface="Times New Roman (Hebrew)" charset="0"/>
              </a:defRPr>
            </a:lvl2pPr>
            <a:lvl3pPr marL="1143000" indent="-228600" defTabSz="7620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Hebrew)" charset="0"/>
              </a:defRPr>
            </a:lvl3pPr>
            <a:lvl4pPr marL="1600200" indent="-228600" defTabSz="7620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Hebrew)" charset="0"/>
              </a:defRPr>
            </a:lvl4pPr>
            <a:lvl5pPr marL="2057400" indent="-228600" defTabSz="7620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5pPr>
            <a:lvl6pPr marL="25146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6pPr>
            <a:lvl7pPr marL="29718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7pPr>
            <a:lvl8pPr marL="34290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8pPr>
            <a:lvl9pPr marL="38862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9pPr>
          </a:lstStyle>
          <a:p>
            <a:pPr algn="ctr" eaLnBrk="1" hangingPunct="1">
              <a:spcBef>
                <a:spcPct val="0"/>
              </a:spcBef>
              <a:buClrTx/>
              <a:buSzTx/>
              <a:buFontTx/>
              <a:buNone/>
            </a:pPr>
            <a:r>
              <a:rPr kumimoji="1" lang="en-US" altLang="ko-KR" sz="1600" baseline="0">
                <a:latin typeface="Arial" panose="020B0604020202020204" pitchFamily="34" charset="0"/>
                <a:ea typeface="돋움" panose="020B0600000101010101" pitchFamily="50" charset="-127"/>
              </a:rPr>
              <a:t>Cryptanalyst</a:t>
            </a:r>
          </a:p>
        </p:txBody>
      </p:sp>
      <p:sp>
        <p:nvSpPr>
          <p:cNvPr id="35851" name="Line 10"/>
          <p:cNvSpPr>
            <a:spLocks noChangeShapeType="1"/>
          </p:cNvSpPr>
          <p:nvPr/>
        </p:nvSpPr>
        <p:spPr bwMode="auto">
          <a:xfrm>
            <a:off x="3276600" y="3255963"/>
            <a:ext cx="2514600" cy="0"/>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35852" name="Line 11"/>
          <p:cNvSpPr>
            <a:spLocks noChangeShapeType="1"/>
          </p:cNvSpPr>
          <p:nvPr/>
        </p:nvSpPr>
        <p:spPr bwMode="auto">
          <a:xfrm>
            <a:off x="1676400" y="3255963"/>
            <a:ext cx="609600" cy="0"/>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35853" name="Line 12"/>
          <p:cNvSpPr>
            <a:spLocks noChangeShapeType="1"/>
          </p:cNvSpPr>
          <p:nvPr/>
        </p:nvSpPr>
        <p:spPr bwMode="auto">
          <a:xfrm>
            <a:off x="6781800" y="3255963"/>
            <a:ext cx="609600" cy="0"/>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35854" name="Line 13"/>
          <p:cNvSpPr>
            <a:spLocks noChangeShapeType="1"/>
          </p:cNvSpPr>
          <p:nvPr/>
        </p:nvSpPr>
        <p:spPr bwMode="auto">
          <a:xfrm flipV="1">
            <a:off x="6477000" y="3560763"/>
            <a:ext cx="0" cy="1371600"/>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35855" name="Line 14"/>
          <p:cNvSpPr>
            <a:spLocks noChangeShapeType="1"/>
          </p:cNvSpPr>
          <p:nvPr/>
        </p:nvSpPr>
        <p:spPr bwMode="auto">
          <a:xfrm flipV="1">
            <a:off x="2819400" y="3560763"/>
            <a:ext cx="0" cy="685800"/>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35856" name="Line 15"/>
          <p:cNvSpPr>
            <a:spLocks noChangeShapeType="1"/>
          </p:cNvSpPr>
          <p:nvPr/>
        </p:nvSpPr>
        <p:spPr bwMode="auto">
          <a:xfrm>
            <a:off x="2819400" y="4246563"/>
            <a:ext cx="3200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ko-KR" altLang="en-US"/>
          </a:p>
        </p:txBody>
      </p:sp>
      <p:sp>
        <p:nvSpPr>
          <p:cNvPr id="35857" name="Line 16"/>
          <p:cNvSpPr>
            <a:spLocks noChangeShapeType="1"/>
          </p:cNvSpPr>
          <p:nvPr/>
        </p:nvSpPr>
        <p:spPr bwMode="auto">
          <a:xfrm flipV="1">
            <a:off x="6019800" y="4246563"/>
            <a:ext cx="0" cy="6858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ko-KR" altLang="en-US"/>
          </a:p>
        </p:txBody>
      </p:sp>
      <p:sp>
        <p:nvSpPr>
          <p:cNvPr id="35858" name="Line 17"/>
          <p:cNvSpPr>
            <a:spLocks noChangeShapeType="1"/>
          </p:cNvSpPr>
          <p:nvPr/>
        </p:nvSpPr>
        <p:spPr bwMode="auto">
          <a:xfrm flipV="1">
            <a:off x="4191000" y="1884363"/>
            <a:ext cx="0" cy="1371600"/>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35859" name="Line 18"/>
          <p:cNvSpPr>
            <a:spLocks noChangeShapeType="1"/>
          </p:cNvSpPr>
          <p:nvPr/>
        </p:nvSpPr>
        <p:spPr bwMode="auto">
          <a:xfrm flipV="1">
            <a:off x="4876800" y="1884363"/>
            <a:ext cx="0" cy="1143000"/>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35860" name="Line 19"/>
          <p:cNvSpPr>
            <a:spLocks noChangeShapeType="1"/>
          </p:cNvSpPr>
          <p:nvPr/>
        </p:nvSpPr>
        <p:spPr bwMode="auto">
          <a:xfrm flipV="1">
            <a:off x="4876800" y="3484563"/>
            <a:ext cx="0" cy="762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ko-KR" altLang="en-US"/>
          </a:p>
        </p:txBody>
      </p:sp>
      <p:sp>
        <p:nvSpPr>
          <p:cNvPr id="35861" name="Arc 20"/>
          <p:cNvSpPr>
            <a:spLocks/>
          </p:cNvSpPr>
          <p:nvPr/>
        </p:nvSpPr>
        <p:spPr bwMode="auto">
          <a:xfrm>
            <a:off x="4876800" y="3028950"/>
            <a:ext cx="153988" cy="228600"/>
          </a:xfrm>
          <a:custGeom>
            <a:avLst/>
            <a:gdLst>
              <a:gd name="T0" fmla="*/ 0 w 21825"/>
              <a:gd name="T1" fmla="*/ 2147483646 h 21600"/>
              <a:gd name="T2" fmla="*/ 2147483646 w 21825"/>
              <a:gd name="T3" fmla="*/ 2147483646 h 21600"/>
              <a:gd name="T4" fmla="*/ 2147483646 w 21825"/>
              <a:gd name="T5" fmla="*/ 2147483646 h 21600"/>
              <a:gd name="T6" fmla="*/ 0 60000 65536"/>
              <a:gd name="T7" fmla="*/ 0 60000 65536"/>
              <a:gd name="T8" fmla="*/ 0 60000 65536"/>
              <a:gd name="T9" fmla="*/ 0 w 21825"/>
              <a:gd name="T10" fmla="*/ 0 h 21600"/>
              <a:gd name="T11" fmla="*/ 21825 w 21825"/>
              <a:gd name="T12" fmla="*/ 21600 h 21600"/>
            </a:gdLst>
            <a:ahLst/>
            <a:cxnLst>
              <a:cxn ang="T6">
                <a:pos x="T0" y="T1"/>
              </a:cxn>
              <a:cxn ang="T7">
                <a:pos x="T2" y="T3"/>
              </a:cxn>
              <a:cxn ang="T8">
                <a:pos x="T4" y="T5"/>
              </a:cxn>
            </a:cxnLst>
            <a:rect l="T9" t="T10" r="T11" b="T12"/>
            <a:pathLst>
              <a:path w="21825" h="21600" fill="none" extrusionOk="0">
                <a:moveTo>
                  <a:pt x="0" y="1"/>
                </a:moveTo>
                <a:cubicBezTo>
                  <a:pt x="74" y="0"/>
                  <a:pt x="149" y="-1"/>
                  <a:pt x="225" y="0"/>
                </a:cubicBezTo>
                <a:cubicBezTo>
                  <a:pt x="12154" y="0"/>
                  <a:pt x="21825" y="9670"/>
                  <a:pt x="21825" y="21600"/>
                </a:cubicBezTo>
              </a:path>
              <a:path w="21825" h="21600" stroke="0" extrusionOk="0">
                <a:moveTo>
                  <a:pt x="0" y="1"/>
                </a:moveTo>
                <a:cubicBezTo>
                  <a:pt x="74" y="0"/>
                  <a:pt x="149" y="-1"/>
                  <a:pt x="225" y="0"/>
                </a:cubicBezTo>
                <a:cubicBezTo>
                  <a:pt x="12154" y="0"/>
                  <a:pt x="21825" y="9670"/>
                  <a:pt x="21825" y="21600"/>
                </a:cubicBezTo>
                <a:lnTo>
                  <a:pt x="225" y="21600"/>
                </a:lnTo>
                <a:lnTo>
                  <a:pt x="0" y="1"/>
                </a:lnTo>
                <a:close/>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ko-KR" altLang="en-US"/>
          </a:p>
        </p:txBody>
      </p:sp>
      <p:sp>
        <p:nvSpPr>
          <p:cNvPr id="35862" name="Arc 21"/>
          <p:cNvSpPr>
            <a:spLocks/>
          </p:cNvSpPr>
          <p:nvPr/>
        </p:nvSpPr>
        <p:spPr bwMode="auto">
          <a:xfrm rot="10800000">
            <a:off x="4878388" y="3257550"/>
            <a:ext cx="152400" cy="228600"/>
          </a:xfrm>
          <a:custGeom>
            <a:avLst/>
            <a:gdLst>
              <a:gd name="T0" fmla="*/ 0 w 21600"/>
              <a:gd name="T1" fmla="*/ 2147483646 h 21599"/>
              <a:gd name="T2" fmla="*/ 2147483646 w 21600"/>
              <a:gd name="T3" fmla="*/ 0 h 21599"/>
              <a:gd name="T4" fmla="*/ 2147483646 w 21600"/>
              <a:gd name="T5" fmla="*/ 2147483646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57"/>
                  <a:pt x="9534" y="123"/>
                  <a:pt x="21375" y="0"/>
                </a:cubicBezTo>
              </a:path>
              <a:path w="21600" h="21599" stroke="0" extrusionOk="0">
                <a:moveTo>
                  <a:pt x="0" y="21599"/>
                </a:moveTo>
                <a:cubicBezTo>
                  <a:pt x="0" y="9757"/>
                  <a:pt x="9534" y="123"/>
                  <a:pt x="21375" y="0"/>
                </a:cubicBezTo>
                <a:lnTo>
                  <a:pt x="21600" y="21599"/>
                </a:lnTo>
                <a:lnTo>
                  <a:pt x="0" y="21599"/>
                </a:lnTo>
                <a:close/>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ko-KR" altLang="en-US"/>
          </a:p>
        </p:txBody>
      </p:sp>
      <p:sp>
        <p:nvSpPr>
          <p:cNvPr id="35863" name="Rectangle 22"/>
          <p:cNvSpPr>
            <a:spLocks noChangeArrowheads="1"/>
          </p:cNvSpPr>
          <p:nvPr/>
        </p:nvSpPr>
        <p:spPr bwMode="auto">
          <a:xfrm>
            <a:off x="1804988" y="2949575"/>
            <a:ext cx="3540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spcBef>
                <a:spcPct val="4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Hebrew)" charset="0"/>
              </a:defRPr>
            </a:lvl1pPr>
            <a:lvl2pPr marL="742950" indent="-285750" defTabSz="762000">
              <a:spcBef>
                <a:spcPct val="20000"/>
              </a:spcBef>
              <a:buClr>
                <a:schemeClr val="folHlink"/>
              </a:buClr>
              <a:buSzPct val="55000"/>
              <a:buFont typeface="Wingdings" panose="05000000000000000000" pitchFamily="2" charset="2"/>
              <a:buChar char="q"/>
              <a:defRPr sz="2800">
                <a:solidFill>
                  <a:schemeClr val="tx1"/>
                </a:solidFill>
                <a:latin typeface="Tahoma" panose="020B0604030504040204" pitchFamily="34" charset="0"/>
                <a:cs typeface="Times New Roman (Hebrew)" charset="0"/>
              </a:defRPr>
            </a:lvl2pPr>
            <a:lvl3pPr marL="1143000" indent="-228600" defTabSz="7620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Hebrew)" charset="0"/>
              </a:defRPr>
            </a:lvl3pPr>
            <a:lvl4pPr marL="1600200" indent="-228600" defTabSz="7620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Hebrew)" charset="0"/>
              </a:defRPr>
            </a:lvl4pPr>
            <a:lvl5pPr marL="2057400" indent="-228600" defTabSz="7620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5pPr>
            <a:lvl6pPr marL="25146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6pPr>
            <a:lvl7pPr marL="29718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7pPr>
            <a:lvl8pPr marL="34290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8pPr>
            <a:lvl9pPr marL="38862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9pPr>
          </a:lstStyle>
          <a:p>
            <a:pPr algn="ctr" eaLnBrk="1" hangingPunct="1">
              <a:spcBef>
                <a:spcPct val="0"/>
              </a:spcBef>
              <a:buClrTx/>
              <a:buSzTx/>
              <a:buFontTx/>
              <a:buNone/>
            </a:pPr>
            <a:r>
              <a:rPr kumimoji="1" lang="en-US" altLang="ko-KR" sz="1600" b="0" baseline="0">
                <a:latin typeface="Arial" panose="020B0604020202020204" pitchFamily="34" charset="0"/>
                <a:ea typeface="돋움" panose="020B0600000101010101" pitchFamily="50" charset="-127"/>
              </a:rPr>
              <a:t>M</a:t>
            </a:r>
          </a:p>
        </p:txBody>
      </p:sp>
      <p:sp>
        <p:nvSpPr>
          <p:cNvPr id="35864" name="Rectangle 23"/>
          <p:cNvSpPr>
            <a:spLocks noChangeArrowheads="1"/>
          </p:cNvSpPr>
          <p:nvPr/>
        </p:nvSpPr>
        <p:spPr bwMode="auto">
          <a:xfrm>
            <a:off x="6910388" y="2949575"/>
            <a:ext cx="3540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spcBef>
                <a:spcPct val="4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Hebrew)" charset="0"/>
              </a:defRPr>
            </a:lvl1pPr>
            <a:lvl2pPr marL="742950" indent="-285750" defTabSz="762000">
              <a:spcBef>
                <a:spcPct val="20000"/>
              </a:spcBef>
              <a:buClr>
                <a:schemeClr val="folHlink"/>
              </a:buClr>
              <a:buSzPct val="55000"/>
              <a:buFont typeface="Wingdings" panose="05000000000000000000" pitchFamily="2" charset="2"/>
              <a:buChar char="q"/>
              <a:defRPr sz="2800">
                <a:solidFill>
                  <a:schemeClr val="tx1"/>
                </a:solidFill>
                <a:latin typeface="Tahoma" panose="020B0604030504040204" pitchFamily="34" charset="0"/>
                <a:cs typeface="Times New Roman (Hebrew)" charset="0"/>
              </a:defRPr>
            </a:lvl2pPr>
            <a:lvl3pPr marL="1143000" indent="-228600" defTabSz="7620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Hebrew)" charset="0"/>
              </a:defRPr>
            </a:lvl3pPr>
            <a:lvl4pPr marL="1600200" indent="-228600" defTabSz="7620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Hebrew)" charset="0"/>
              </a:defRPr>
            </a:lvl4pPr>
            <a:lvl5pPr marL="2057400" indent="-228600" defTabSz="7620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5pPr>
            <a:lvl6pPr marL="25146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6pPr>
            <a:lvl7pPr marL="29718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7pPr>
            <a:lvl8pPr marL="34290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8pPr>
            <a:lvl9pPr marL="38862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9pPr>
          </a:lstStyle>
          <a:p>
            <a:pPr algn="ctr" eaLnBrk="1" hangingPunct="1">
              <a:spcBef>
                <a:spcPct val="0"/>
              </a:spcBef>
              <a:buClrTx/>
              <a:buSzTx/>
              <a:buFontTx/>
              <a:buNone/>
            </a:pPr>
            <a:r>
              <a:rPr kumimoji="1" lang="en-US" altLang="ko-KR" sz="1600" b="0" baseline="0">
                <a:latin typeface="Arial" panose="020B0604020202020204" pitchFamily="34" charset="0"/>
                <a:ea typeface="돋움" panose="020B0600000101010101" pitchFamily="50" charset="-127"/>
              </a:rPr>
              <a:t>M</a:t>
            </a:r>
          </a:p>
        </p:txBody>
      </p:sp>
      <p:sp>
        <p:nvSpPr>
          <p:cNvPr id="35865" name="Rectangle 24"/>
          <p:cNvSpPr>
            <a:spLocks noChangeArrowheads="1"/>
          </p:cNvSpPr>
          <p:nvPr/>
        </p:nvSpPr>
        <p:spPr bwMode="auto">
          <a:xfrm>
            <a:off x="3570288" y="2949575"/>
            <a:ext cx="33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spcBef>
                <a:spcPct val="4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Hebrew)" charset="0"/>
              </a:defRPr>
            </a:lvl1pPr>
            <a:lvl2pPr marL="742950" indent="-285750" defTabSz="762000">
              <a:spcBef>
                <a:spcPct val="20000"/>
              </a:spcBef>
              <a:buClr>
                <a:schemeClr val="folHlink"/>
              </a:buClr>
              <a:buSzPct val="55000"/>
              <a:buFont typeface="Wingdings" panose="05000000000000000000" pitchFamily="2" charset="2"/>
              <a:buChar char="q"/>
              <a:defRPr sz="2800">
                <a:solidFill>
                  <a:schemeClr val="tx1"/>
                </a:solidFill>
                <a:latin typeface="Tahoma" panose="020B0604030504040204" pitchFamily="34" charset="0"/>
                <a:cs typeface="Times New Roman (Hebrew)" charset="0"/>
              </a:defRPr>
            </a:lvl2pPr>
            <a:lvl3pPr marL="1143000" indent="-228600" defTabSz="7620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Hebrew)" charset="0"/>
              </a:defRPr>
            </a:lvl3pPr>
            <a:lvl4pPr marL="1600200" indent="-228600" defTabSz="7620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Hebrew)" charset="0"/>
              </a:defRPr>
            </a:lvl4pPr>
            <a:lvl5pPr marL="2057400" indent="-228600" defTabSz="7620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5pPr>
            <a:lvl6pPr marL="25146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6pPr>
            <a:lvl7pPr marL="29718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7pPr>
            <a:lvl8pPr marL="34290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8pPr>
            <a:lvl9pPr marL="38862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9pPr>
          </a:lstStyle>
          <a:p>
            <a:pPr algn="ctr" eaLnBrk="1" hangingPunct="1">
              <a:spcBef>
                <a:spcPct val="0"/>
              </a:spcBef>
              <a:buClrTx/>
              <a:buSzTx/>
              <a:buFontTx/>
              <a:buNone/>
            </a:pPr>
            <a:r>
              <a:rPr kumimoji="1" lang="en-US" altLang="ko-KR" sz="1600" b="0" baseline="0">
                <a:latin typeface="Arial" panose="020B0604020202020204" pitchFamily="34" charset="0"/>
                <a:ea typeface="돋움" panose="020B0600000101010101" pitchFamily="50" charset="-127"/>
              </a:rPr>
              <a:t>C</a:t>
            </a:r>
          </a:p>
        </p:txBody>
      </p:sp>
      <p:sp>
        <p:nvSpPr>
          <p:cNvPr id="35866" name="Rectangle 25"/>
          <p:cNvSpPr>
            <a:spLocks noChangeArrowheads="1"/>
          </p:cNvSpPr>
          <p:nvPr/>
        </p:nvSpPr>
        <p:spPr bwMode="auto">
          <a:xfrm>
            <a:off x="5181600" y="4397375"/>
            <a:ext cx="952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defTabSz="762000">
              <a:spcBef>
                <a:spcPct val="4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Hebrew)" charset="0"/>
              </a:defRPr>
            </a:lvl1pPr>
            <a:lvl2pPr marL="742950" indent="-285750" defTabSz="762000">
              <a:spcBef>
                <a:spcPct val="20000"/>
              </a:spcBef>
              <a:buClr>
                <a:schemeClr val="folHlink"/>
              </a:buClr>
              <a:buSzPct val="55000"/>
              <a:buFont typeface="Wingdings" panose="05000000000000000000" pitchFamily="2" charset="2"/>
              <a:buChar char="q"/>
              <a:defRPr sz="2800">
                <a:solidFill>
                  <a:schemeClr val="tx1"/>
                </a:solidFill>
                <a:latin typeface="Tahoma" panose="020B0604030504040204" pitchFamily="34" charset="0"/>
                <a:cs typeface="Times New Roman (Hebrew)" charset="0"/>
              </a:defRPr>
            </a:lvl2pPr>
            <a:lvl3pPr marL="1143000" indent="-228600" defTabSz="7620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Hebrew)" charset="0"/>
              </a:defRPr>
            </a:lvl3pPr>
            <a:lvl4pPr marL="1600200" indent="-228600" defTabSz="7620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Hebrew)" charset="0"/>
              </a:defRPr>
            </a:lvl4pPr>
            <a:lvl5pPr marL="2057400" indent="-228600" defTabSz="7620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5pPr>
            <a:lvl6pPr marL="25146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6pPr>
            <a:lvl7pPr marL="29718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7pPr>
            <a:lvl8pPr marL="34290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8pPr>
            <a:lvl9pPr marL="38862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9pPr>
          </a:lstStyle>
          <a:p>
            <a:pPr algn="ctr" eaLnBrk="1" hangingPunct="1">
              <a:spcBef>
                <a:spcPct val="0"/>
              </a:spcBef>
              <a:buClrTx/>
              <a:buSzTx/>
              <a:buFontTx/>
              <a:buNone/>
            </a:pPr>
            <a:r>
              <a:rPr kumimoji="1" lang="en-US" altLang="ko-KR" sz="1600" b="0" baseline="0">
                <a:latin typeface="Arial" panose="020B0604020202020204" pitchFamily="34" charset="0"/>
                <a:ea typeface="돋움" panose="020B0600000101010101" pitchFamily="50" charset="-127"/>
              </a:rPr>
              <a:t>PubB</a:t>
            </a:r>
          </a:p>
        </p:txBody>
      </p:sp>
      <p:sp>
        <p:nvSpPr>
          <p:cNvPr id="35867" name="Rectangle 26"/>
          <p:cNvSpPr>
            <a:spLocks noChangeArrowheads="1"/>
          </p:cNvSpPr>
          <p:nvPr/>
        </p:nvSpPr>
        <p:spPr bwMode="auto">
          <a:xfrm>
            <a:off x="6427788" y="4397375"/>
            <a:ext cx="7143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spcBef>
                <a:spcPct val="4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Hebrew)" charset="0"/>
              </a:defRPr>
            </a:lvl1pPr>
            <a:lvl2pPr marL="742950" indent="-285750" defTabSz="762000">
              <a:spcBef>
                <a:spcPct val="20000"/>
              </a:spcBef>
              <a:buClr>
                <a:schemeClr val="folHlink"/>
              </a:buClr>
              <a:buSzPct val="55000"/>
              <a:buFont typeface="Wingdings" panose="05000000000000000000" pitchFamily="2" charset="2"/>
              <a:buChar char="q"/>
              <a:defRPr sz="2800">
                <a:solidFill>
                  <a:schemeClr val="tx1"/>
                </a:solidFill>
                <a:latin typeface="Tahoma" panose="020B0604030504040204" pitchFamily="34" charset="0"/>
                <a:cs typeface="Times New Roman (Hebrew)" charset="0"/>
              </a:defRPr>
            </a:lvl2pPr>
            <a:lvl3pPr marL="1143000" indent="-228600" defTabSz="7620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Hebrew)" charset="0"/>
              </a:defRPr>
            </a:lvl3pPr>
            <a:lvl4pPr marL="1600200" indent="-228600" defTabSz="7620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Hebrew)" charset="0"/>
              </a:defRPr>
            </a:lvl4pPr>
            <a:lvl5pPr marL="2057400" indent="-228600" defTabSz="7620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5pPr>
            <a:lvl6pPr marL="25146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6pPr>
            <a:lvl7pPr marL="29718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7pPr>
            <a:lvl8pPr marL="34290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8pPr>
            <a:lvl9pPr marL="38862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9pPr>
          </a:lstStyle>
          <a:p>
            <a:pPr algn="ctr" eaLnBrk="1" hangingPunct="1">
              <a:spcBef>
                <a:spcPct val="0"/>
              </a:spcBef>
              <a:buClrTx/>
              <a:buSzTx/>
              <a:buFontTx/>
              <a:buNone/>
            </a:pPr>
            <a:r>
              <a:rPr kumimoji="1" lang="en-US" altLang="ko-KR" sz="1600" baseline="0">
                <a:solidFill>
                  <a:srgbClr val="FF0000"/>
                </a:solidFill>
                <a:latin typeface="Arial" panose="020B0604020202020204" pitchFamily="34" charset="0"/>
                <a:ea typeface="돋움" panose="020B0600000101010101" pitchFamily="50" charset="-127"/>
              </a:rPr>
              <a:t>PrivB</a:t>
            </a:r>
          </a:p>
        </p:txBody>
      </p:sp>
      <p:sp>
        <p:nvSpPr>
          <p:cNvPr id="35868" name="Line 27"/>
          <p:cNvSpPr>
            <a:spLocks noChangeShapeType="1"/>
          </p:cNvSpPr>
          <p:nvPr/>
        </p:nvSpPr>
        <p:spPr bwMode="auto">
          <a:xfrm>
            <a:off x="5257800" y="1427163"/>
            <a:ext cx="609600" cy="0"/>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35869" name="Line 28"/>
          <p:cNvSpPr>
            <a:spLocks noChangeShapeType="1"/>
          </p:cNvSpPr>
          <p:nvPr/>
        </p:nvSpPr>
        <p:spPr bwMode="auto">
          <a:xfrm>
            <a:off x="5257800" y="1731963"/>
            <a:ext cx="609600" cy="0"/>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35870" name="Rectangle 29"/>
          <p:cNvSpPr>
            <a:spLocks noChangeArrowheads="1"/>
          </p:cNvSpPr>
          <p:nvPr/>
        </p:nvSpPr>
        <p:spPr bwMode="auto">
          <a:xfrm>
            <a:off x="1470025" y="2322513"/>
            <a:ext cx="10207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spcBef>
                <a:spcPct val="4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Hebrew)" charset="0"/>
              </a:defRPr>
            </a:lvl1pPr>
            <a:lvl2pPr marL="742950" indent="-285750" defTabSz="762000">
              <a:spcBef>
                <a:spcPct val="20000"/>
              </a:spcBef>
              <a:buClr>
                <a:schemeClr val="folHlink"/>
              </a:buClr>
              <a:buSzPct val="55000"/>
              <a:buFont typeface="Wingdings" panose="05000000000000000000" pitchFamily="2" charset="2"/>
              <a:buChar char="q"/>
              <a:defRPr sz="2800">
                <a:solidFill>
                  <a:schemeClr val="tx1"/>
                </a:solidFill>
                <a:latin typeface="Tahoma" panose="020B0604030504040204" pitchFamily="34" charset="0"/>
                <a:cs typeface="Times New Roman (Hebrew)" charset="0"/>
              </a:defRPr>
            </a:lvl2pPr>
            <a:lvl3pPr marL="1143000" indent="-228600" defTabSz="7620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Hebrew)" charset="0"/>
              </a:defRPr>
            </a:lvl3pPr>
            <a:lvl4pPr marL="1600200" indent="-228600" defTabSz="7620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Hebrew)" charset="0"/>
              </a:defRPr>
            </a:lvl4pPr>
            <a:lvl5pPr marL="2057400" indent="-228600" defTabSz="7620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5pPr>
            <a:lvl6pPr marL="25146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6pPr>
            <a:lvl7pPr marL="29718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7pPr>
            <a:lvl8pPr marL="34290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8pPr>
            <a:lvl9pPr marL="38862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9pPr>
          </a:lstStyle>
          <a:p>
            <a:pPr algn="ctr" eaLnBrk="1" hangingPunct="1">
              <a:spcBef>
                <a:spcPct val="0"/>
              </a:spcBef>
              <a:buClrTx/>
              <a:buSzTx/>
              <a:buFontTx/>
              <a:buNone/>
            </a:pPr>
            <a:r>
              <a:rPr kumimoji="1" lang="en-US" altLang="ko-KR" sz="1600" b="0" baseline="0">
                <a:latin typeface="Arial" panose="020B0604020202020204" pitchFamily="34" charset="0"/>
                <a:ea typeface="돋움" panose="020B0600000101010101" pitchFamily="50" charset="-127"/>
              </a:rPr>
              <a:t>Source A</a:t>
            </a:r>
          </a:p>
        </p:txBody>
      </p:sp>
      <p:sp>
        <p:nvSpPr>
          <p:cNvPr id="35871" name="Rectangle 30"/>
          <p:cNvSpPr>
            <a:spLocks noChangeArrowheads="1"/>
          </p:cNvSpPr>
          <p:nvPr/>
        </p:nvSpPr>
        <p:spPr bwMode="auto">
          <a:xfrm>
            <a:off x="6427788" y="2327275"/>
            <a:ext cx="13922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spcBef>
                <a:spcPct val="4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Hebrew)" charset="0"/>
              </a:defRPr>
            </a:lvl1pPr>
            <a:lvl2pPr marL="742950" indent="-285750" defTabSz="762000">
              <a:spcBef>
                <a:spcPct val="20000"/>
              </a:spcBef>
              <a:buClr>
                <a:schemeClr val="folHlink"/>
              </a:buClr>
              <a:buSzPct val="55000"/>
              <a:buFont typeface="Wingdings" panose="05000000000000000000" pitchFamily="2" charset="2"/>
              <a:buChar char="q"/>
              <a:defRPr sz="2800">
                <a:solidFill>
                  <a:schemeClr val="tx1"/>
                </a:solidFill>
                <a:latin typeface="Tahoma" panose="020B0604030504040204" pitchFamily="34" charset="0"/>
                <a:cs typeface="Times New Roman (Hebrew)" charset="0"/>
              </a:defRPr>
            </a:lvl2pPr>
            <a:lvl3pPr marL="1143000" indent="-228600" defTabSz="7620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Hebrew)" charset="0"/>
              </a:defRPr>
            </a:lvl3pPr>
            <a:lvl4pPr marL="1600200" indent="-228600" defTabSz="7620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Hebrew)" charset="0"/>
              </a:defRPr>
            </a:lvl4pPr>
            <a:lvl5pPr marL="2057400" indent="-228600" defTabSz="7620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5pPr>
            <a:lvl6pPr marL="25146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6pPr>
            <a:lvl7pPr marL="29718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7pPr>
            <a:lvl8pPr marL="34290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8pPr>
            <a:lvl9pPr marL="38862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9pPr>
          </a:lstStyle>
          <a:p>
            <a:pPr algn="ctr" eaLnBrk="1" hangingPunct="1">
              <a:spcBef>
                <a:spcPct val="0"/>
              </a:spcBef>
              <a:buClrTx/>
              <a:buSzTx/>
              <a:buFontTx/>
              <a:buNone/>
            </a:pPr>
            <a:r>
              <a:rPr kumimoji="1" lang="en-US" altLang="ko-KR" sz="1600" b="0" baseline="0">
                <a:latin typeface="Arial" panose="020B0604020202020204" pitchFamily="34" charset="0"/>
                <a:ea typeface="돋움" panose="020B0600000101010101" pitchFamily="50" charset="-127"/>
              </a:rPr>
              <a:t>Destination B</a:t>
            </a:r>
          </a:p>
        </p:txBody>
      </p:sp>
      <p:sp>
        <p:nvSpPr>
          <p:cNvPr id="35872" name="Arc 31"/>
          <p:cNvSpPr>
            <a:spLocks/>
          </p:cNvSpPr>
          <p:nvPr/>
        </p:nvSpPr>
        <p:spPr bwMode="auto">
          <a:xfrm rot="10800000">
            <a:off x="1982788" y="2646363"/>
            <a:ext cx="990600" cy="228600"/>
          </a:xfrm>
          <a:custGeom>
            <a:avLst/>
            <a:gdLst>
              <a:gd name="T0" fmla="*/ 2147483646 w 21600"/>
              <a:gd name="T1" fmla="*/ 2147483646 h 21600"/>
              <a:gd name="T2" fmla="*/ 0 w 21600"/>
              <a:gd name="T3" fmla="*/ 0 h 21600"/>
              <a:gd name="T4" fmla="*/ 2147483646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ko-KR" altLang="en-US"/>
          </a:p>
        </p:txBody>
      </p:sp>
      <p:sp>
        <p:nvSpPr>
          <p:cNvPr id="35873" name="Arc 32"/>
          <p:cNvSpPr>
            <a:spLocks/>
          </p:cNvSpPr>
          <p:nvPr/>
        </p:nvSpPr>
        <p:spPr bwMode="auto">
          <a:xfrm rot="10800000">
            <a:off x="990600" y="2646363"/>
            <a:ext cx="990600" cy="228600"/>
          </a:xfrm>
          <a:custGeom>
            <a:avLst/>
            <a:gdLst>
              <a:gd name="T0" fmla="*/ 2147483646 w 21600"/>
              <a:gd name="T1" fmla="*/ 0 h 21600"/>
              <a:gd name="T2" fmla="*/ 0 w 21600"/>
              <a:gd name="T3" fmla="*/ 2147483646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ko-KR" altLang="en-US"/>
          </a:p>
        </p:txBody>
      </p:sp>
      <p:grpSp>
        <p:nvGrpSpPr>
          <p:cNvPr id="35874" name="Group 33"/>
          <p:cNvGrpSpPr>
            <a:grpSpLocks/>
          </p:cNvGrpSpPr>
          <p:nvPr/>
        </p:nvGrpSpPr>
        <p:grpSpPr bwMode="auto">
          <a:xfrm>
            <a:off x="6172200" y="2646363"/>
            <a:ext cx="1982788" cy="228600"/>
            <a:chOff x="3888" y="1920"/>
            <a:chExt cx="1249" cy="144"/>
          </a:xfrm>
        </p:grpSpPr>
        <p:sp>
          <p:nvSpPr>
            <p:cNvPr id="35878" name="Arc 34"/>
            <p:cNvSpPr>
              <a:spLocks/>
            </p:cNvSpPr>
            <p:nvPr/>
          </p:nvSpPr>
          <p:spPr bwMode="auto">
            <a:xfrm rot="10800000">
              <a:off x="4513" y="1920"/>
              <a:ext cx="624"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ko-KR" altLang="en-US"/>
            </a:p>
          </p:txBody>
        </p:sp>
        <p:sp>
          <p:nvSpPr>
            <p:cNvPr id="35879" name="Arc 35"/>
            <p:cNvSpPr>
              <a:spLocks/>
            </p:cNvSpPr>
            <p:nvPr/>
          </p:nvSpPr>
          <p:spPr bwMode="auto">
            <a:xfrm rot="10800000">
              <a:off x="3888" y="1920"/>
              <a:ext cx="624"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ko-KR" altLang="en-US"/>
            </a:p>
          </p:txBody>
        </p:sp>
      </p:grpSp>
      <p:sp>
        <p:nvSpPr>
          <p:cNvPr id="35875" name="Rectangle 36"/>
          <p:cNvSpPr>
            <a:spLocks noChangeArrowheads="1"/>
          </p:cNvSpPr>
          <p:nvPr/>
        </p:nvSpPr>
        <p:spPr bwMode="auto">
          <a:xfrm>
            <a:off x="5781675" y="1268413"/>
            <a:ext cx="781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spcBef>
                <a:spcPct val="4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Hebrew)" charset="0"/>
              </a:defRPr>
            </a:lvl1pPr>
            <a:lvl2pPr marL="742950" indent="-285750" defTabSz="762000">
              <a:spcBef>
                <a:spcPct val="20000"/>
              </a:spcBef>
              <a:buClr>
                <a:schemeClr val="folHlink"/>
              </a:buClr>
              <a:buSzPct val="55000"/>
              <a:buFont typeface="Wingdings" panose="05000000000000000000" pitchFamily="2" charset="2"/>
              <a:buChar char="q"/>
              <a:defRPr sz="2800">
                <a:solidFill>
                  <a:schemeClr val="tx1"/>
                </a:solidFill>
                <a:latin typeface="Tahoma" panose="020B0604030504040204" pitchFamily="34" charset="0"/>
                <a:cs typeface="Times New Roman (Hebrew)" charset="0"/>
              </a:defRPr>
            </a:lvl2pPr>
            <a:lvl3pPr marL="1143000" indent="-228600" defTabSz="7620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Hebrew)" charset="0"/>
              </a:defRPr>
            </a:lvl3pPr>
            <a:lvl4pPr marL="1600200" indent="-228600" defTabSz="7620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Hebrew)" charset="0"/>
              </a:defRPr>
            </a:lvl4pPr>
            <a:lvl5pPr marL="2057400" indent="-228600" defTabSz="7620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5pPr>
            <a:lvl6pPr marL="25146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6pPr>
            <a:lvl7pPr marL="29718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7pPr>
            <a:lvl8pPr marL="34290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8pPr>
            <a:lvl9pPr marL="38862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9pPr>
          </a:lstStyle>
          <a:p>
            <a:pPr algn="ctr" eaLnBrk="1" hangingPunct="1">
              <a:spcBef>
                <a:spcPct val="0"/>
              </a:spcBef>
              <a:buClrTx/>
              <a:buSzTx/>
              <a:buFontTx/>
              <a:buNone/>
            </a:pPr>
            <a:r>
              <a:rPr kumimoji="1" lang="en-US" altLang="ko-KR" sz="1600" b="0" baseline="0">
                <a:latin typeface="Arial" panose="020B0604020202020204" pitchFamily="34" charset="0"/>
                <a:ea typeface="돋움" panose="020B0600000101010101" pitchFamily="50" charset="-127"/>
              </a:rPr>
              <a:t>PrivB?</a:t>
            </a:r>
          </a:p>
        </p:txBody>
      </p:sp>
      <p:sp>
        <p:nvSpPr>
          <p:cNvPr id="35876" name="Rectangle 37"/>
          <p:cNvSpPr>
            <a:spLocks noChangeArrowheads="1"/>
          </p:cNvSpPr>
          <p:nvPr/>
        </p:nvSpPr>
        <p:spPr bwMode="auto">
          <a:xfrm>
            <a:off x="5937250" y="1573213"/>
            <a:ext cx="466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spcBef>
                <a:spcPct val="4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Hebrew)" charset="0"/>
              </a:defRPr>
            </a:lvl1pPr>
            <a:lvl2pPr marL="742950" indent="-285750" defTabSz="762000">
              <a:spcBef>
                <a:spcPct val="20000"/>
              </a:spcBef>
              <a:buClr>
                <a:schemeClr val="folHlink"/>
              </a:buClr>
              <a:buSzPct val="55000"/>
              <a:buFont typeface="Wingdings" panose="05000000000000000000" pitchFamily="2" charset="2"/>
              <a:buChar char="q"/>
              <a:defRPr sz="2800">
                <a:solidFill>
                  <a:schemeClr val="tx1"/>
                </a:solidFill>
                <a:latin typeface="Tahoma" panose="020B0604030504040204" pitchFamily="34" charset="0"/>
                <a:cs typeface="Times New Roman (Hebrew)" charset="0"/>
              </a:defRPr>
            </a:lvl2pPr>
            <a:lvl3pPr marL="1143000" indent="-228600" defTabSz="7620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Hebrew)" charset="0"/>
              </a:defRPr>
            </a:lvl3pPr>
            <a:lvl4pPr marL="1600200" indent="-228600" defTabSz="7620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Hebrew)" charset="0"/>
              </a:defRPr>
            </a:lvl4pPr>
            <a:lvl5pPr marL="2057400" indent="-228600" defTabSz="7620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5pPr>
            <a:lvl6pPr marL="25146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6pPr>
            <a:lvl7pPr marL="29718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7pPr>
            <a:lvl8pPr marL="34290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8pPr>
            <a:lvl9pPr marL="38862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9pPr>
          </a:lstStyle>
          <a:p>
            <a:pPr algn="ctr" eaLnBrk="1" hangingPunct="1">
              <a:spcBef>
                <a:spcPct val="0"/>
              </a:spcBef>
              <a:buClrTx/>
              <a:buSzTx/>
              <a:buFontTx/>
              <a:buNone/>
            </a:pPr>
            <a:r>
              <a:rPr kumimoji="1" lang="en-US" altLang="ko-KR" sz="1600" b="0" baseline="0">
                <a:latin typeface="Arial" panose="020B0604020202020204" pitchFamily="34" charset="0"/>
                <a:ea typeface="돋움" panose="020B0600000101010101" pitchFamily="50" charset="-127"/>
              </a:rPr>
              <a:t>M?</a:t>
            </a:r>
          </a:p>
        </p:txBody>
      </p:sp>
      <p:sp>
        <p:nvSpPr>
          <p:cNvPr id="1074214" name="Text Box 38"/>
          <p:cNvSpPr txBox="1">
            <a:spLocks noChangeArrowheads="1"/>
          </p:cNvSpPr>
          <p:nvPr/>
        </p:nvSpPr>
        <p:spPr bwMode="auto">
          <a:xfrm>
            <a:off x="5181600" y="5638800"/>
            <a:ext cx="277653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4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Hebrew)" charset="0"/>
              </a:defRPr>
            </a:lvl1pPr>
            <a:lvl2pPr marL="742950" indent="-285750">
              <a:spcBef>
                <a:spcPct val="20000"/>
              </a:spcBef>
              <a:buClr>
                <a:schemeClr val="folHlink"/>
              </a:buClr>
              <a:buSzPct val="55000"/>
              <a:buFont typeface="Wingdings" panose="05000000000000000000" pitchFamily="2" charset="2"/>
              <a:buChar char="q"/>
              <a:defRPr sz="2800">
                <a:solidFill>
                  <a:schemeClr val="tx1"/>
                </a:solidFill>
                <a:latin typeface="Tahoma" panose="020B0604030504040204" pitchFamily="34" charset="0"/>
                <a:cs typeface="Times New Roman (Hebrew)"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Hebrew)"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Hebrew)"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9pPr>
          </a:lstStyle>
          <a:p>
            <a:pPr algn="ctr">
              <a:spcBef>
                <a:spcPct val="0"/>
              </a:spcBef>
              <a:buClrTx/>
              <a:buSzTx/>
              <a:buFontTx/>
              <a:buNone/>
            </a:pPr>
            <a:r>
              <a:rPr lang="en-US" altLang="ko-KR" sz="1800" b="0" baseline="0">
                <a:solidFill>
                  <a:srgbClr val="FF0000"/>
                </a:solidFill>
                <a:latin typeface="Arial" panose="020B0604020202020204" pitchFamily="34" charset="0"/>
                <a:ea typeface="굴림" panose="020B0600000101010101" pitchFamily="50" charset="-127"/>
              </a:rPr>
              <a:t>Private key</a:t>
            </a:r>
            <a:r>
              <a:rPr lang="ko-KR" altLang="en-US" sz="1800" b="0" baseline="0">
                <a:solidFill>
                  <a:srgbClr val="FF0000"/>
                </a:solidFill>
                <a:latin typeface="Arial" panose="020B0604020202020204" pitchFamily="34" charset="0"/>
                <a:ea typeface="굴림" panose="020B0600000101010101" pitchFamily="50" charset="-127"/>
              </a:rPr>
              <a:t>를 아는 사람</a:t>
            </a:r>
            <a:r>
              <a:rPr lang="en-US" altLang="ko-KR" sz="1800" b="0" baseline="0">
                <a:solidFill>
                  <a:srgbClr val="FF0000"/>
                </a:solidFill>
                <a:latin typeface="Arial" panose="020B0604020202020204" pitchFamily="34" charset="0"/>
                <a:ea typeface="굴림" panose="020B0600000101010101" pitchFamily="50" charset="-127"/>
              </a:rPr>
              <a:t>(B!)</a:t>
            </a:r>
            <a:r>
              <a:rPr lang="ko-KR" altLang="en-US" sz="1800" b="0" baseline="0">
                <a:solidFill>
                  <a:srgbClr val="FF0000"/>
                </a:solidFill>
                <a:latin typeface="Arial" panose="020B0604020202020204" pitchFamily="34" charset="0"/>
                <a:ea typeface="굴림" panose="020B0600000101010101" pitchFamily="50" charset="-127"/>
              </a:rPr>
              <a:t>만이 이를 해독할 수 있음</a:t>
            </a:r>
          </a:p>
        </p:txBody>
      </p:sp>
    </p:spTree>
    <p:extLst>
      <p:ext uri="{BB962C8B-B14F-4D97-AF65-F5344CB8AC3E}">
        <p14:creationId xmlns:p14="http://schemas.microsoft.com/office/powerpoint/2010/main" val="23032766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74214"/>
                                        </p:tgtEl>
                                        <p:attrNameLst>
                                          <p:attrName>style.visibility</p:attrName>
                                        </p:attrNameLst>
                                      </p:cBhvr>
                                      <p:to>
                                        <p:strVal val="visible"/>
                                      </p:to>
                                    </p:set>
                                    <p:animEffect transition="in" filter="blinds(horizontal)">
                                      <p:cBhvr>
                                        <p:cTn id="7" dur="500"/>
                                        <p:tgtEl>
                                          <p:spTgt spid="1074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421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3">
            <a:extLst>
              <a:ext uri="{FF2B5EF4-FFF2-40B4-BE49-F238E27FC236}">
                <a16:creationId xmlns:a16="http://schemas.microsoft.com/office/drawing/2014/main" id="{ADC7F932-0EF0-F349-A378-CC1E678DE03A}"/>
              </a:ext>
            </a:extLst>
          </p:cNvPr>
          <p:cNvSpPr>
            <a:spLocks noGrp="1"/>
          </p:cNvSpPr>
          <p:nvPr>
            <p:ph type="body" idx="4294967295"/>
          </p:nvPr>
        </p:nvSpPr>
        <p:spPr/>
        <p:txBody>
          <a:bodyPr/>
          <a:lstStyle/>
          <a:p>
            <a:r>
              <a:rPr lang="en-AU" altLang="ko-KR" sz="1800">
                <a:ea typeface="굴림" panose="020B0600000101010101" pitchFamily="34" charset="-127"/>
              </a:rPr>
              <a:t> </a:t>
            </a:r>
            <a:r>
              <a:rPr lang="en-US" altLang="ko-KR" sz="1800"/>
              <a:t>The full definition of what Kerberos provides is a </a:t>
            </a:r>
            <a:r>
              <a:rPr lang="en-US" altLang="ko-KR" sz="1800">
                <a:solidFill>
                  <a:srgbClr val="FF0000"/>
                </a:solidFill>
              </a:rPr>
              <a:t>secure, single-sign-on, trusted, third-party mutual authentication service.</a:t>
            </a:r>
          </a:p>
          <a:p>
            <a:r>
              <a:rPr lang="en-US" altLang="ko-KR" sz="1800"/>
              <a:t>Kerberos is </a:t>
            </a:r>
            <a:r>
              <a:rPr lang="en-US" altLang="ko-KR" sz="1800" i="1">
                <a:solidFill>
                  <a:srgbClr val="FF0000"/>
                </a:solidFill>
              </a:rPr>
              <a:t>secure</a:t>
            </a:r>
            <a:r>
              <a:rPr lang="en-US" altLang="ko-KR" sz="1800" i="1"/>
              <a:t> </a:t>
            </a:r>
            <a:r>
              <a:rPr lang="en-US" altLang="ko-KR" sz="1800"/>
              <a:t>since it never transmits passwords over the network in the clear</a:t>
            </a:r>
          </a:p>
          <a:p>
            <a:pPr lvl="1"/>
            <a:r>
              <a:rPr lang="en-US" altLang="ko-KR" sz="1400">
                <a:solidFill>
                  <a:srgbClr val="0000CC"/>
                </a:solidFill>
              </a:rPr>
              <a:t>Kerberos is unique in its use of </a:t>
            </a:r>
            <a:r>
              <a:rPr lang="en-US" altLang="ko-KR" sz="1400" i="1">
                <a:solidFill>
                  <a:srgbClr val="0000CC"/>
                </a:solidFill>
              </a:rPr>
              <a:t>tickets</a:t>
            </a:r>
            <a:r>
              <a:rPr lang="en-US" altLang="ko-KR" sz="1400">
                <a:solidFill>
                  <a:srgbClr val="0000CC"/>
                </a:solidFill>
              </a:rPr>
              <a:t>, time-limited cryptographic messages that prove a user's identity to a given server without sending passwords over the network or caching passwords on the local user's hard disk.</a:t>
            </a:r>
          </a:p>
          <a:p>
            <a:r>
              <a:rPr lang="en-US" altLang="ko-KR" sz="1800" i="1">
                <a:solidFill>
                  <a:srgbClr val="FF0000"/>
                </a:solidFill>
              </a:rPr>
              <a:t>Single-sign-on </a:t>
            </a:r>
            <a:r>
              <a:rPr lang="en-US" altLang="ko-KR" sz="1800"/>
              <a:t>means that end users only need to log in once to access all network resources that support Kerberos</a:t>
            </a:r>
          </a:p>
          <a:p>
            <a:pPr lvl="1"/>
            <a:r>
              <a:rPr lang="en-US" altLang="ko-KR" sz="1400">
                <a:solidFill>
                  <a:srgbClr val="0000CC"/>
                </a:solidFill>
              </a:rPr>
              <a:t>Once a user has authenticated to Kerberos at the start of her login session, her credentials are transparently passed to every other resource she accesses during the day.</a:t>
            </a:r>
          </a:p>
          <a:p>
            <a:r>
              <a:rPr lang="en-US" altLang="ko-KR" sz="1800" i="1">
                <a:solidFill>
                  <a:srgbClr val="FF0000"/>
                </a:solidFill>
              </a:rPr>
              <a:t>Trusted third-party</a:t>
            </a:r>
            <a:r>
              <a:rPr lang="en-US" altLang="ko-KR" sz="1800">
                <a:solidFill>
                  <a:srgbClr val="FF0000"/>
                </a:solidFill>
              </a:rPr>
              <a:t> </a:t>
            </a:r>
            <a:r>
              <a:rPr lang="en-US" altLang="ko-KR" sz="1800"/>
              <a:t>refers to the fact that Kerberos works through a centralized authentication server that all systems in the network inherently trust. </a:t>
            </a:r>
          </a:p>
          <a:p>
            <a:pPr lvl="1"/>
            <a:r>
              <a:rPr lang="en-US" altLang="ko-KR" sz="1400">
                <a:solidFill>
                  <a:srgbClr val="0000CC"/>
                </a:solidFill>
              </a:rPr>
              <a:t>All authentication requests are routed through the centralized Kerberos server.</a:t>
            </a:r>
          </a:p>
          <a:p>
            <a:r>
              <a:rPr lang="en-US" altLang="ko-KR" sz="1800" i="1">
                <a:solidFill>
                  <a:srgbClr val="FF0000"/>
                </a:solidFill>
              </a:rPr>
              <a:t>Mutual authentication</a:t>
            </a:r>
            <a:r>
              <a:rPr lang="en-US" altLang="ko-KR" sz="1800">
                <a:solidFill>
                  <a:srgbClr val="FF0000"/>
                </a:solidFill>
              </a:rPr>
              <a:t> </a:t>
            </a:r>
            <a:r>
              <a:rPr lang="en-US" altLang="ko-KR" sz="1800"/>
              <a:t>ensures that not only is the person behind the keyboard who he claims to be, but also proves that the server he is communicating with is who it claims to be.</a:t>
            </a:r>
            <a:endParaRPr lang="en-AU" altLang="ko-KR" sz="1800">
              <a:ea typeface="굴림" panose="020B0600000101010101" pitchFamily="34" charset="-127"/>
            </a:endParaRPr>
          </a:p>
        </p:txBody>
      </p:sp>
      <p:sp>
        <p:nvSpPr>
          <p:cNvPr id="41986" name="Rectangle 13">
            <a:extLst>
              <a:ext uri="{FF2B5EF4-FFF2-40B4-BE49-F238E27FC236}">
                <a16:creationId xmlns:a16="http://schemas.microsoft.com/office/drawing/2014/main" id="{38F5FEBA-6E30-ED4E-9039-663474F32E14}"/>
              </a:ext>
            </a:extLst>
          </p:cNvPr>
          <p:cNvSpPr txBox="1">
            <a:spLocks noGrp="1" noChangeArrowheads="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gn="r" eaLnBrk="1" latinLnBrk="0" hangingPunct="1">
              <a:spcBef>
                <a:spcPct val="0"/>
              </a:spcBef>
              <a:buClrTx/>
              <a:buSzTx/>
              <a:buFontTx/>
              <a:buNone/>
            </a:pPr>
            <a:fld id="{84CDE1BE-6E3B-F54A-B052-EBA0C530C812}" type="slidenum">
              <a:rPr kumimoji="0" lang="en-US" altLang="ko-KR" sz="1000" u="none">
                <a:solidFill>
                  <a:schemeClr val="tx2"/>
                </a:solidFill>
                <a:latin typeface="Tahoma" panose="020B0604030504040204" pitchFamily="34" charset="0"/>
                <a:cs typeface="Times New Roman (Hebrew)" panose="02020603050405020304" pitchFamily="18" charset="0"/>
              </a:rPr>
              <a:pPr algn="r" eaLnBrk="1" latinLnBrk="0" hangingPunct="1">
                <a:spcBef>
                  <a:spcPct val="0"/>
                </a:spcBef>
                <a:buClrTx/>
                <a:buSzTx/>
                <a:buFontTx/>
                <a:buNone/>
              </a:pPr>
              <a:t>40</a:t>
            </a:fld>
            <a:endParaRPr kumimoji="0" lang="en-US" altLang="ko-KR" sz="1000" u="none">
              <a:solidFill>
                <a:schemeClr val="tx2"/>
              </a:solidFill>
              <a:latin typeface="Tahoma" panose="020B0604030504040204" pitchFamily="34" charset="0"/>
              <a:cs typeface="Times New Roman (Hebrew)" panose="02020603050405020304" pitchFamily="18" charset="0"/>
            </a:endParaRPr>
          </a:p>
        </p:txBody>
      </p:sp>
      <p:sp>
        <p:nvSpPr>
          <p:cNvPr id="41987" name="Rectangle 2">
            <a:extLst>
              <a:ext uri="{FF2B5EF4-FFF2-40B4-BE49-F238E27FC236}">
                <a16:creationId xmlns:a16="http://schemas.microsoft.com/office/drawing/2014/main" id="{41E9BFFB-C98D-204F-A771-14EC63077089}"/>
              </a:ext>
            </a:extLst>
          </p:cNvPr>
          <p:cNvSpPr>
            <a:spLocks noChangeArrowheads="1"/>
          </p:cNvSpPr>
          <p:nvPr/>
        </p:nvSpPr>
        <p:spPr bwMode="auto">
          <a:xfrm>
            <a:off x="1000125" y="0"/>
            <a:ext cx="80152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spcBef>
                <a:spcPct val="0"/>
              </a:spcBef>
              <a:buClrTx/>
              <a:buSzTx/>
              <a:buFontTx/>
              <a:buNone/>
            </a:pPr>
            <a:r>
              <a:rPr kumimoji="0" lang="en-AU" altLang="ko-KR" sz="4000" u="none">
                <a:solidFill>
                  <a:srgbClr val="333399"/>
                </a:solidFill>
                <a:latin typeface="Tahoma" panose="020B0604030504040204" pitchFamily="34" charset="0"/>
                <a:ea typeface="굴림" panose="020B0600000101010101" pitchFamily="34" charset="-127"/>
                <a:cs typeface="Tahoma" panose="020B0604030504040204" pitchFamily="34" charset="0"/>
              </a:rPr>
              <a:t>Kerberos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3">
            <a:extLst>
              <a:ext uri="{FF2B5EF4-FFF2-40B4-BE49-F238E27FC236}">
                <a16:creationId xmlns:a16="http://schemas.microsoft.com/office/drawing/2014/main" id="{D8FA4FB6-AFF2-9A40-8A44-6CE150421160}"/>
              </a:ext>
            </a:extLst>
          </p:cNvPr>
          <p:cNvSpPr>
            <a:spLocks noGrp="1"/>
          </p:cNvSpPr>
          <p:nvPr>
            <p:ph type="body" idx="4294967295"/>
          </p:nvPr>
        </p:nvSpPr>
        <p:spPr/>
        <p:txBody>
          <a:bodyPr/>
          <a:lstStyle/>
          <a:p>
            <a:r>
              <a:rPr lang="en-AU" altLang="ko-KR">
                <a:ea typeface="굴림" panose="020B0600000101010101" pitchFamily="34" charset="-127"/>
              </a:rPr>
              <a:t>a basic third-party authentication scheme</a:t>
            </a:r>
          </a:p>
          <a:p>
            <a:r>
              <a:rPr lang="en-AU" altLang="ko-KR">
                <a:ea typeface="굴림" panose="020B0600000101010101" pitchFamily="34" charset="-127"/>
              </a:rPr>
              <a:t>have an Authentication Server (AS) </a:t>
            </a:r>
          </a:p>
          <a:p>
            <a:pPr lvl="1"/>
            <a:r>
              <a:rPr lang="en-AU" altLang="ko-KR">
                <a:solidFill>
                  <a:srgbClr val="0000CC"/>
                </a:solidFill>
                <a:ea typeface="굴림" panose="020B0600000101010101" pitchFamily="34" charset="-127"/>
              </a:rPr>
              <a:t>users initially negotiate with AS to identify self </a:t>
            </a:r>
          </a:p>
          <a:p>
            <a:pPr lvl="1"/>
            <a:r>
              <a:rPr lang="en-AU" altLang="ko-KR">
                <a:solidFill>
                  <a:srgbClr val="0000CC"/>
                </a:solidFill>
                <a:ea typeface="굴림" panose="020B0600000101010101" pitchFamily="34" charset="-127"/>
              </a:rPr>
              <a:t>AS provides a non-corruptible authentication credential (ticket granting ticket TGT)</a:t>
            </a:r>
            <a:r>
              <a:rPr lang="en-AU" altLang="ko-KR">
                <a:ea typeface="굴림" panose="020B0600000101010101" pitchFamily="34" charset="-127"/>
              </a:rPr>
              <a:t> </a:t>
            </a:r>
          </a:p>
          <a:p>
            <a:r>
              <a:rPr lang="en-US" altLang="ko-KR"/>
              <a:t>have a Ticket Granting server (TGS)</a:t>
            </a:r>
            <a:endParaRPr lang="en-AU" altLang="ko-KR">
              <a:ea typeface="굴림" panose="020B0600000101010101" pitchFamily="34" charset="-127"/>
            </a:endParaRPr>
          </a:p>
          <a:p>
            <a:pPr lvl="1"/>
            <a:r>
              <a:rPr lang="en-AU" altLang="ko-KR">
                <a:solidFill>
                  <a:srgbClr val="0000CC"/>
                </a:solidFill>
                <a:ea typeface="굴림" panose="020B0600000101010101" pitchFamily="34" charset="-127"/>
              </a:rPr>
              <a:t>users subsequently request access to other services from TGS on basis of users TGT</a:t>
            </a:r>
          </a:p>
        </p:txBody>
      </p:sp>
      <p:sp>
        <p:nvSpPr>
          <p:cNvPr id="44034" name="Rectangle 13">
            <a:extLst>
              <a:ext uri="{FF2B5EF4-FFF2-40B4-BE49-F238E27FC236}">
                <a16:creationId xmlns:a16="http://schemas.microsoft.com/office/drawing/2014/main" id="{61AAB2E5-9093-A446-BE4F-7F89EE3F8522}"/>
              </a:ext>
            </a:extLst>
          </p:cNvPr>
          <p:cNvSpPr txBox="1">
            <a:spLocks noGrp="1" noChangeArrowheads="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gn="r" eaLnBrk="1" latinLnBrk="0" hangingPunct="1">
              <a:spcBef>
                <a:spcPct val="0"/>
              </a:spcBef>
              <a:buClrTx/>
              <a:buSzTx/>
              <a:buFontTx/>
              <a:buNone/>
            </a:pPr>
            <a:fld id="{C5B7666D-A18A-6E46-89B3-CFF4E15977A3}" type="slidenum">
              <a:rPr kumimoji="0" lang="en-US" altLang="ko-KR" sz="1000" u="none">
                <a:solidFill>
                  <a:schemeClr val="tx2"/>
                </a:solidFill>
                <a:latin typeface="Tahoma" panose="020B0604030504040204" pitchFamily="34" charset="0"/>
                <a:cs typeface="Times New Roman (Hebrew)" panose="02020603050405020304" pitchFamily="18" charset="0"/>
              </a:rPr>
              <a:pPr algn="r" eaLnBrk="1" latinLnBrk="0" hangingPunct="1">
                <a:spcBef>
                  <a:spcPct val="0"/>
                </a:spcBef>
                <a:buClrTx/>
                <a:buSzTx/>
                <a:buFontTx/>
                <a:buNone/>
              </a:pPr>
              <a:t>41</a:t>
            </a:fld>
            <a:endParaRPr kumimoji="0" lang="en-US" altLang="ko-KR" sz="1000" u="none">
              <a:solidFill>
                <a:schemeClr val="tx2"/>
              </a:solidFill>
              <a:latin typeface="Tahoma" panose="020B0604030504040204" pitchFamily="34" charset="0"/>
              <a:cs typeface="Times New Roman (Hebrew)" panose="02020603050405020304" pitchFamily="18" charset="0"/>
            </a:endParaRPr>
          </a:p>
        </p:txBody>
      </p:sp>
      <p:sp>
        <p:nvSpPr>
          <p:cNvPr id="44035" name="Rectangle 2">
            <a:extLst>
              <a:ext uri="{FF2B5EF4-FFF2-40B4-BE49-F238E27FC236}">
                <a16:creationId xmlns:a16="http://schemas.microsoft.com/office/drawing/2014/main" id="{8EE5A5DC-1A5D-084D-B644-F77B72DBCA3C}"/>
              </a:ext>
            </a:extLst>
          </p:cNvPr>
          <p:cNvSpPr>
            <a:spLocks noChangeArrowheads="1"/>
          </p:cNvSpPr>
          <p:nvPr/>
        </p:nvSpPr>
        <p:spPr bwMode="auto">
          <a:xfrm>
            <a:off x="1000125" y="0"/>
            <a:ext cx="80152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spcBef>
                <a:spcPct val="0"/>
              </a:spcBef>
              <a:buClrTx/>
              <a:buSzTx/>
              <a:buFontTx/>
              <a:buNone/>
            </a:pPr>
            <a:r>
              <a:rPr kumimoji="0" lang="en-AU" altLang="ko-KR" sz="4000" u="none">
                <a:solidFill>
                  <a:srgbClr val="333399"/>
                </a:solidFill>
                <a:latin typeface="Tahoma" panose="020B0604030504040204" pitchFamily="34" charset="0"/>
                <a:ea typeface="굴림" panose="020B0600000101010101" pitchFamily="34" charset="-127"/>
                <a:cs typeface="Tahoma" panose="020B0604030504040204" pitchFamily="34" charset="0"/>
              </a:rPr>
              <a:t>Kerberos v4 Overview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3">
            <a:extLst>
              <a:ext uri="{FF2B5EF4-FFF2-40B4-BE49-F238E27FC236}">
                <a16:creationId xmlns:a16="http://schemas.microsoft.com/office/drawing/2014/main" id="{09F1B1AB-7295-E441-A15B-D0E842146533}"/>
              </a:ext>
            </a:extLst>
          </p:cNvPr>
          <p:cNvSpPr>
            <a:spLocks noGrp="1"/>
          </p:cNvSpPr>
          <p:nvPr>
            <p:ph type="body" idx="4294967295"/>
          </p:nvPr>
        </p:nvSpPr>
        <p:spPr/>
        <p:txBody>
          <a:bodyPr/>
          <a:lstStyle/>
          <a:p>
            <a:pPr marL="609600" indent="-609600">
              <a:buSzPct val="125000"/>
              <a:buFontTx/>
              <a:buChar char="•"/>
            </a:pPr>
            <a:r>
              <a:rPr lang="en-US" altLang="ko-KR" sz="2800">
                <a:ea typeface="굴림" panose="020B0600000101010101" pitchFamily="34" charset="-127"/>
              </a:rPr>
              <a:t>Each time a client wants to contact a server, it must first ask the 3</a:t>
            </a:r>
            <a:r>
              <a:rPr lang="en-US" altLang="ko-KR" sz="2800" baseline="30000">
                <a:ea typeface="굴림" panose="020B0600000101010101" pitchFamily="34" charset="-127"/>
              </a:rPr>
              <a:t>rd</a:t>
            </a:r>
            <a:r>
              <a:rPr lang="en-US" altLang="ko-KR" sz="2800">
                <a:ea typeface="굴림" panose="020B0600000101010101" pitchFamily="34" charset="-127"/>
              </a:rPr>
              <a:t> party (</a:t>
            </a:r>
            <a:r>
              <a:rPr lang="en-US" altLang="ko-KR" sz="2800" b="1" i="1">
                <a:solidFill>
                  <a:schemeClr val="tx2"/>
                </a:solidFill>
                <a:ea typeface="굴림" panose="020B0600000101010101" pitchFamily="34" charset="-127"/>
              </a:rPr>
              <a:t>TGS</a:t>
            </a:r>
            <a:r>
              <a:rPr lang="en-US" altLang="ko-KR" sz="2800">
                <a:ea typeface="굴림" panose="020B0600000101010101" pitchFamily="34" charset="-127"/>
              </a:rPr>
              <a:t>) for a ticket and session key.</a:t>
            </a:r>
          </a:p>
          <a:p>
            <a:pPr marL="609600" indent="-609600">
              <a:buSzPct val="125000"/>
              <a:buFontTx/>
              <a:buChar char="•"/>
            </a:pPr>
            <a:r>
              <a:rPr lang="en-US" altLang="ko-KR" sz="2800">
                <a:ea typeface="굴림" panose="020B0600000101010101" pitchFamily="34" charset="-127"/>
              </a:rPr>
              <a:t>In order to request a ticket from the </a:t>
            </a:r>
            <a:r>
              <a:rPr lang="en-US" altLang="ko-KR" sz="2800" b="1" i="1">
                <a:solidFill>
                  <a:schemeClr val="tx2"/>
                </a:solidFill>
                <a:ea typeface="굴림" panose="020B0600000101010101" pitchFamily="34" charset="-127"/>
              </a:rPr>
              <a:t>TGS</a:t>
            </a:r>
            <a:r>
              <a:rPr lang="en-US" altLang="ko-KR" sz="2800">
                <a:ea typeface="굴림" panose="020B0600000101010101" pitchFamily="34" charset="-127"/>
              </a:rPr>
              <a:t>, the client must already have a TGT(ticket granting ticket) and a session key for communicating with the </a:t>
            </a:r>
            <a:r>
              <a:rPr lang="en-US" altLang="ko-KR" sz="2800" b="1" i="1">
                <a:solidFill>
                  <a:schemeClr val="tx2"/>
                </a:solidFill>
                <a:ea typeface="굴림" panose="020B0600000101010101" pitchFamily="34" charset="-127"/>
              </a:rPr>
              <a:t>TGS</a:t>
            </a:r>
            <a:r>
              <a:rPr lang="en-US" altLang="ko-KR" sz="2800">
                <a:ea typeface="굴림" panose="020B0600000101010101" pitchFamily="34" charset="-127"/>
              </a:rPr>
              <a:t>! </a:t>
            </a:r>
          </a:p>
          <a:p>
            <a:pPr marL="609600" indent="-609600">
              <a:buSzPct val="125000"/>
              <a:buFontTx/>
              <a:buChar char="•"/>
            </a:pPr>
            <a:endParaRPr lang="en-US" altLang="ko-KR" sz="2800">
              <a:ea typeface="굴림" panose="020B0600000101010101" pitchFamily="34" charset="-127"/>
            </a:endParaRPr>
          </a:p>
        </p:txBody>
      </p:sp>
      <p:sp>
        <p:nvSpPr>
          <p:cNvPr id="46082" name="Rectangle 13">
            <a:extLst>
              <a:ext uri="{FF2B5EF4-FFF2-40B4-BE49-F238E27FC236}">
                <a16:creationId xmlns:a16="http://schemas.microsoft.com/office/drawing/2014/main" id="{C0EBC728-CE96-4E40-AF3B-1DC2F4A9D20B}"/>
              </a:ext>
            </a:extLst>
          </p:cNvPr>
          <p:cNvSpPr txBox="1">
            <a:spLocks noGrp="1" noChangeArrowheads="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gn="r" eaLnBrk="1" latinLnBrk="0" hangingPunct="1">
              <a:spcBef>
                <a:spcPct val="0"/>
              </a:spcBef>
              <a:buClrTx/>
              <a:buSzTx/>
              <a:buFontTx/>
              <a:buNone/>
            </a:pPr>
            <a:fld id="{2F45ED69-4023-5A4B-8A3E-EB1B98B6F82E}" type="slidenum">
              <a:rPr kumimoji="0" lang="en-US" altLang="ko-KR" sz="1000" u="none">
                <a:solidFill>
                  <a:schemeClr val="tx2"/>
                </a:solidFill>
                <a:latin typeface="Tahoma" panose="020B0604030504040204" pitchFamily="34" charset="0"/>
                <a:cs typeface="Times New Roman (Hebrew)" panose="02020603050405020304" pitchFamily="18" charset="0"/>
              </a:rPr>
              <a:pPr algn="r" eaLnBrk="1" latinLnBrk="0" hangingPunct="1">
                <a:spcBef>
                  <a:spcPct val="0"/>
                </a:spcBef>
                <a:buClrTx/>
                <a:buSzTx/>
                <a:buFontTx/>
                <a:buNone/>
              </a:pPr>
              <a:t>42</a:t>
            </a:fld>
            <a:endParaRPr kumimoji="0" lang="en-US" altLang="ko-KR" sz="1000" u="none">
              <a:solidFill>
                <a:schemeClr val="tx2"/>
              </a:solidFill>
              <a:latin typeface="Tahoma" panose="020B0604030504040204" pitchFamily="34" charset="0"/>
              <a:cs typeface="Times New Roman (Hebrew)" panose="02020603050405020304" pitchFamily="18" charset="0"/>
            </a:endParaRPr>
          </a:p>
        </p:txBody>
      </p:sp>
      <p:sp>
        <p:nvSpPr>
          <p:cNvPr id="46083" name="Rectangle 2">
            <a:extLst>
              <a:ext uri="{FF2B5EF4-FFF2-40B4-BE49-F238E27FC236}">
                <a16:creationId xmlns:a16="http://schemas.microsoft.com/office/drawing/2014/main" id="{E6B581FF-BC0D-9A40-8675-43BB55B402F8}"/>
              </a:ext>
            </a:extLst>
          </p:cNvPr>
          <p:cNvSpPr>
            <a:spLocks noChangeArrowheads="1"/>
          </p:cNvSpPr>
          <p:nvPr/>
        </p:nvSpPr>
        <p:spPr bwMode="auto">
          <a:xfrm>
            <a:off x="1000125" y="0"/>
            <a:ext cx="80152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spcBef>
                <a:spcPct val="0"/>
              </a:spcBef>
              <a:buClrTx/>
              <a:buSzTx/>
              <a:buFontTx/>
              <a:buNone/>
            </a:pPr>
            <a:r>
              <a:rPr kumimoji="0" lang="en-AU" altLang="ko-KR" sz="4000" u="none">
                <a:solidFill>
                  <a:srgbClr val="333399"/>
                </a:solidFill>
                <a:latin typeface="Tahoma" panose="020B0604030504040204" pitchFamily="34" charset="0"/>
                <a:ea typeface="굴림" panose="020B0600000101010101" pitchFamily="34" charset="-127"/>
                <a:cs typeface="Tahoma" panose="020B0604030504040204" pitchFamily="34" charset="0"/>
              </a:rPr>
              <a:t>Kerberos v4 Overview </a:t>
            </a:r>
            <a:r>
              <a:rPr kumimoji="0" lang="en-AU" altLang="ko-KR" u="none">
                <a:solidFill>
                  <a:srgbClr val="333399"/>
                </a:solidFill>
                <a:latin typeface="Tahoma" panose="020B0604030504040204" pitchFamily="34" charset="0"/>
                <a:ea typeface="굴림" panose="020B0600000101010101" pitchFamily="34" charset="-127"/>
                <a:cs typeface="Tahoma" panose="020B0604030504040204" pitchFamily="34" charset="0"/>
              </a:rPr>
              <a:t>– </a:t>
            </a:r>
            <a:r>
              <a:rPr kumimoji="0" lang="en-US" altLang="ko-KR" u="none">
                <a:solidFill>
                  <a:srgbClr val="333399"/>
                </a:solidFill>
                <a:latin typeface="Tahoma" panose="020B0604030504040204" pitchFamily="34" charset="0"/>
                <a:ea typeface="굴림" panose="020B0600000101010101" pitchFamily="34" charset="-127"/>
                <a:cs typeface="Tahoma" panose="020B0604030504040204" pitchFamily="34" charset="0"/>
              </a:rPr>
              <a:t>Bootstrap</a:t>
            </a:r>
            <a:r>
              <a:rPr kumimoji="0" lang="en-AU" altLang="ko-KR" u="none">
                <a:solidFill>
                  <a:srgbClr val="333399"/>
                </a:solidFill>
                <a:latin typeface="Tahoma" panose="020B0604030504040204" pitchFamily="34" charset="0"/>
                <a:ea typeface="굴림" panose="020B0600000101010101" pitchFamily="34" charset="-127"/>
                <a:cs typeface="Tahoma" panose="020B0604030504040204" pitchFamily="34" charset="0"/>
              </a:rPr>
              <a: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a:extLst>
              <a:ext uri="{FF2B5EF4-FFF2-40B4-BE49-F238E27FC236}">
                <a16:creationId xmlns:a16="http://schemas.microsoft.com/office/drawing/2014/main" id="{1425E660-7775-C24F-B70C-8D3D3C6ACD92}"/>
              </a:ext>
            </a:extLst>
          </p:cNvPr>
          <p:cNvSpPr>
            <a:spLocks noGrp="1"/>
          </p:cNvSpPr>
          <p:nvPr>
            <p:ph type="body" idx="4294967295"/>
          </p:nvPr>
        </p:nvSpPr>
        <p:spPr/>
        <p:txBody>
          <a:bodyPr/>
          <a:lstStyle/>
          <a:p>
            <a:pPr marL="609600" indent="-609600">
              <a:buSzPct val="125000"/>
              <a:buFontTx/>
              <a:buChar char="•"/>
            </a:pPr>
            <a:r>
              <a:rPr lang="en-US" altLang="ko-KR" sz="2800">
                <a:ea typeface="굴림" panose="020B0600000101010101" pitchFamily="34" charset="-127"/>
              </a:rPr>
              <a:t> </a:t>
            </a:r>
          </a:p>
        </p:txBody>
      </p:sp>
      <p:sp>
        <p:nvSpPr>
          <p:cNvPr id="48130" name="Rectangle 13">
            <a:extLst>
              <a:ext uri="{FF2B5EF4-FFF2-40B4-BE49-F238E27FC236}">
                <a16:creationId xmlns:a16="http://schemas.microsoft.com/office/drawing/2014/main" id="{FA7AD176-5F92-9440-97AC-62655E86B824}"/>
              </a:ext>
            </a:extLst>
          </p:cNvPr>
          <p:cNvSpPr txBox="1">
            <a:spLocks noGrp="1" noChangeArrowheads="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gn="r" eaLnBrk="1" latinLnBrk="0" hangingPunct="1">
              <a:spcBef>
                <a:spcPct val="0"/>
              </a:spcBef>
              <a:buClrTx/>
              <a:buSzTx/>
              <a:buFontTx/>
              <a:buNone/>
            </a:pPr>
            <a:fld id="{7971D8DB-FBEB-184B-AA55-7368A3480D59}" type="slidenum">
              <a:rPr kumimoji="0" lang="en-US" altLang="ko-KR" sz="1000" u="none">
                <a:solidFill>
                  <a:schemeClr val="tx2"/>
                </a:solidFill>
                <a:latin typeface="Tahoma" panose="020B0604030504040204" pitchFamily="34" charset="0"/>
                <a:cs typeface="Times New Roman (Hebrew)" panose="02020603050405020304" pitchFamily="18" charset="0"/>
              </a:rPr>
              <a:pPr algn="r" eaLnBrk="1" latinLnBrk="0" hangingPunct="1">
                <a:spcBef>
                  <a:spcPct val="0"/>
                </a:spcBef>
                <a:buClrTx/>
                <a:buSzTx/>
                <a:buFontTx/>
                <a:buNone/>
              </a:pPr>
              <a:t>43</a:t>
            </a:fld>
            <a:endParaRPr kumimoji="0" lang="en-US" altLang="ko-KR" sz="1000" u="none">
              <a:solidFill>
                <a:schemeClr val="tx2"/>
              </a:solidFill>
              <a:latin typeface="Tahoma" panose="020B0604030504040204" pitchFamily="34" charset="0"/>
              <a:cs typeface="Times New Roman (Hebrew)" panose="02020603050405020304" pitchFamily="18" charset="0"/>
            </a:endParaRPr>
          </a:p>
        </p:txBody>
      </p:sp>
      <p:sp>
        <p:nvSpPr>
          <p:cNvPr id="48131" name="Rectangle 2">
            <a:extLst>
              <a:ext uri="{FF2B5EF4-FFF2-40B4-BE49-F238E27FC236}">
                <a16:creationId xmlns:a16="http://schemas.microsoft.com/office/drawing/2014/main" id="{7B558D87-94B2-5C41-A860-729FB49FB470}"/>
              </a:ext>
            </a:extLst>
          </p:cNvPr>
          <p:cNvSpPr>
            <a:spLocks noChangeArrowheads="1"/>
          </p:cNvSpPr>
          <p:nvPr/>
        </p:nvSpPr>
        <p:spPr bwMode="auto">
          <a:xfrm>
            <a:off x="1000125" y="0"/>
            <a:ext cx="80152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spcBef>
                <a:spcPct val="0"/>
              </a:spcBef>
              <a:buClrTx/>
              <a:buSzTx/>
              <a:buFontTx/>
              <a:buNone/>
            </a:pPr>
            <a:r>
              <a:rPr kumimoji="0" lang="en-AU" altLang="ko-KR" sz="4000" u="none">
                <a:solidFill>
                  <a:srgbClr val="333399"/>
                </a:solidFill>
                <a:latin typeface="Tahoma" panose="020B0604030504040204" pitchFamily="34" charset="0"/>
                <a:ea typeface="굴림" panose="020B0600000101010101" pitchFamily="34" charset="-127"/>
                <a:cs typeface="Tahoma" panose="020B0604030504040204" pitchFamily="34" charset="0"/>
              </a:rPr>
              <a:t>Kerberos v4 Overview</a:t>
            </a:r>
            <a:endParaRPr kumimoji="0" lang="en-AU" altLang="ko-KR" u="none">
              <a:solidFill>
                <a:srgbClr val="333399"/>
              </a:solidFill>
              <a:latin typeface="Tahoma" panose="020B0604030504040204" pitchFamily="34" charset="0"/>
              <a:ea typeface="굴림" panose="020B0600000101010101" pitchFamily="34" charset="-127"/>
              <a:cs typeface="Tahoma" panose="020B0604030504040204" pitchFamily="34" charset="0"/>
            </a:endParaRPr>
          </a:p>
        </p:txBody>
      </p:sp>
      <p:sp>
        <p:nvSpPr>
          <p:cNvPr id="25605" name="Rectangle 5">
            <a:extLst>
              <a:ext uri="{FF2B5EF4-FFF2-40B4-BE49-F238E27FC236}">
                <a16:creationId xmlns:a16="http://schemas.microsoft.com/office/drawing/2014/main" id="{E1893CAA-B02B-D54F-BB4D-47EA17256E2A}"/>
              </a:ext>
            </a:extLst>
          </p:cNvPr>
          <p:cNvSpPr>
            <a:spLocks noChangeArrowheads="1"/>
          </p:cNvSpPr>
          <p:nvPr/>
        </p:nvSpPr>
        <p:spPr bwMode="auto">
          <a:xfrm>
            <a:off x="0" y="1916113"/>
            <a:ext cx="3455988" cy="647700"/>
          </a:xfrm>
          <a:prstGeom prst="rect">
            <a:avLst/>
          </a:prstGeom>
          <a:solidFill>
            <a:srgbClr val="FFFF99"/>
          </a:solidFill>
          <a:ln w="9525">
            <a:solidFill>
              <a:srgbClr val="0000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gn="ctr" eaLnBrk="1" latinLnBrk="0" hangingPunct="1">
              <a:spcBef>
                <a:spcPct val="0"/>
              </a:spcBef>
              <a:buClrTx/>
              <a:buSzTx/>
              <a:buFontTx/>
              <a:buNone/>
            </a:pPr>
            <a:r>
              <a:rPr lang="en-US" altLang="ko-KR" sz="1400" u="none">
                <a:latin typeface="맑은 고딕" panose="020B0503020000020004" pitchFamily="34" charset="-127"/>
              </a:rPr>
              <a:t>Client</a:t>
            </a:r>
            <a:r>
              <a:rPr lang="ko-KR" altLang="en-US" sz="1400" u="none">
                <a:latin typeface="맑은 고딕" panose="020B0503020000020004" pitchFamily="34" charset="-127"/>
              </a:rPr>
              <a:t>는</a:t>
            </a:r>
            <a:r>
              <a:rPr lang="ko-KR" altLang="en-US" sz="1400" b="1" u="none">
                <a:latin typeface="맑은 고딕" panose="020B0503020000020004" pitchFamily="34" charset="-127"/>
              </a:rPr>
              <a:t> </a:t>
            </a:r>
            <a:r>
              <a:rPr lang="en-US" altLang="ko-KR" sz="1400" b="1" u="none">
                <a:solidFill>
                  <a:srgbClr val="FF0000"/>
                </a:solidFill>
                <a:latin typeface="맑은 고딕" panose="020B0503020000020004" pitchFamily="34" charset="-127"/>
              </a:rPr>
              <a:t>AS</a:t>
            </a:r>
            <a:r>
              <a:rPr lang="en-US" altLang="ko-KR" sz="1400" u="none">
                <a:latin typeface="맑은 고딕" panose="020B0503020000020004" pitchFamily="34" charset="-127"/>
              </a:rPr>
              <a:t>(</a:t>
            </a:r>
            <a:r>
              <a:rPr lang="ko-KR" altLang="en-US" sz="1400" u="none">
                <a:latin typeface="맑은 고딕" panose="020B0503020000020004" pitchFamily="34" charset="-127"/>
              </a:rPr>
              <a:t>인증서버</a:t>
            </a:r>
            <a:r>
              <a:rPr lang="en-US" altLang="ko-KR" sz="1400" u="none">
                <a:latin typeface="맑은 고딕" panose="020B0503020000020004" pitchFamily="34" charset="-127"/>
              </a:rPr>
              <a:t>)</a:t>
            </a:r>
            <a:r>
              <a:rPr lang="ko-KR" altLang="en-US" sz="1400" u="none">
                <a:latin typeface="맑은 고딕" panose="020B0503020000020004" pitchFamily="34" charset="-127"/>
              </a:rPr>
              <a:t>에 자신을 인증한 후 </a:t>
            </a:r>
            <a:r>
              <a:rPr lang="en-US" altLang="ko-KR" sz="1400" u="none">
                <a:latin typeface="맑은 고딕" panose="020B0503020000020004" pitchFamily="34" charset="-127"/>
              </a:rPr>
              <a:t>ticket TGT (ticket granting ticket)</a:t>
            </a:r>
            <a:r>
              <a:rPr lang="ko-KR" altLang="en-US" sz="1400" u="none">
                <a:latin typeface="맑은 고딕" panose="020B0503020000020004" pitchFamily="34" charset="-127"/>
              </a:rPr>
              <a:t>을 발급 받음 </a:t>
            </a:r>
          </a:p>
        </p:txBody>
      </p:sp>
      <p:sp>
        <p:nvSpPr>
          <p:cNvPr id="25606" name="Rectangle 6">
            <a:extLst>
              <a:ext uri="{FF2B5EF4-FFF2-40B4-BE49-F238E27FC236}">
                <a16:creationId xmlns:a16="http://schemas.microsoft.com/office/drawing/2014/main" id="{48C2C231-4DEC-C34E-9F0A-2A39D4B91314}"/>
              </a:ext>
            </a:extLst>
          </p:cNvPr>
          <p:cNvSpPr>
            <a:spLocks noChangeArrowheads="1"/>
          </p:cNvSpPr>
          <p:nvPr/>
        </p:nvSpPr>
        <p:spPr bwMode="auto">
          <a:xfrm>
            <a:off x="0" y="2924175"/>
            <a:ext cx="3455988" cy="1008063"/>
          </a:xfrm>
          <a:prstGeom prst="rect">
            <a:avLst/>
          </a:prstGeom>
          <a:solidFill>
            <a:srgbClr val="FFFF99"/>
          </a:solidFill>
          <a:ln w="9525">
            <a:solidFill>
              <a:srgbClr val="0000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gn="ctr" eaLnBrk="1" latinLnBrk="0" hangingPunct="1">
              <a:spcBef>
                <a:spcPct val="0"/>
              </a:spcBef>
              <a:buClrTx/>
              <a:buSzTx/>
              <a:buFontTx/>
              <a:buNone/>
            </a:pPr>
            <a:r>
              <a:rPr lang="en-US" altLang="ko-KR" sz="1400" u="none">
                <a:latin typeface="맑은 고딕" panose="020B0503020000020004" pitchFamily="34" charset="-127"/>
              </a:rPr>
              <a:t>Client</a:t>
            </a:r>
            <a:r>
              <a:rPr lang="ko-KR" altLang="en-US" sz="1400" u="none">
                <a:latin typeface="맑은 고딕" panose="020B0503020000020004" pitchFamily="34" charset="-127"/>
              </a:rPr>
              <a:t>는 </a:t>
            </a:r>
            <a:r>
              <a:rPr lang="en-US" altLang="ko-KR" sz="1400" u="none">
                <a:latin typeface="맑은 고딕" panose="020B0503020000020004" pitchFamily="34" charset="-127"/>
              </a:rPr>
              <a:t>TGS(Ticket Granting Server)</a:t>
            </a:r>
            <a:r>
              <a:rPr lang="ko-KR" altLang="en-US" sz="1400" u="none">
                <a:latin typeface="맑은 고딕" panose="020B0503020000020004" pitchFamily="34" charset="-127"/>
              </a:rPr>
              <a:t>에 </a:t>
            </a:r>
            <a:r>
              <a:rPr lang="en-US" altLang="ko-KR" sz="1400" u="none">
                <a:latin typeface="맑은 고딕" panose="020B0503020000020004" pitchFamily="34" charset="-127"/>
              </a:rPr>
              <a:t>contact</a:t>
            </a:r>
            <a:r>
              <a:rPr lang="ko-KR" altLang="en-US" sz="1400" u="none">
                <a:latin typeface="맑은 고딕" panose="020B0503020000020004" pitchFamily="34" charset="-127"/>
              </a:rPr>
              <a:t>하여 </a:t>
            </a:r>
            <a:r>
              <a:rPr lang="en-US" altLang="ko-KR" sz="1400" u="none" smtClean="0">
                <a:latin typeface="맑은 고딕" panose="020B0503020000020004" pitchFamily="34" charset="-127"/>
              </a:rPr>
              <a:t>“</a:t>
            </a:r>
            <a:r>
              <a:rPr lang="ko-KR" altLang="en-US" sz="1400" u="none" smtClean="0">
                <a:latin typeface="맑은 고딕" panose="020B0503020000020004" pitchFamily="34" charset="-127"/>
              </a:rPr>
              <a:t>받은 </a:t>
            </a:r>
            <a:r>
              <a:rPr lang="en-US" altLang="ko-KR" sz="1400" u="none" smtClean="0">
                <a:latin typeface="맑은 고딕" panose="020B0503020000020004" pitchFamily="34" charset="-127"/>
              </a:rPr>
              <a:t>TGT”</a:t>
            </a:r>
            <a:r>
              <a:rPr lang="ko-KR" altLang="en-US" sz="1400" u="none" smtClean="0">
                <a:latin typeface="맑은 고딕" panose="020B0503020000020004" pitchFamily="34" charset="-127"/>
              </a:rPr>
              <a:t>을 </a:t>
            </a:r>
            <a:r>
              <a:rPr lang="ko-KR" altLang="en-US" sz="1400" u="none">
                <a:latin typeface="맑은 고딕" panose="020B0503020000020004" pitchFamily="34" charset="-127"/>
              </a:rPr>
              <a:t>사용하여 자신의 신분을 확인시킨 후</a:t>
            </a:r>
            <a:r>
              <a:rPr lang="en-US" altLang="ko-KR" sz="1400" u="none">
                <a:latin typeface="맑은 고딕" panose="020B0503020000020004" pitchFamily="34" charset="-127"/>
              </a:rPr>
              <a:t>, </a:t>
            </a:r>
            <a:r>
              <a:rPr lang="ko-KR" altLang="en-US" sz="1400" u="none">
                <a:latin typeface="맑은 고딕" panose="020B0503020000020004" pitchFamily="34" charset="-127"/>
              </a:rPr>
              <a:t>특정 서비스에 대한 사용 권한을 요청함</a:t>
            </a:r>
          </a:p>
        </p:txBody>
      </p:sp>
      <p:sp>
        <p:nvSpPr>
          <p:cNvPr id="25607" name="Rectangle 7">
            <a:extLst>
              <a:ext uri="{FF2B5EF4-FFF2-40B4-BE49-F238E27FC236}">
                <a16:creationId xmlns:a16="http://schemas.microsoft.com/office/drawing/2014/main" id="{90603F50-0DB3-7D41-A67A-BB53F44C934B}"/>
              </a:ext>
            </a:extLst>
          </p:cNvPr>
          <p:cNvSpPr>
            <a:spLocks noChangeArrowheads="1"/>
          </p:cNvSpPr>
          <p:nvPr/>
        </p:nvSpPr>
        <p:spPr bwMode="auto">
          <a:xfrm>
            <a:off x="0" y="4291013"/>
            <a:ext cx="3455988" cy="1008062"/>
          </a:xfrm>
          <a:prstGeom prst="rect">
            <a:avLst/>
          </a:prstGeom>
          <a:solidFill>
            <a:srgbClr val="FFFF99"/>
          </a:solidFill>
          <a:ln w="9525">
            <a:solidFill>
              <a:srgbClr val="0000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algn="l" eaLnBrk="0" hangingPunct="0">
              <a:spcBef>
                <a:spcPts val="600"/>
              </a:spcBef>
              <a:buClr>
                <a:srgbClr val="081DE8"/>
              </a:buClr>
              <a:buSzPct val="76000"/>
              <a:buBlip>
                <a:blip r:embed="rId3"/>
              </a:buBlip>
              <a:defRPr sz="3200">
                <a:solidFill>
                  <a:schemeClr val="tx1"/>
                </a:solidFill>
                <a:latin typeface="Gill Sans MT" charset="0"/>
                <a:ea typeface="맑은 고딕" charset="-127"/>
              </a:defRPr>
            </a:lvl1pPr>
            <a:lvl2pPr marL="742950" indent="-285750" algn="l" eaLnBrk="0" hangingPunct="0">
              <a:spcBef>
                <a:spcPts val="500"/>
              </a:spcBef>
              <a:buClr>
                <a:srgbClr val="0156FF"/>
              </a:buClr>
              <a:buSzPct val="76000"/>
              <a:buFont typeface="Wingdings" charset="2"/>
              <a:buChar char=""/>
              <a:defRPr sz="2800">
                <a:solidFill>
                  <a:schemeClr val="tx1"/>
                </a:solidFill>
                <a:latin typeface="Gill Sans MT" charset="0"/>
                <a:ea typeface="맑은 고딕" charset="-127"/>
              </a:defRPr>
            </a:lvl2pPr>
            <a:lvl3pPr marL="1143000" indent="-228600" algn="l" eaLnBrk="0" hangingPunct="0">
              <a:spcBef>
                <a:spcPts val="500"/>
              </a:spcBef>
              <a:buClr>
                <a:srgbClr val="00B0F0"/>
              </a:buClr>
              <a:buSzPct val="76000"/>
              <a:buFont typeface="Wingdings 3" charset="2"/>
              <a:buChar char=""/>
              <a:defRPr sz="2400">
                <a:solidFill>
                  <a:schemeClr val="tx1"/>
                </a:solidFill>
                <a:latin typeface="Gill Sans MT" charset="0"/>
                <a:ea typeface="맑은 고딕" charset="-127"/>
              </a:defRPr>
            </a:lvl3pPr>
            <a:lvl4pPr marL="1600200" indent="-228600" algn="l" eaLnBrk="0" hangingPunct="0">
              <a:spcBef>
                <a:spcPts val="400"/>
              </a:spcBef>
              <a:buClr>
                <a:srgbClr val="FFC000"/>
              </a:buClr>
              <a:buSzPct val="70000"/>
              <a:buFont typeface="Wingdings" charset="2"/>
              <a:buChar char=""/>
              <a:defRPr sz="2000">
                <a:solidFill>
                  <a:schemeClr val="tx1"/>
                </a:solidFill>
                <a:latin typeface="Gill Sans MT" charset="0"/>
                <a:ea typeface="맑은 고딕" charset="-127"/>
              </a:defRPr>
            </a:lvl4pPr>
            <a:lvl5pPr marL="2057400" indent="-228600" algn="l" eaLnBrk="0" hangingPunct="0">
              <a:spcBef>
                <a:spcPts val="300"/>
              </a:spcBef>
              <a:buClr>
                <a:schemeClr val="accent2"/>
              </a:buClr>
              <a:buSzPct val="70000"/>
              <a:buFont typeface="Wingdings" charset="2"/>
              <a:buChar char=""/>
              <a:defRPr sz="2000">
                <a:solidFill>
                  <a:schemeClr val="tx1"/>
                </a:solidFill>
                <a:latin typeface="Gill Sans MT" charset="0"/>
                <a:ea typeface="맑은 고딕" charset="-127"/>
              </a:defRPr>
            </a:lvl5pPr>
            <a:lvl6pPr marL="25146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6pPr>
            <a:lvl7pPr marL="29718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7pPr>
            <a:lvl8pPr marL="34290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8pPr>
            <a:lvl9pPr marL="38862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9pPr>
          </a:lstStyle>
          <a:p>
            <a:pPr algn="ctr" eaLnBrk="1" hangingPunct="1">
              <a:spcBef>
                <a:spcPct val="0"/>
              </a:spcBef>
              <a:buClrTx/>
              <a:buSzTx/>
              <a:buFontTx/>
              <a:buNone/>
              <a:defRPr/>
            </a:pPr>
            <a:r>
              <a:rPr lang="en-US" altLang="ko-KR" sz="1400" u="none">
                <a:latin typeface="맑은 고딕" charset="-127"/>
              </a:rPr>
              <a:t>TGS</a:t>
            </a:r>
            <a:r>
              <a:rPr lang="ko-KR" altLang="en-US" sz="1400" u="none">
                <a:latin typeface="맑은 고딕" charset="-127"/>
              </a:rPr>
              <a:t>는 해당 </a:t>
            </a:r>
            <a:r>
              <a:rPr lang="en-US" altLang="ko-KR" sz="1400" u="none">
                <a:latin typeface="맑은 고딕" charset="-127"/>
              </a:rPr>
              <a:t>client</a:t>
            </a:r>
            <a:r>
              <a:rPr lang="ko-KR" altLang="en-US" sz="1400" u="none">
                <a:latin typeface="맑은 고딕" charset="-127"/>
              </a:rPr>
              <a:t>가 특정 서비스를 받을 권한이 있다면 </a:t>
            </a:r>
            <a:r>
              <a:rPr lang="en-US" altLang="ko-KR" sz="1400" u="none">
                <a:latin typeface="맑은 고딕" charset="-127"/>
              </a:rPr>
              <a:t>TGS</a:t>
            </a:r>
            <a:r>
              <a:rPr lang="ko-KR" altLang="en-US" sz="1400" u="none">
                <a:latin typeface="맑은 고딕" charset="-127"/>
              </a:rPr>
              <a:t>는 새로운 </a:t>
            </a:r>
            <a:r>
              <a:rPr lang="en-US" altLang="ko-KR" sz="1400" u="none">
                <a:latin typeface="맑은 고딕" charset="-127"/>
              </a:rPr>
              <a:t>ticket</a:t>
            </a:r>
            <a:r>
              <a:rPr lang="en-US" altLang="ko-KR" sz="1400" u="none" baseline="-25000">
                <a:latin typeface="맑은 고딕" charset="-127"/>
              </a:rPr>
              <a:t>v</a:t>
            </a:r>
            <a:r>
              <a:rPr lang="ko-KR" altLang="en-US" sz="1400" u="none">
                <a:latin typeface="맑은 고딕" charset="-127"/>
              </a:rPr>
              <a:t>을 </a:t>
            </a:r>
            <a:r>
              <a:rPr lang="en-US" altLang="ko-KR" sz="1400" u="none">
                <a:latin typeface="맑은 고딕" charset="-127"/>
              </a:rPr>
              <a:t>client</a:t>
            </a:r>
            <a:r>
              <a:rPr lang="ko-KR" altLang="en-US" sz="1400" u="none">
                <a:latin typeface="맑은 고딕" charset="-127"/>
              </a:rPr>
              <a:t>에 줌</a:t>
            </a:r>
          </a:p>
        </p:txBody>
      </p:sp>
      <p:sp>
        <p:nvSpPr>
          <p:cNvPr id="25608" name="Rectangle 8">
            <a:extLst>
              <a:ext uri="{FF2B5EF4-FFF2-40B4-BE49-F238E27FC236}">
                <a16:creationId xmlns:a16="http://schemas.microsoft.com/office/drawing/2014/main" id="{0463667C-DBB5-A348-A194-A9A7402E3A25}"/>
              </a:ext>
            </a:extLst>
          </p:cNvPr>
          <p:cNvSpPr>
            <a:spLocks noChangeArrowheads="1"/>
          </p:cNvSpPr>
          <p:nvPr/>
        </p:nvSpPr>
        <p:spPr bwMode="auto">
          <a:xfrm>
            <a:off x="0" y="5732463"/>
            <a:ext cx="3455988" cy="719137"/>
          </a:xfrm>
          <a:prstGeom prst="rect">
            <a:avLst/>
          </a:prstGeom>
          <a:solidFill>
            <a:srgbClr val="FFFF99"/>
          </a:solidFill>
          <a:ln w="9525">
            <a:solidFill>
              <a:srgbClr val="0000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algn="l" eaLnBrk="0" hangingPunct="0">
              <a:spcBef>
                <a:spcPts val="600"/>
              </a:spcBef>
              <a:buClr>
                <a:srgbClr val="081DE8"/>
              </a:buClr>
              <a:buSzPct val="76000"/>
              <a:buBlip>
                <a:blip r:embed="rId3"/>
              </a:buBlip>
              <a:defRPr sz="3200">
                <a:solidFill>
                  <a:schemeClr val="tx1"/>
                </a:solidFill>
                <a:latin typeface="Gill Sans MT" charset="0"/>
                <a:ea typeface="맑은 고딕" charset="-127"/>
              </a:defRPr>
            </a:lvl1pPr>
            <a:lvl2pPr marL="742950" indent="-285750" algn="l" eaLnBrk="0" hangingPunct="0">
              <a:spcBef>
                <a:spcPts val="500"/>
              </a:spcBef>
              <a:buClr>
                <a:srgbClr val="0156FF"/>
              </a:buClr>
              <a:buSzPct val="76000"/>
              <a:buFont typeface="Wingdings" charset="2"/>
              <a:buChar char=""/>
              <a:defRPr sz="2800">
                <a:solidFill>
                  <a:schemeClr val="tx1"/>
                </a:solidFill>
                <a:latin typeface="Gill Sans MT" charset="0"/>
                <a:ea typeface="맑은 고딕" charset="-127"/>
              </a:defRPr>
            </a:lvl2pPr>
            <a:lvl3pPr marL="1143000" indent="-228600" algn="l" eaLnBrk="0" hangingPunct="0">
              <a:spcBef>
                <a:spcPts val="500"/>
              </a:spcBef>
              <a:buClr>
                <a:srgbClr val="00B0F0"/>
              </a:buClr>
              <a:buSzPct val="76000"/>
              <a:buFont typeface="Wingdings 3" charset="2"/>
              <a:buChar char=""/>
              <a:defRPr sz="2400">
                <a:solidFill>
                  <a:schemeClr val="tx1"/>
                </a:solidFill>
                <a:latin typeface="Gill Sans MT" charset="0"/>
                <a:ea typeface="맑은 고딕" charset="-127"/>
              </a:defRPr>
            </a:lvl3pPr>
            <a:lvl4pPr marL="1600200" indent="-228600" algn="l" eaLnBrk="0" hangingPunct="0">
              <a:spcBef>
                <a:spcPts val="400"/>
              </a:spcBef>
              <a:buClr>
                <a:srgbClr val="FFC000"/>
              </a:buClr>
              <a:buSzPct val="70000"/>
              <a:buFont typeface="Wingdings" charset="2"/>
              <a:buChar char=""/>
              <a:defRPr sz="2000">
                <a:solidFill>
                  <a:schemeClr val="tx1"/>
                </a:solidFill>
                <a:latin typeface="Gill Sans MT" charset="0"/>
                <a:ea typeface="맑은 고딕" charset="-127"/>
              </a:defRPr>
            </a:lvl4pPr>
            <a:lvl5pPr marL="2057400" indent="-228600" algn="l" eaLnBrk="0" hangingPunct="0">
              <a:spcBef>
                <a:spcPts val="300"/>
              </a:spcBef>
              <a:buClr>
                <a:schemeClr val="accent2"/>
              </a:buClr>
              <a:buSzPct val="70000"/>
              <a:buFont typeface="Wingdings" charset="2"/>
              <a:buChar char=""/>
              <a:defRPr sz="2000">
                <a:solidFill>
                  <a:schemeClr val="tx1"/>
                </a:solidFill>
                <a:latin typeface="Gill Sans MT" charset="0"/>
                <a:ea typeface="맑은 고딕" charset="-127"/>
              </a:defRPr>
            </a:lvl5pPr>
            <a:lvl6pPr marL="25146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6pPr>
            <a:lvl7pPr marL="29718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7pPr>
            <a:lvl8pPr marL="34290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8pPr>
            <a:lvl9pPr marL="38862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9pPr>
          </a:lstStyle>
          <a:p>
            <a:pPr algn="ctr" eaLnBrk="1" hangingPunct="1">
              <a:spcBef>
                <a:spcPct val="0"/>
              </a:spcBef>
              <a:buClrTx/>
              <a:buSzTx/>
              <a:buFontTx/>
              <a:buNone/>
              <a:defRPr/>
            </a:pPr>
            <a:r>
              <a:rPr lang="en-US" altLang="ko-KR" sz="1400" u="none">
                <a:latin typeface="맑은 고딕" charset="-127"/>
              </a:rPr>
              <a:t>Client</a:t>
            </a:r>
            <a:r>
              <a:rPr lang="ko-KR" altLang="en-US" sz="1400" u="none">
                <a:latin typeface="맑은 고딕" charset="-127"/>
              </a:rPr>
              <a:t>는 받은 </a:t>
            </a:r>
            <a:r>
              <a:rPr lang="en-US" altLang="ko-KR" sz="1400" u="none">
                <a:latin typeface="맑은 고딕" charset="-127"/>
              </a:rPr>
              <a:t>ticket</a:t>
            </a:r>
            <a:r>
              <a:rPr lang="en-US" altLang="ko-KR" sz="1400" u="none" baseline="-25000">
                <a:latin typeface="맑은 고딕" charset="-127"/>
              </a:rPr>
              <a:t>v</a:t>
            </a:r>
            <a:r>
              <a:rPr lang="ko-KR" altLang="en-US" sz="1400" u="none">
                <a:latin typeface="맑은 고딕" charset="-127"/>
              </a:rPr>
              <a:t>을 사용하여 해당 서비스를 받음</a:t>
            </a:r>
          </a:p>
        </p:txBody>
      </p:sp>
      <p:pic>
        <p:nvPicPr>
          <p:cNvPr id="48136" name="Picture 10" descr="j0428945[1]">
            <a:extLst>
              <a:ext uri="{FF2B5EF4-FFF2-40B4-BE49-F238E27FC236}">
                <a16:creationId xmlns:a16="http://schemas.microsoft.com/office/drawing/2014/main" id="{D8DAE1C8-B9FA-8B4F-A8CB-14954EE191CE}"/>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708400" y="3789363"/>
            <a:ext cx="8636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0" name="Text Box 11">
            <a:extLst>
              <a:ext uri="{FF2B5EF4-FFF2-40B4-BE49-F238E27FC236}">
                <a16:creationId xmlns:a16="http://schemas.microsoft.com/office/drawing/2014/main" id="{65165E3E-BBB9-894E-87C8-6071231C9722}"/>
              </a:ext>
            </a:extLst>
          </p:cNvPr>
          <p:cNvSpPr txBox="1">
            <a:spLocks noChangeArrowheads="1"/>
          </p:cNvSpPr>
          <p:nvPr/>
        </p:nvSpPr>
        <p:spPr bwMode="auto">
          <a:xfrm>
            <a:off x="3563938" y="4581525"/>
            <a:ext cx="1295400" cy="617538"/>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nchorCtr="1"/>
          <a:lstStyle>
            <a:lvl1pPr algn="l" eaLnBrk="0" hangingPunct="0">
              <a:spcBef>
                <a:spcPts val="600"/>
              </a:spcBef>
              <a:buClr>
                <a:srgbClr val="081DE8"/>
              </a:buClr>
              <a:buSzPct val="76000"/>
              <a:buBlip>
                <a:blip r:embed="rId3"/>
              </a:buBlip>
              <a:defRPr sz="3200">
                <a:solidFill>
                  <a:schemeClr val="tx1"/>
                </a:solidFill>
                <a:latin typeface="Gill Sans MT" charset="0"/>
                <a:ea typeface="맑은 고딕" charset="-127"/>
              </a:defRPr>
            </a:lvl1pPr>
            <a:lvl2pPr marL="742950" indent="-285750" algn="l" eaLnBrk="0" hangingPunct="0">
              <a:spcBef>
                <a:spcPts val="500"/>
              </a:spcBef>
              <a:buClr>
                <a:srgbClr val="0156FF"/>
              </a:buClr>
              <a:buSzPct val="76000"/>
              <a:buFont typeface="Wingdings" charset="2"/>
              <a:buChar char=""/>
              <a:defRPr sz="2800">
                <a:solidFill>
                  <a:schemeClr val="tx1"/>
                </a:solidFill>
                <a:latin typeface="Gill Sans MT" charset="0"/>
                <a:ea typeface="맑은 고딕" charset="-127"/>
              </a:defRPr>
            </a:lvl2pPr>
            <a:lvl3pPr marL="1143000" indent="-228600" algn="l" eaLnBrk="0" hangingPunct="0">
              <a:spcBef>
                <a:spcPts val="500"/>
              </a:spcBef>
              <a:buClr>
                <a:srgbClr val="00B0F0"/>
              </a:buClr>
              <a:buSzPct val="76000"/>
              <a:buFont typeface="Wingdings 3" charset="2"/>
              <a:buChar char=""/>
              <a:defRPr sz="2400">
                <a:solidFill>
                  <a:schemeClr val="tx1"/>
                </a:solidFill>
                <a:latin typeface="Gill Sans MT" charset="0"/>
                <a:ea typeface="맑은 고딕" charset="-127"/>
              </a:defRPr>
            </a:lvl3pPr>
            <a:lvl4pPr marL="1600200" indent="-228600" algn="l" eaLnBrk="0" hangingPunct="0">
              <a:spcBef>
                <a:spcPts val="400"/>
              </a:spcBef>
              <a:buClr>
                <a:srgbClr val="FFC000"/>
              </a:buClr>
              <a:buSzPct val="70000"/>
              <a:buFont typeface="Wingdings" charset="2"/>
              <a:buChar char=""/>
              <a:defRPr sz="2000">
                <a:solidFill>
                  <a:schemeClr val="tx1"/>
                </a:solidFill>
                <a:latin typeface="Gill Sans MT" charset="0"/>
                <a:ea typeface="맑은 고딕" charset="-127"/>
              </a:defRPr>
            </a:lvl4pPr>
            <a:lvl5pPr marL="2057400" indent="-228600" algn="l" eaLnBrk="0" hangingPunct="0">
              <a:spcBef>
                <a:spcPts val="300"/>
              </a:spcBef>
              <a:buClr>
                <a:schemeClr val="accent2"/>
              </a:buClr>
              <a:buSzPct val="70000"/>
              <a:buFont typeface="Wingdings" charset="2"/>
              <a:buChar char=""/>
              <a:defRPr sz="2000">
                <a:solidFill>
                  <a:schemeClr val="tx1"/>
                </a:solidFill>
                <a:latin typeface="Gill Sans MT" charset="0"/>
                <a:ea typeface="맑은 고딕" charset="-127"/>
              </a:defRPr>
            </a:lvl5pPr>
            <a:lvl6pPr marL="25146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6pPr>
            <a:lvl7pPr marL="29718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7pPr>
            <a:lvl8pPr marL="34290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8pPr>
            <a:lvl9pPr marL="38862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9pPr>
          </a:lstStyle>
          <a:p>
            <a:pPr algn="ctr" eaLnBrk="1" latinLnBrk="1" hangingPunct="1">
              <a:lnSpc>
                <a:spcPct val="60000"/>
              </a:lnSpc>
              <a:spcBef>
                <a:spcPct val="50000"/>
              </a:spcBef>
              <a:buClrTx/>
              <a:buSzTx/>
              <a:buFontTx/>
              <a:buNone/>
              <a:defRPr/>
            </a:pPr>
            <a:r>
              <a:rPr lang="en-US" altLang="ko-KR" sz="1800" u="none">
                <a:latin typeface="Tahoma" charset="0"/>
                <a:ea typeface="HY견고딕" charset="0"/>
              </a:rPr>
              <a:t>Client</a:t>
            </a:r>
          </a:p>
          <a:p>
            <a:pPr algn="ctr" eaLnBrk="1" latinLnBrk="1" hangingPunct="1">
              <a:lnSpc>
                <a:spcPct val="60000"/>
              </a:lnSpc>
              <a:spcBef>
                <a:spcPct val="50000"/>
              </a:spcBef>
              <a:buClrTx/>
              <a:buSzTx/>
              <a:buFontTx/>
              <a:buNone/>
              <a:defRPr/>
            </a:pPr>
            <a:r>
              <a:rPr lang="en-US" altLang="ko-KR" sz="1400" u="none">
                <a:latin typeface="Tahoma" charset="0"/>
                <a:ea typeface="HY견고딕" charset="0"/>
              </a:rPr>
              <a:t>(workstation)</a:t>
            </a:r>
          </a:p>
        </p:txBody>
      </p:sp>
      <p:sp>
        <p:nvSpPr>
          <p:cNvPr id="25611" name="Text Box 12">
            <a:extLst>
              <a:ext uri="{FF2B5EF4-FFF2-40B4-BE49-F238E27FC236}">
                <a16:creationId xmlns:a16="http://schemas.microsoft.com/office/drawing/2014/main" id="{44E82FCA-026B-5049-8D8C-4EB751B547EE}"/>
              </a:ext>
            </a:extLst>
          </p:cNvPr>
          <p:cNvSpPr txBox="1">
            <a:spLocks noChangeArrowheads="1"/>
          </p:cNvSpPr>
          <p:nvPr/>
        </p:nvSpPr>
        <p:spPr bwMode="auto">
          <a:xfrm>
            <a:off x="7524750" y="738189"/>
            <a:ext cx="1439863" cy="8175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gn="l" eaLnBrk="0" hangingPunct="0">
              <a:spcBef>
                <a:spcPts val="600"/>
              </a:spcBef>
              <a:buClr>
                <a:srgbClr val="081DE8"/>
              </a:buClr>
              <a:buSzPct val="76000"/>
              <a:buBlip>
                <a:blip r:embed="rId3"/>
              </a:buBlip>
              <a:defRPr sz="3200">
                <a:solidFill>
                  <a:schemeClr val="tx1"/>
                </a:solidFill>
                <a:latin typeface="Gill Sans MT" charset="0"/>
                <a:ea typeface="맑은 고딕" charset="-127"/>
              </a:defRPr>
            </a:lvl1pPr>
            <a:lvl2pPr marL="742950" indent="-285750" algn="l" eaLnBrk="0" hangingPunct="0">
              <a:spcBef>
                <a:spcPts val="500"/>
              </a:spcBef>
              <a:buClr>
                <a:srgbClr val="0156FF"/>
              </a:buClr>
              <a:buSzPct val="76000"/>
              <a:buFont typeface="Wingdings" charset="2"/>
              <a:buChar char=""/>
              <a:defRPr sz="2800">
                <a:solidFill>
                  <a:schemeClr val="tx1"/>
                </a:solidFill>
                <a:latin typeface="Gill Sans MT" charset="0"/>
                <a:ea typeface="맑은 고딕" charset="-127"/>
              </a:defRPr>
            </a:lvl2pPr>
            <a:lvl3pPr marL="1143000" indent="-228600" algn="l" eaLnBrk="0" hangingPunct="0">
              <a:spcBef>
                <a:spcPts val="500"/>
              </a:spcBef>
              <a:buClr>
                <a:srgbClr val="00B0F0"/>
              </a:buClr>
              <a:buSzPct val="76000"/>
              <a:buFont typeface="Wingdings 3" charset="2"/>
              <a:buChar char=""/>
              <a:defRPr sz="2400">
                <a:solidFill>
                  <a:schemeClr val="tx1"/>
                </a:solidFill>
                <a:latin typeface="Gill Sans MT" charset="0"/>
                <a:ea typeface="맑은 고딕" charset="-127"/>
              </a:defRPr>
            </a:lvl3pPr>
            <a:lvl4pPr marL="1600200" indent="-228600" algn="l" eaLnBrk="0" hangingPunct="0">
              <a:spcBef>
                <a:spcPts val="400"/>
              </a:spcBef>
              <a:buClr>
                <a:srgbClr val="FFC000"/>
              </a:buClr>
              <a:buSzPct val="70000"/>
              <a:buFont typeface="Wingdings" charset="2"/>
              <a:buChar char=""/>
              <a:defRPr sz="2000">
                <a:solidFill>
                  <a:schemeClr val="tx1"/>
                </a:solidFill>
                <a:latin typeface="Gill Sans MT" charset="0"/>
                <a:ea typeface="맑은 고딕" charset="-127"/>
              </a:defRPr>
            </a:lvl4pPr>
            <a:lvl5pPr marL="2057400" indent="-228600" algn="l" eaLnBrk="0" hangingPunct="0">
              <a:spcBef>
                <a:spcPts val="300"/>
              </a:spcBef>
              <a:buClr>
                <a:schemeClr val="accent2"/>
              </a:buClr>
              <a:buSzPct val="70000"/>
              <a:buFont typeface="Wingdings" charset="2"/>
              <a:buChar char=""/>
              <a:defRPr sz="2000">
                <a:solidFill>
                  <a:schemeClr val="tx1"/>
                </a:solidFill>
                <a:latin typeface="Gill Sans MT" charset="0"/>
                <a:ea typeface="맑은 고딕" charset="-127"/>
              </a:defRPr>
            </a:lvl5pPr>
            <a:lvl6pPr marL="25146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6pPr>
            <a:lvl7pPr marL="29718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7pPr>
            <a:lvl8pPr marL="34290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8pPr>
            <a:lvl9pPr marL="38862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9pPr>
          </a:lstStyle>
          <a:p>
            <a:pPr algn="ctr" eaLnBrk="1" latinLnBrk="1" hangingPunct="1">
              <a:spcBef>
                <a:spcPct val="50000"/>
              </a:spcBef>
              <a:buClrTx/>
              <a:buSzTx/>
              <a:buFontTx/>
              <a:buNone/>
              <a:defRPr/>
            </a:pPr>
            <a:r>
              <a:rPr lang="en-US" altLang="ko-KR" sz="1800" b="1" u="none">
                <a:solidFill>
                  <a:srgbClr val="FF0000"/>
                </a:solidFill>
                <a:latin typeface="Tahoma" charset="0"/>
                <a:ea typeface="HY견고딕" charset="0"/>
              </a:rPr>
              <a:t>AS</a:t>
            </a:r>
          </a:p>
          <a:p>
            <a:pPr algn="ctr" eaLnBrk="1" latinLnBrk="1" hangingPunct="1">
              <a:spcBef>
                <a:spcPct val="50000"/>
              </a:spcBef>
              <a:buClrTx/>
              <a:buSzTx/>
              <a:buFontTx/>
              <a:buNone/>
              <a:defRPr/>
            </a:pPr>
            <a:r>
              <a:rPr lang="en-US" altLang="ko-KR" sz="1400" u="none">
                <a:latin typeface="Tahoma" charset="0"/>
                <a:ea typeface="HY견고딕" charset="0"/>
              </a:rPr>
              <a:t>(Authentication Server)</a:t>
            </a:r>
          </a:p>
        </p:txBody>
      </p:sp>
      <p:pic>
        <p:nvPicPr>
          <p:cNvPr id="48139" name="Picture 13" descr="j0428971[1]">
            <a:extLst>
              <a:ext uri="{FF2B5EF4-FFF2-40B4-BE49-F238E27FC236}">
                <a16:creationId xmlns:a16="http://schemas.microsoft.com/office/drawing/2014/main" id="{A32729AE-3FAE-294E-96AC-26018E662B0F}"/>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6227763" y="3068638"/>
            <a:ext cx="788987"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3" name="Text Box 14">
            <a:extLst>
              <a:ext uri="{FF2B5EF4-FFF2-40B4-BE49-F238E27FC236}">
                <a16:creationId xmlns:a16="http://schemas.microsoft.com/office/drawing/2014/main" id="{775338E4-FC2B-AF4A-A216-4BA43ABA42FA}"/>
              </a:ext>
            </a:extLst>
          </p:cNvPr>
          <p:cNvSpPr txBox="1">
            <a:spLocks noChangeArrowheads="1"/>
          </p:cNvSpPr>
          <p:nvPr/>
        </p:nvSpPr>
        <p:spPr bwMode="auto">
          <a:xfrm>
            <a:off x="7524750" y="2753642"/>
            <a:ext cx="1619250" cy="819821"/>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nchorCtr="1"/>
          <a:lstStyle>
            <a:lvl1pPr algn="l" eaLnBrk="0" hangingPunct="0">
              <a:spcBef>
                <a:spcPts val="600"/>
              </a:spcBef>
              <a:buClr>
                <a:srgbClr val="081DE8"/>
              </a:buClr>
              <a:buSzPct val="76000"/>
              <a:buBlip>
                <a:blip r:embed="rId3"/>
              </a:buBlip>
              <a:defRPr sz="3200">
                <a:solidFill>
                  <a:schemeClr val="tx1"/>
                </a:solidFill>
                <a:latin typeface="Gill Sans MT" charset="0"/>
                <a:ea typeface="맑은 고딕" charset="-127"/>
              </a:defRPr>
            </a:lvl1pPr>
            <a:lvl2pPr marL="742950" indent="-285750" algn="l" eaLnBrk="0" hangingPunct="0">
              <a:spcBef>
                <a:spcPts val="500"/>
              </a:spcBef>
              <a:buClr>
                <a:srgbClr val="0156FF"/>
              </a:buClr>
              <a:buSzPct val="76000"/>
              <a:buFont typeface="Wingdings" charset="2"/>
              <a:buChar char=""/>
              <a:defRPr sz="2800">
                <a:solidFill>
                  <a:schemeClr val="tx1"/>
                </a:solidFill>
                <a:latin typeface="Gill Sans MT" charset="0"/>
                <a:ea typeface="맑은 고딕" charset="-127"/>
              </a:defRPr>
            </a:lvl2pPr>
            <a:lvl3pPr marL="1143000" indent="-228600" algn="l" eaLnBrk="0" hangingPunct="0">
              <a:spcBef>
                <a:spcPts val="500"/>
              </a:spcBef>
              <a:buClr>
                <a:srgbClr val="00B0F0"/>
              </a:buClr>
              <a:buSzPct val="76000"/>
              <a:buFont typeface="Wingdings 3" charset="2"/>
              <a:buChar char=""/>
              <a:defRPr sz="2400">
                <a:solidFill>
                  <a:schemeClr val="tx1"/>
                </a:solidFill>
                <a:latin typeface="Gill Sans MT" charset="0"/>
                <a:ea typeface="맑은 고딕" charset="-127"/>
              </a:defRPr>
            </a:lvl3pPr>
            <a:lvl4pPr marL="1600200" indent="-228600" algn="l" eaLnBrk="0" hangingPunct="0">
              <a:spcBef>
                <a:spcPts val="400"/>
              </a:spcBef>
              <a:buClr>
                <a:srgbClr val="FFC000"/>
              </a:buClr>
              <a:buSzPct val="70000"/>
              <a:buFont typeface="Wingdings" charset="2"/>
              <a:buChar char=""/>
              <a:defRPr sz="2000">
                <a:solidFill>
                  <a:schemeClr val="tx1"/>
                </a:solidFill>
                <a:latin typeface="Gill Sans MT" charset="0"/>
                <a:ea typeface="맑은 고딕" charset="-127"/>
              </a:defRPr>
            </a:lvl4pPr>
            <a:lvl5pPr marL="2057400" indent="-228600" algn="l" eaLnBrk="0" hangingPunct="0">
              <a:spcBef>
                <a:spcPts val="300"/>
              </a:spcBef>
              <a:buClr>
                <a:schemeClr val="accent2"/>
              </a:buClr>
              <a:buSzPct val="70000"/>
              <a:buFont typeface="Wingdings" charset="2"/>
              <a:buChar char=""/>
              <a:defRPr sz="2000">
                <a:solidFill>
                  <a:schemeClr val="tx1"/>
                </a:solidFill>
                <a:latin typeface="Gill Sans MT" charset="0"/>
                <a:ea typeface="맑은 고딕" charset="-127"/>
              </a:defRPr>
            </a:lvl5pPr>
            <a:lvl6pPr marL="25146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6pPr>
            <a:lvl7pPr marL="29718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7pPr>
            <a:lvl8pPr marL="34290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8pPr>
            <a:lvl9pPr marL="38862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9pPr>
          </a:lstStyle>
          <a:p>
            <a:pPr algn="ctr" eaLnBrk="1" hangingPunct="1">
              <a:spcBef>
                <a:spcPct val="50000"/>
              </a:spcBef>
              <a:buClrTx/>
              <a:buSzTx/>
              <a:buFontTx/>
              <a:buNone/>
              <a:defRPr/>
            </a:pPr>
            <a:r>
              <a:rPr lang="en-US" altLang="ko-KR" sz="1800" u="none">
                <a:latin typeface="Tahoma" charset="0"/>
                <a:ea typeface="HY견고딕" charset="0"/>
              </a:rPr>
              <a:t>TGS</a:t>
            </a:r>
          </a:p>
          <a:p>
            <a:pPr algn="ctr" eaLnBrk="1" hangingPunct="1">
              <a:spcBef>
                <a:spcPct val="50000"/>
              </a:spcBef>
              <a:buClrTx/>
              <a:buSzTx/>
              <a:buFontTx/>
              <a:buNone/>
              <a:defRPr/>
            </a:pPr>
            <a:r>
              <a:rPr lang="en-US" altLang="ko-KR" sz="1400" u="none">
                <a:latin typeface="Tahoma" charset="0"/>
                <a:ea typeface="HY견고딕" charset="0"/>
              </a:rPr>
              <a:t>(Ticket Granting Server)</a:t>
            </a:r>
            <a:endParaRPr lang="en-US" altLang="ko-KR" sz="1000" u="none">
              <a:latin typeface="Tahoma" charset="0"/>
              <a:ea typeface="HY견고딕" charset="0"/>
            </a:endParaRPr>
          </a:p>
        </p:txBody>
      </p:sp>
      <p:sp>
        <p:nvSpPr>
          <p:cNvPr id="25614" name="Text Box 15">
            <a:extLst>
              <a:ext uri="{FF2B5EF4-FFF2-40B4-BE49-F238E27FC236}">
                <a16:creationId xmlns:a16="http://schemas.microsoft.com/office/drawing/2014/main" id="{D51A1EED-3ADA-D44D-9389-99CFAE248FD0}"/>
              </a:ext>
            </a:extLst>
          </p:cNvPr>
          <p:cNvSpPr txBox="1">
            <a:spLocks noChangeArrowheads="1"/>
          </p:cNvSpPr>
          <p:nvPr/>
        </p:nvSpPr>
        <p:spPr bwMode="auto">
          <a:xfrm>
            <a:off x="7669213" y="5084763"/>
            <a:ext cx="1474787" cy="587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lgn="l" eaLnBrk="0" hangingPunct="0">
              <a:spcBef>
                <a:spcPts val="600"/>
              </a:spcBef>
              <a:buClr>
                <a:srgbClr val="081DE8"/>
              </a:buClr>
              <a:buSzPct val="76000"/>
              <a:buBlip>
                <a:blip r:embed="rId3"/>
              </a:buBlip>
              <a:defRPr sz="3200">
                <a:solidFill>
                  <a:schemeClr val="tx1"/>
                </a:solidFill>
                <a:latin typeface="Gill Sans MT" charset="0"/>
                <a:ea typeface="맑은 고딕" charset="-127"/>
              </a:defRPr>
            </a:lvl1pPr>
            <a:lvl2pPr marL="742950" indent="-285750" algn="l" eaLnBrk="0" hangingPunct="0">
              <a:spcBef>
                <a:spcPts val="500"/>
              </a:spcBef>
              <a:buClr>
                <a:srgbClr val="0156FF"/>
              </a:buClr>
              <a:buSzPct val="76000"/>
              <a:buFont typeface="Wingdings" charset="2"/>
              <a:buChar char=""/>
              <a:defRPr sz="2800">
                <a:solidFill>
                  <a:schemeClr val="tx1"/>
                </a:solidFill>
                <a:latin typeface="Gill Sans MT" charset="0"/>
                <a:ea typeface="맑은 고딕" charset="-127"/>
              </a:defRPr>
            </a:lvl2pPr>
            <a:lvl3pPr marL="1143000" indent="-228600" algn="l" eaLnBrk="0" hangingPunct="0">
              <a:spcBef>
                <a:spcPts val="500"/>
              </a:spcBef>
              <a:buClr>
                <a:srgbClr val="00B0F0"/>
              </a:buClr>
              <a:buSzPct val="76000"/>
              <a:buFont typeface="Wingdings 3" charset="2"/>
              <a:buChar char=""/>
              <a:defRPr sz="2400">
                <a:solidFill>
                  <a:schemeClr val="tx1"/>
                </a:solidFill>
                <a:latin typeface="Gill Sans MT" charset="0"/>
                <a:ea typeface="맑은 고딕" charset="-127"/>
              </a:defRPr>
            </a:lvl3pPr>
            <a:lvl4pPr marL="1600200" indent="-228600" algn="l" eaLnBrk="0" hangingPunct="0">
              <a:spcBef>
                <a:spcPts val="400"/>
              </a:spcBef>
              <a:buClr>
                <a:srgbClr val="FFC000"/>
              </a:buClr>
              <a:buSzPct val="70000"/>
              <a:buFont typeface="Wingdings" charset="2"/>
              <a:buChar char=""/>
              <a:defRPr sz="2000">
                <a:solidFill>
                  <a:schemeClr val="tx1"/>
                </a:solidFill>
                <a:latin typeface="Gill Sans MT" charset="0"/>
                <a:ea typeface="맑은 고딕" charset="-127"/>
              </a:defRPr>
            </a:lvl4pPr>
            <a:lvl5pPr marL="2057400" indent="-228600" algn="l" eaLnBrk="0" hangingPunct="0">
              <a:spcBef>
                <a:spcPts val="300"/>
              </a:spcBef>
              <a:buClr>
                <a:schemeClr val="accent2"/>
              </a:buClr>
              <a:buSzPct val="70000"/>
              <a:buFont typeface="Wingdings" charset="2"/>
              <a:buChar char=""/>
              <a:defRPr sz="2000">
                <a:solidFill>
                  <a:schemeClr val="tx1"/>
                </a:solidFill>
                <a:latin typeface="Gill Sans MT" charset="0"/>
                <a:ea typeface="맑은 고딕" charset="-127"/>
              </a:defRPr>
            </a:lvl5pPr>
            <a:lvl6pPr marL="25146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6pPr>
            <a:lvl7pPr marL="29718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7pPr>
            <a:lvl8pPr marL="34290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8pPr>
            <a:lvl9pPr marL="38862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9pPr>
          </a:lstStyle>
          <a:p>
            <a:pPr algn="ctr" eaLnBrk="1" latinLnBrk="1" hangingPunct="1">
              <a:lnSpc>
                <a:spcPct val="90000"/>
              </a:lnSpc>
              <a:spcBef>
                <a:spcPct val="50000"/>
              </a:spcBef>
              <a:buClrTx/>
              <a:buSzTx/>
              <a:buFontTx/>
              <a:buNone/>
              <a:defRPr/>
            </a:pPr>
            <a:r>
              <a:rPr lang="en-US" altLang="ko-KR" sz="1800" u="none">
                <a:latin typeface="Tahoma" charset="0"/>
                <a:ea typeface="HY견고딕" charset="0"/>
              </a:rPr>
              <a:t>Application Server</a:t>
            </a:r>
            <a:endParaRPr lang="en-US" altLang="ko-KR" sz="1400" u="none">
              <a:latin typeface="Tahoma" charset="0"/>
              <a:ea typeface="HY견고딕" charset="0"/>
            </a:endParaRPr>
          </a:p>
        </p:txBody>
      </p:sp>
      <p:sp>
        <p:nvSpPr>
          <p:cNvPr id="25615" name="Text Box 16">
            <a:extLst>
              <a:ext uri="{FF2B5EF4-FFF2-40B4-BE49-F238E27FC236}">
                <a16:creationId xmlns:a16="http://schemas.microsoft.com/office/drawing/2014/main" id="{51C9DE2C-0682-064E-8CB5-3771DC0FBDAD}"/>
              </a:ext>
            </a:extLst>
          </p:cNvPr>
          <p:cNvSpPr txBox="1">
            <a:spLocks noChangeArrowheads="1"/>
          </p:cNvSpPr>
          <p:nvPr/>
        </p:nvSpPr>
        <p:spPr bwMode="auto">
          <a:xfrm>
            <a:off x="6948488" y="5589588"/>
            <a:ext cx="2195512"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lgn="l" eaLnBrk="0" hangingPunct="0">
              <a:spcBef>
                <a:spcPts val="600"/>
              </a:spcBef>
              <a:buClr>
                <a:srgbClr val="081DE8"/>
              </a:buClr>
              <a:buSzPct val="76000"/>
              <a:buBlip>
                <a:blip r:embed="rId3"/>
              </a:buBlip>
              <a:defRPr sz="3200">
                <a:solidFill>
                  <a:schemeClr val="tx1"/>
                </a:solidFill>
                <a:latin typeface="Gill Sans MT" charset="0"/>
                <a:ea typeface="맑은 고딕" charset="-127"/>
              </a:defRPr>
            </a:lvl1pPr>
            <a:lvl2pPr marL="742950" indent="-285750" algn="l" eaLnBrk="0" hangingPunct="0">
              <a:spcBef>
                <a:spcPts val="500"/>
              </a:spcBef>
              <a:buClr>
                <a:srgbClr val="0156FF"/>
              </a:buClr>
              <a:buSzPct val="76000"/>
              <a:buFont typeface="Wingdings" charset="2"/>
              <a:buChar char=""/>
              <a:defRPr sz="2800">
                <a:solidFill>
                  <a:schemeClr val="tx1"/>
                </a:solidFill>
                <a:latin typeface="Gill Sans MT" charset="0"/>
                <a:ea typeface="맑은 고딕" charset="-127"/>
              </a:defRPr>
            </a:lvl2pPr>
            <a:lvl3pPr marL="1143000" indent="-228600" algn="l" eaLnBrk="0" hangingPunct="0">
              <a:spcBef>
                <a:spcPts val="500"/>
              </a:spcBef>
              <a:buClr>
                <a:srgbClr val="00B0F0"/>
              </a:buClr>
              <a:buSzPct val="76000"/>
              <a:buFont typeface="Wingdings 3" charset="2"/>
              <a:buChar char=""/>
              <a:defRPr sz="2400">
                <a:solidFill>
                  <a:schemeClr val="tx1"/>
                </a:solidFill>
                <a:latin typeface="Gill Sans MT" charset="0"/>
                <a:ea typeface="맑은 고딕" charset="-127"/>
              </a:defRPr>
            </a:lvl3pPr>
            <a:lvl4pPr marL="1600200" indent="-228600" algn="l" eaLnBrk="0" hangingPunct="0">
              <a:spcBef>
                <a:spcPts val="400"/>
              </a:spcBef>
              <a:buClr>
                <a:srgbClr val="FFC000"/>
              </a:buClr>
              <a:buSzPct val="70000"/>
              <a:buFont typeface="Wingdings" charset="2"/>
              <a:buChar char=""/>
              <a:defRPr sz="2000">
                <a:solidFill>
                  <a:schemeClr val="tx1"/>
                </a:solidFill>
                <a:latin typeface="Gill Sans MT" charset="0"/>
                <a:ea typeface="맑은 고딕" charset="-127"/>
              </a:defRPr>
            </a:lvl4pPr>
            <a:lvl5pPr marL="2057400" indent="-228600" algn="l" eaLnBrk="0" hangingPunct="0">
              <a:spcBef>
                <a:spcPts val="300"/>
              </a:spcBef>
              <a:buClr>
                <a:schemeClr val="accent2"/>
              </a:buClr>
              <a:buSzPct val="70000"/>
              <a:buFont typeface="Wingdings" charset="2"/>
              <a:buChar char=""/>
              <a:defRPr sz="2000">
                <a:solidFill>
                  <a:schemeClr val="tx1"/>
                </a:solidFill>
                <a:latin typeface="Gill Sans MT" charset="0"/>
                <a:ea typeface="맑은 고딕" charset="-127"/>
              </a:defRPr>
            </a:lvl5pPr>
            <a:lvl6pPr marL="25146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6pPr>
            <a:lvl7pPr marL="29718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7pPr>
            <a:lvl8pPr marL="34290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8pPr>
            <a:lvl9pPr marL="38862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9pPr>
          </a:lstStyle>
          <a:p>
            <a:pPr eaLnBrk="1" latinLnBrk="1" hangingPunct="1">
              <a:lnSpc>
                <a:spcPct val="70000"/>
              </a:lnSpc>
              <a:spcBef>
                <a:spcPct val="50000"/>
              </a:spcBef>
              <a:buClrTx/>
              <a:buSzTx/>
              <a:buFontTx/>
              <a:buNone/>
              <a:defRPr/>
            </a:pPr>
            <a:r>
              <a:rPr lang="en-US" altLang="ko-KR" sz="1400" b="1" u="none">
                <a:latin typeface="Tahoma" charset="0"/>
                <a:ea typeface="굴림" charset="-127"/>
              </a:rPr>
              <a:t>knows</a:t>
            </a:r>
            <a:r>
              <a:rPr lang="en-US" altLang="ko-KR" sz="1400" u="none">
                <a:latin typeface="Tahoma" charset="0"/>
                <a:ea typeface="굴림" charset="-127"/>
              </a:rPr>
              <a:t>:</a:t>
            </a:r>
          </a:p>
          <a:p>
            <a:pPr eaLnBrk="1" latinLnBrk="1" hangingPunct="1">
              <a:lnSpc>
                <a:spcPct val="70000"/>
              </a:lnSpc>
              <a:spcBef>
                <a:spcPct val="50000"/>
              </a:spcBef>
              <a:buClrTx/>
              <a:buSzTx/>
              <a:buFontTx/>
              <a:buChar char="-"/>
              <a:defRPr/>
            </a:pPr>
            <a:r>
              <a:rPr lang="en-US" altLang="ko-KR" sz="1400" u="none">
                <a:latin typeface="Tahoma" charset="0"/>
                <a:ea typeface="굴림" charset="-127"/>
              </a:rPr>
              <a:t> its own </a:t>
            </a:r>
            <a:r>
              <a:rPr lang="en-US" altLang="ko-KR" sz="1400" u="none">
                <a:solidFill>
                  <a:srgbClr val="009900"/>
                </a:solidFill>
                <a:latin typeface="Tahoma" charset="0"/>
                <a:ea typeface="굴림" charset="-127"/>
              </a:rPr>
              <a:t>application server key </a:t>
            </a:r>
          </a:p>
          <a:p>
            <a:pPr eaLnBrk="1" latinLnBrk="1" hangingPunct="1">
              <a:lnSpc>
                <a:spcPct val="70000"/>
              </a:lnSpc>
              <a:spcBef>
                <a:spcPct val="50000"/>
              </a:spcBef>
              <a:buClrTx/>
              <a:buSzTx/>
              <a:buFontTx/>
              <a:buChar char="-"/>
              <a:defRPr/>
            </a:pPr>
            <a:endParaRPr lang="en-US" altLang="ko-KR" sz="1400" u="none">
              <a:solidFill>
                <a:srgbClr val="009900"/>
              </a:solidFill>
              <a:latin typeface="Tahoma" charset="0"/>
              <a:ea typeface="굴림" charset="-127"/>
            </a:endParaRPr>
          </a:p>
        </p:txBody>
      </p:sp>
      <p:pic>
        <p:nvPicPr>
          <p:cNvPr id="48143" name="Picture 17" descr="j0431642[1]">
            <a:extLst>
              <a:ext uri="{FF2B5EF4-FFF2-40B4-BE49-F238E27FC236}">
                <a16:creationId xmlns:a16="http://schemas.microsoft.com/office/drawing/2014/main" id="{770078FD-6DFA-1B4D-8BC6-389DC0D50F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37300" y="5445125"/>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7" name="Text Box 18">
            <a:extLst>
              <a:ext uri="{FF2B5EF4-FFF2-40B4-BE49-F238E27FC236}">
                <a16:creationId xmlns:a16="http://schemas.microsoft.com/office/drawing/2014/main" id="{2BBD67E3-BD91-5247-8BB5-857497C9DF27}"/>
              </a:ext>
            </a:extLst>
          </p:cNvPr>
          <p:cNvSpPr txBox="1">
            <a:spLocks noChangeArrowheads="1"/>
          </p:cNvSpPr>
          <p:nvPr/>
        </p:nvSpPr>
        <p:spPr bwMode="auto">
          <a:xfrm>
            <a:off x="6732588" y="1557338"/>
            <a:ext cx="2195512"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lgn="l" eaLnBrk="0" hangingPunct="0">
              <a:spcBef>
                <a:spcPts val="600"/>
              </a:spcBef>
              <a:buClr>
                <a:srgbClr val="081DE8"/>
              </a:buClr>
              <a:buSzPct val="76000"/>
              <a:buBlip>
                <a:blip r:embed="rId3"/>
              </a:buBlip>
              <a:defRPr sz="3200">
                <a:solidFill>
                  <a:schemeClr val="tx1"/>
                </a:solidFill>
                <a:latin typeface="Gill Sans MT" charset="0"/>
                <a:ea typeface="맑은 고딕" charset="-127"/>
              </a:defRPr>
            </a:lvl1pPr>
            <a:lvl2pPr marL="742950" indent="-285750" algn="l" eaLnBrk="0" hangingPunct="0">
              <a:spcBef>
                <a:spcPts val="500"/>
              </a:spcBef>
              <a:buClr>
                <a:srgbClr val="0156FF"/>
              </a:buClr>
              <a:buSzPct val="76000"/>
              <a:buFont typeface="Wingdings" charset="2"/>
              <a:buChar char=""/>
              <a:defRPr sz="2800">
                <a:solidFill>
                  <a:schemeClr val="tx1"/>
                </a:solidFill>
                <a:latin typeface="Gill Sans MT" charset="0"/>
                <a:ea typeface="맑은 고딕" charset="-127"/>
              </a:defRPr>
            </a:lvl2pPr>
            <a:lvl3pPr marL="1143000" indent="-228600" algn="l" eaLnBrk="0" hangingPunct="0">
              <a:spcBef>
                <a:spcPts val="500"/>
              </a:spcBef>
              <a:buClr>
                <a:srgbClr val="00B0F0"/>
              </a:buClr>
              <a:buSzPct val="76000"/>
              <a:buFont typeface="Wingdings 3" charset="2"/>
              <a:buChar char=""/>
              <a:defRPr sz="2400">
                <a:solidFill>
                  <a:schemeClr val="tx1"/>
                </a:solidFill>
                <a:latin typeface="Gill Sans MT" charset="0"/>
                <a:ea typeface="맑은 고딕" charset="-127"/>
              </a:defRPr>
            </a:lvl3pPr>
            <a:lvl4pPr marL="1600200" indent="-228600" algn="l" eaLnBrk="0" hangingPunct="0">
              <a:spcBef>
                <a:spcPts val="400"/>
              </a:spcBef>
              <a:buClr>
                <a:srgbClr val="FFC000"/>
              </a:buClr>
              <a:buSzPct val="70000"/>
              <a:buFont typeface="Wingdings" charset="2"/>
              <a:buChar char=""/>
              <a:defRPr sz="2000">
                <a:solidFill>
                  <a:schemeClr val="tx1"/>
                </a:solidFill>
                <a:latin typeface="Gill Sans MT" charset="0"/>
                <a:ea typeface="맑은 고딕" charset="-127"/>
              </a:defRPr>
            </a:lvl4pPr>
            <a:lvl5pPr marL="2057400" indent="-228600" algn="l" eaLnBrk="0" hangingPunct="0">
              <a:spcBef>
                <a:spcPts val="300"/>
              </a:spcBef>
              <a:buClr>
                <a:schemeClr val="accent2"/>
              </a:buClr>
              <a:buSzPct val="70000"/>
              <a:buFont typeface="Wingdings" charset="2"/>
              <a:buChar char=""/>
              <a:defRPr sz="2000">
                <a:solidFill>
                  <a:schemeClr val="tx1"/>
                </a:solidFill>
                <a:latin typeface="Gill Sans MT" charset="0"/>
                <a:ea typeface="맑은 고딕" charset="-127"/>
              </a:defRPr>
            </a:lvl5pPr>
            <a:lvl6pPr marL="25146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6pPr>
            <a:lvl7pPr marL="29718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7pPr>
            <a:lvl8pPr marL="34290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8pPr>
            <a:lvl9pPr marL="38862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9pPr>
          </a:lstStyle>
          <a:p>
            <a:pPr eaLnBrk="1" latinLnBrk="1" hangingPunct="1">
              <a:lnSpc>
                <a:spcPct val="70000"/>
              </a:lnSpc>
              <a:spcBef>
                <a:spcPct val="50000"/>
              </a:spcBef>
              <a:buClrTx/>
              <a:buSzTx/>
              <a:buFontTx/>
              <a:buNone/>
              <a:defRPr/>
            </a:pPr>
            <a:r>
              <a:rPr lang="en-US" altLang="ko-KR" sz="1400" b="1" u="none">
                <a:latin typeface="Tahoma" charset="0"/>
                <a:ea typeface="굴림" charset="-127"/>
              </a:rPr>
              <a:t>AS knows</a:t>
            </a:r>
            <a:r>
              <a:rPr lang="en-US" altLang="ko-KR" sz="1400" u="none">
                <a:latin typeface="Tahoma" charset="0"/>
                <a:ea typeface="굴림" charset="-127"/>
              </a:rPr>
              <a:t>:</a:t>
            </a:r>
          </a:p>
          <a:p>
            <a:pPr eaLnBrk="1" latinLnBrk="1" hangingPunct="1">
              <a:lnSpc>
                <a:spcPct val="70000"/>
              </a:lnSpc>
              <a:spcBef>
                <a:spcPct val="50000"/>
              </a:spcBef>
              <a:buClrTx/>
              <a:buSzTx/>
              <a:buFontTx/>
              <a:buChar char="-"/>
              <a:defRPr/>
            </a:pPr>
            <a:r>
              <a:rPr lang="en-US" altLang="ko-KR" sz="1400" u="none">
                <a:latin typeface="Tahoma" charset="0"/>
                <a:ea typeface="굴림" charset="-127"/>
              </a:rPr>
              <a:t> All user&amp; service names</a:t>
            </a:r>
          </a:p>
          <a:p>
            <a:pPr eaLnBrk="1" latinLnBrk="1" hangingPunct="1">
              <a:lnSpc>
                <a:spcPct val="70000"/>
              </a:lnSpc>
              <a:spcBef>
                <a:spcPct val="50000"/>
              </a:spcBef>
              <a:buClrTx/>
              <a:buSzTx/>
              <a:buFontTx/>
              <a:buChar char="-"/>
              <a:defRPr/>
            </a:pPr>
            <a:r>
              <a:rPr lang="en-US" altLang="ko-KR" sz="1400" u="none">
                <a:latin typeface="Tahoma" charset="0"/>
                <a:ea typeface="굴림" charset="-127"/>
              </a:rPr>
              <a:t> All users’ password</a:t>
            </a:r>
          </a:p>
        </p:txBody>
      </p:sp>
      <p:sp>
        <p:nvSpPr>
          <p:cNvPr id="25618" name="Text Box 19">
            <a:extLst>
              <a:ext uri="{FF2B5EF4-FFF2-40B4-BE49-F238E27FC236}">
                <a16:creationId xmlns:a16="http://schemas.microsoft.com/office/drawing/2014/main" id="{1C72BF7C-C43A-C54C-BFBE-3F80697A0B47}"/>
              </a:ext>
            </a:extLst>
          </p:cNvPr>
          <p:cNvSpPr txBox="1">
            <a:spLocks noChangeArrowheads="1"/>
          </p:cNvSpPr>
          <p:nvPr/>
        </p:nvSpPr>
        <p:spPr bwMode="auto">
          <a:xfrm>
            <a:off x="6948488" y="3789363"/>
            <a:ext cx="2195512" cy="126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lgn="l" eaLnBrk="0" hangingPunct="0">
              <a:spcBef>
                <a:spcPts val="600"/>
              </a:spcBef>
              <a:buClr>
                <a:srgbClr val="081DE8"/>
              </a:buClr>
              <a:buSzPct val="76000"/>
              <a:buBlip>
                <a:blip r:embed="rId3"/>
              </a:buBlip>
              <a:defRPr sz="3200">
                <a:solidFill>
                  <a:schemeClr val="tx1"/>
                </a:solidFill>
                <a:latin typeface="Gill Sans MT" charset="0"/>
                <a:ea typeface="맑은 고딕" charset="-127"/>
              </a:defRPr>
            </a:lvl1pPr>
            <a:lvl2pPr marL="742950" indent="-285750" algn="l" eaLnBrk="0" hangingPunct="0">
              <a:spcBef>
                <a:spcPts val="500"/>
              </a:spcBef>
              <a:buClr>
                <a:srgbClr val="0156FF"/>
              </a:buClr>
              <a:buSzPct val="76000"/>
              <a:buFont typeface="Wingdings" charset="2"/>
              <a:buChar char=""/>
              <a:defRPr sz="2800">
                <a:solidFill>
                  <a:schemeClr val="tx1"/>
                </a:solidFill>
                <a:latin typeface="Gill Sans MT" charset="0"/>
                <a:ea typeface="맑은 고딕" charset="-127"/>
              </a:defRPr>
            </a:lvl2pPr>
            <a:lvl3pPr marL="1143000" indent="-228600" algn="l" eaLnBrk="0" hangingPunct="0">
              <a:spcBef>
                <a:spcPts val="500"/>
              </a:spcBef>
              <a:buClr>
                <a:srgbClr val="00B0F0"/>
              </a:buClr>
              <a:buSzPct val="76000"/>
              <a:buFont typeface="Wingdings 3" charset="2"/>
              <a:buChar char=""/>
              <a:defRPr sz="2400">
                <a:solidFill>
                  <a:schemeClr val="tx1"/>
                </a:solidFill>
                <a:latin typeface="Gill Sans MT" charset="0"/>
                <a:ea typeface="맑은 고딕" charset="-127"/>
              </a:defRPr>
            </a:lvl3pPr>
            <a:lvl4pPr marL="1600200" indent="-228600" algn="l" eaLnBrk="0" hangingPunct="0">
              <a:spcBef>
                <a:spcPts val="400"/>
              </a:spcBef>
              <a:buClr>
                <a:srgbClr val="FFC000"/>
              </a:buClr>
              <a:buSzPct val="70000"/>
              <a:buFont typeface="Wingdings" charset="2"/>
              <a:buChar char=""/>
              <a:defRPr sz="2000">
                <a:solidFill>
                  <a:schemeClr val="tx1"/>
                </a:solidFill>
                <a:latin typeface="Gill Sans MT" charset="0"/>
                <a:ea typeface="맑은 고딕" charset="-127"/>
              </a:defRPr>
            </a:lvl4pPr>
            <a:lvl5pPr marL="2057400" indent="-228600" algn="l" eaLnBrk="0" hangingPunct="0">
              <a:spcBef>
                <a:spcPts val="300"/>
              </a:spcBef>
              <a:buClr>
                <a:schemeClr val="accent2"/>
              </a:buClr>
              <a:buSzPct val="70000"/>
              <a:buFont typeface="Wingdings" charset="2"/>
              <a:buChar char=""/>
              <a:defRPr sz="2000">
                <a:solidFill>
                  <a:schemeClr val="tx1"/>
                </a:solidFill>
                <a:latin typeface="Gill Sans MT" charset="0"/>
                <a:ea typeface="맑은 고딕" charset="-127"/>
              </a:defRPr>
            </a:lvl5pPr>
            <a:lvl6pPr marL="25146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6pPr>
            <a:lvl7pPr marL="29718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7pPr>
            <a:lvl8pPr marL="34290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8pPr>
            <a:lvl9pPr marL="38862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9pPr>
          </a:lstStyle>
          <a:p>
            <a:pPr eaLnBrk="1" latinLnBrk="1" hangingPunct="1">
              <a:lnSpc>
                <a:spcPct val="70000"/>
              </a:lnSpc>
              <a:spcBef>
                <a:spcPct val="50000"/>
              </a:spcBef>
              <a:buClrTx/>
              <a:buSzTx/>
              <a:buFontTx/>
              <a:buNone/>
              <a:defRPr/>
            </a:pPr>
            <a:r>
              <a:rPr lang="en-US" altLang="ko-KR" sz="1400" b="1" u="none">
                <a:latin typeface="Tahoma" charset="0"/>
                <a:ea typeface="굴림" charset="-127"/>
              </a:rPr>
              <a:t>TGS knows</a:t>
            </a:r>
            <a:r>
              <a:rPr lang="en-US" altLang="ko-KR" sz="1400" u="none">
                <a:latin typeface="Tahoma" charset="0"/>
                <a:ea typeface="굴림" charset="-127"/>
              </a:rPr>
              <a:t>:</a:t>
            </a:r>
          </a:p>
          <a:p>
            <a:pPr eaLnBrk="1" latinLnBrk="1" hangingPunct="1">
              <a:lnSpc>
                <a:spcPct val="70000"/>
              </a:lnSpc>
              <a:spcBef>
                <a:spcPct val="50000"/>
              </a:spcBef>
              <a:buClrTx/>
              <a:buSzTx/>
              <a:buFontTx/>
              <a:buChar char="-"/>
              <a:defRPr/>
            </a:pPr>
            <a:r>
              <a:rPr lang="en-US" altLang="ko-KR" sz="1400" u="none">
                <a:latin typeface="Tahoma" charset="0"/>
                <a:ea typeface="굴림" charset="-127"/>
              </a:rPr>
              <a:t> TGTs granted</a:t>
            </a:r>
          </a:p>
          <a:p>
            <a:pPr eaLnBrk="1" latinLnBrk="1" hangingPunct="1">
              <a:lnSpc>
                <a:spcPct val="70000"/>
              </a:lnSpc>
              <a:spcBef>
                <a:spcPct val="50000"/>
              </a:spcBef>
              <a:buClrTx/>
              <a:buSzTx/>
              <a:buFontTx/>
              <a:buChar char="-"/>
              <a:defRPr/>
            </a:pPr>
            <a:r>
              <a:rPr lang="en-US" altLang="ko-KR" sz="1400" u="none">
                <a:latin typeface="Tahoma" charset="0"/>
                <a:ea typeface="굴림" charset="-127"/>
              </a:rPr>
              <a:t> TGT expiration times</a:t>
            </a:r>
          </a:p>
          <a:p>
            <a:pPr eaLnBrk="1" latinLnBrk="1" hangingPunct="1">
              <a:lnSpc>
                <a:spcPct val="70000"/>
              </a:lnSpc>
              <a:spcBef>
                <a:spcPct val="50000"/>
              </a:spcBef>
              <a:buClrTx/>
              <a:buSzTx/>
              <a:buFontTx/>
              <a:buChar char="-"/>
              <a:defRPr/>
            </a:pPr>
            <a:r>
              <a:rPr lang="en-US" altLang="ko-KR" sz="1400" u="none">
                <a:latin typeface="Tahoma" charset="0"/>
                <a:ea typeface="굴림" charset="-127"/>
              </a:rPr>
              <a:t> TG keys</a:t>
            </a:r>
          </a:p>
          <a:p>
            <a:pPr eaLnBrk="1" latinLnBrk="1" hangingPunct="1">
              <a:lnSpc>
                <a:spcPct val="70000"/>
              </a:lnSpc>
              <a:spcBef>
                <a:spcPct val="50000"/>
              </a:spcBef>
              <a:buClrTx/>
              <a:buSzTx/>
              <a:buFontTx/>
              <a:buChar char="-"/>
              <a:defRPr/>
            </a:pPr>
            <a:r>
              <a:rPr lang="en-US" altLang="ko-KR" sz="1400" u="none">
                <a:latin typeface="Tahoma" charset="0"/>
                <a:ea typeface="굴림" charset="-127"/>
              </a:rPr>
              <a:t> AS keys </a:t>
            </a:r>
          </a:p>
        </p:txBody>
      </p:sp>
      <p:sp>
        <p:nvSpPr>
          <p:cNvPr id="25619" name="Line 20">
            <a:extLst>
              <a:ext uri="{FF2B5EF4-FFF2-40B4-BE49-F238E27FC236}">
                <a16:creationId xmlns:a16="http://schemas.microsoft.com/office/drawing/2014/main" id="{C3FD5F34-3D16-CE43-8145-9DB7A512CF7E}"/>
              </a:ext>
            </a:extLst>
          </p:cNvPr>
          <p:cNvSpPr>
            <a:spLocks noChangeShapeType="1"/>
          </p:cNvSpPr>
          <p:nvPr/>
        </p:nvSpPr>
        <p:spPr bwMode="auto">
          <a:xfrm flipV="1">
            <a:off x="4572000" y="2420938"/>
            <a:ext cx="1512888" cy="1295400"/>
          </a:xfrm>
          <a:prstGeom prst="line">
            <a:avLst/>
          </a:prstGeom>
          <a:noFill/>
          <a:ln w="1270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r" eaLnBrk="1" latinLnBrk="1" hangingPunct="1">
              <a:defRPr/>
            </a:pPr>
            <a:endParaRPr lang="ko-KR" altLang="en-US">
              <a:latin typeface="굴림" charset="-127"/>
              <a:ea typeface="굴림" charset="-127"/>
            </a:endParaRPr>
          </a:p>
        </p:txBody>
      </p:sp>
      <p:sp>
        <p:nvSpPr>
          <p:cNvPr id="25620" name="Text Box 21">
            <a:extLst>
              <a:ext uri="{FF2B5EF4-FFF2-40B4-BE49-F238E27FC236}">
                <a16:creationId xmlns:a16="http://schemas.microsoft.com/office/drawing/2014/main" id="{630E938B-EFCC-A94B-8A9E-9B8E62040018}"/>
              </a:ext>
            </a:extLst>
          </p:cNvPr>
          <p:cNvSpPr txBox="1">
            <a:spLocks noChangeArrowheads="1"/>
          </p:cNvSpPr>
          <p:nvPr/>
        </p:nvSpPr>
        <p:spPr bwMode="auto">
          <a:xfrm>
            <a:off x="5076825" y="2636838"/>
            <a:ext cx="4810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lgn="l" eaLnBrk="0" hangingPunct="0">
              <a:spcBef>
                <a:spcPts val="600"/>
              </a:spcBef>
              <a:buClr>
                <a:srgbClr val="081DE8"/>
              </a:buClr>
              <a:buSzPct val="76000"/>
              <a:buBlip>
                <a:blip r:embed="rId3"/>
              </a:buBlip>
              <a:defRPr sz="3200">
                <a:solidFill>
                  <a:schemeClr val="tx1"/>
                </a:solidFill>
                <a:latin typeface="Gill Sans MT" charset="0"/>
                <a:ea typeface="맑은 고딕" charset="-127"/>
              </a:defRPr>
            </a:lvl1pPr>
            <a:lvl2pPr marL="742950" indent="-285750" algn="l" eaLnBrk="0" hangingPunct="0">
              <a:spcBef>
                <a:spcPts val="500"/>
              </a:spcBef>
              <a:buClr>
                <a:srgbClr val="0156FF"/>
              </a:buClr>
              <a:buSzPct val="76000"/>
              <a:buFont typeface="Wingdings" charset="2"/>
              <a:buChar char=""/>
              <a:defRPr sz="2800">
                <a:solidFill>
                  <a:schemeClr val="tx1"/>
                </a:solidFill>
                <a:latin typeface="Gill Sans MT" charset="0"/>
                <a:ea typeface="맑은 고딕" charset="-127"/>
              </a:defRPr>
            </a:lvl2pPr>
            <a:lvl3pPr marL="1143000" indent="-228600" algn="l" eaLnBrk="0" hangingPunct="0">
              <a:spcBef>
                <a:spcPts val="500"/>
              </a:spcBef>
              <a:buClr>
                <a:srgbClr val="00B0F0"/>
              </a:buClr>
              <a:buSzPct val="76000"/>
              <a:buFont typeface="Wingdings 3" charset="2"/>
              <a:buChar char=""/>
              <a:defRPr sz="2400">
                <a:solidFill>
                  <a:schemeClr val="tx1"/>
                </a:solidFill>
                <a:latin typeface="Gill Sans MT" charset="0"/>
                <a:ea typeface="맑은 고딕" charset="-127"/>
              </a:defRPr>
            </a:lvl3pPr>
            <a:lvl4pPr marL="1600200" indent="-228600" algn="l" eaLnBrk="0" hangingPunct="0">
              <a:spcBef>
                <a:spcPts val="400"/>
              </a:spcBef>
              <a:buClr>
                <a:srgbClr val="FFC000"/>
              </a:buClr>
              <a:buSzPct val="70000"/>
              <a:buFont typeface="Wingdings" charset="2"/>
              <a:buChar char=""/>
              <a:defRPr sz="2000">
                <a:solidFill>
                  <a:schemeClr val="tx1"/>
                </a:solidFill>
                <a:latin typeface="Gill Sans MT" charset="0"/>
                <a:ea typeface="맑은 고딕" charset="-127"/>
              </a:defRPr>
            </a:lvl4pPr>
            <a:lvl5pPr marL="2057400" indent="-228600" algn="l" eaLnBrk="0" hangingPunct="0">
              <a:spcBef>
                <a:spcPts val="300"/>
              </a:spcBef>
              <a:buClr>
                <a:schemeClr val="accent2"/>
              </a:buClr>
              <a:buSzPct val="70000"/>
              <a:buFont typeface="Wingdings" charset="2"/>
              <a:buChar char=""/>
              <a:defRPr sz="2000">
                <a:solidFill>
                  <a:schemeClr val="tx1"/>
                </a:solidFill>
                <a:latin typeface="Gill Sans MT" charset="0"/>
                <a:ea typeface="맑은 고딕" charset="-127"/>
              </a:defRPr>
            </a:lvl5pPr>
            <a:lvl6pPr marL="25146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6pPr>
            <a:lvl7pPr marL="29718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7pPr>
            <a:lvl8pPr marL="34290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8pPr>
            <a:lvl9pPr marL="38862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9pPr>
          </a:lstStyle>
          <a:p>
            <a:pPr algn="r" eaLnBrk="1" latinLnBrk="1" hangingPunct="1">
              <a:spcBef>
                <a:spcPct val="0"/>
              </a:spcBef>
              <a:buClrTx/>
              <a:buSzTx/>
              <a:buFontTx/>
              <a:buNone/>
              <a:defRPr/>
            </a:pPr>
            <a:r>
              <a:rPr lang="en-US" altLang="ko-KR" sz="1800" b="1" u="none">
                <a:latin typeface="맑은 고딕" charset="-127"/>
              </a:rPr>
              <a:t>(1)</a:t>
            </a:r>
          </a:p>
        </p:txBody>
      </p:sp>
      <p:sp>
        <p:nvSpPr>
          <p:cNvPr id="25621" name="Line 22">
            <a:extLst>
              <a:ext uri="{FF2B5EF4-FFF2-40B4-BE49-F238E27FC236}">
                <a16:creationId xmlns:a16="http://schemas.microsoft.com/office/drawing/2014/main" id="{3BD3CD19-4BC2-E54B-A382-67AF2E7ED661}"/>
              </a:ext>
            </a:extLst>
          </p:cNvPr>
          <p:cNvSpPr>
            <a:spLocks noChangeShapeType="1"/>
          </p:cNvSpPr>
          <p:nvPr/>
        </p:nvSpPr>
        <p:spPr bwMode="auto">
          <a:xfrm flipV="1">
            <a:off x="4643438" y="3933825"/>
            <a:ext cx="1512887" cy="142875"/>
          </a:xfrm>
          <a:prstGeom prst="line">
            <a:avLst/>
          </a:prstGeom>
          <a:noFill/>
          <a:ln w="127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r" eaLnBrk="1" latinLnBrk="1" hangingPunct="1">
              <a:defRPr/>
            </a:pPr>
            <a:endParaRPr lang="ko-KR" altLang="en-US">
              <a:latin typeface="굴림" charset="-127"/>
              <a:ea typeface="굴림" charset="-127"/>
            </a:endParaRPr>
          </a:p>
        </p:txBody>
      </p:sp>
      <p:sp>
        <p:nvSpPr>
          <p:cNvPr id="25622" name="Text Box 23">
            <a:extLst>
              <a:ext uri="{FF2B5EF4-FFF2-40B4-BE49-F238E27FC236}">
                <a16:creationId xmlns:a16="http://schemas.microsoft.com/office/drawing/2014/main" id="{8833D524-264D-ED44-A491-A8B82CB91CF7}"/>
              </a:ext>
            </a:extLst>
          </p:cNvPr>
          <p:cNvSpPr txBox="1">
            <a:spLocks noChangeArrowheads="1"/>
          </p:cNvSpPr>
          <p:nvPr/>
        </p:nvSpPr>
        <p:spPr bwMode="auto">
          <a:xfrm>
            <a:off x="5076825" y="3644900"/>
            <a:ext cx="4810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lgn="l" eaLnBrk="0" hangingPunct="0">
              <a:spcBef>
                <a:spcPts val="600"/>
              </a:spcBef>
              <a:buClr>
                <a:srgbClr val="081DE8"/>
              </a:buClr>
              <a:buSzPct val="76000"/>
              <a:buBlip>
                <a:blip r:embed="rId3"/>
              </a:buBlip>
              <a:defRPr sz="3200">
                <a:solidFill>
                  <a:schemeClr val="tx1"/>
                </a:solidFill>
                <a:latin typeface="Gill Sans MT" charset="0"/>
                <a:ea typeface="맑은 고딕" charset="-127"/>
              </a:defRPr>
            </a:lvl1pPr>
            <a:lvl2pPr marL="742950" indent="-285750" algn="l" eaLnBrk="0" hangingPunct="0">
              <a:spcBef>
                <a:spcPts val="500"/>
              </a:spcBef>
              <a:buClr>
                <a:srgbClr val="0156FF"/>
              </a:buClr>
              <a:buSzPct val="76000"/>
              <a:buFont typeface="Wingdings" charset="2"/>
              <a:buChar char=""/>
              <a:defRPr sz="2800">
                <a:solidFill>
                  <a:schemeClr val="tx1"/>
                </a:solidFill>
                <a:latin typeface="Gill Sans MT" charset="0"/>
                <a:ea typeface="맑은 고딕" charset="-127"/>
              </a:defRPr>
            </a:lvl2pPr>
            <a:lvl3pPr marL="1143000" indent="-228600" algn="l" eaLnBrk="0" hangingPunct="0">
              <a:spcBef>
                <a:spcPts val="500"/>
              </a:spcBef>
              <a:buClr>
                <a:srgbClr val="00B0F0"/>
              </a:buClr>
              <a:buSzPct val="76000"/>
              <a:buFont typeface="Wingdings 3" charset="2"/>
              <a:buChar char=""/>
              <a:defRPr sz="2400">
                <a:solidFill>
                  <a:schemeClr val="tx1"/>
                </a:solidFill>
                <a:latin typeface="Gill Sans MT" charset="0"/>
                <a:ea typeface="맑은 고딕" charset="-127"/>
              </a:defRPr>
            </a:lvl3pPr>
            <a:lvl4pPr marL="1600200" indent="-228600" algn="l" eaLnBrk="0" hangingPunct="0">
              <a:spcBef>
                <a:spcPts val="400"/>
              </a:spcBef>
              <a:buClr>
                <a:srgbClr val="FFC000"/>
              </a:buClr>
              <a:buSzPct val="70000"/>
              <a:buFont typeface="Wingdings" charset="2"/>
              <a:buChar char=""/>
              <a:defRPr sz="2000">
                <a:solidFill>
                  <a:schemeClr val="tx1"/>
                </a:solidFill>
                <a:latin typeface="Gill Sans MT" charset="0"/>
                <a:ea typeface="맑은 고딕" charset="-127"/>
              </a:defRPr>
            </a:lvl4pPr>
            <a:lvl5pPr marL="2057400" indent="-228600" algn="l" eaLnBrk="0" hangingPunct="0">
              <a:spcBef>
                <a:spcPts val="300"/>
              </a:spcBef>
              <a:buClr>
                <a:schemeClr val="accent2"/>
              </a:buClr>
              <a:buSzPct val="70000"/>
              <a:buFont typeface="Wingdings" charset="2"/>
              <a:buChar char=""/>
              <a:defRPr sz="2000">
                <a:solidFill>
                  <a:schemeClr val="tx1"/>
                </a:solidFill>
                <a:latin typeface="Gill Sans MT" charset="0"/>
                <a:ea typeface="맑은 고딕" charset="-127"/>
              </a:defRPr>
            </a:lvl5pPr>
            <a:lvl6pPr marL="25146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6pPr>
            <a:lvl7pPr marL="29718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7pPr>
            <a:lvl8pPr marL="34290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8pPr>
            <a:lvl9pPr marL="38862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9pPr>
          </a:lstStyle>
          <a:p>
            <a:pPr algn="r" eaLnBrk="1" latinLnBrk="1" hangingPunct="1">
              <a:spcBef>
                <a:spcPct val="0"/>
              </a:spcBef>
              <a:buClrTx/>
              <a:buSzTx/>
              <a:buFontTx/>
              <a:buNone/>
              <a:defRPr/>
            </a:pPr>
            <a:r>
              <a:rPr lang="en-US" altLang="ko-KR" sz="1800" b="1" u="none">
                <a:latin typeface="맑은 고딕" charset="-127"/>
              </a:rPr>
              <a:t>(2)</a:t>
            </a:r>
          </a:p>
        </p:txBody>
      </p:sp>
      <p:sp>
        <p:nvSpPr>
          <p:cNvPr id="25623" name="Line 24">
            <a:extLst>
              <a:ext uri="{FF2B5EF4-FFF2-40B4-BE49-F238E27FC236}">
                <a16:creationId xmlns:a16="http://schemas.microsoft.com/office/drawing/2014/main" id="{F9D97F7B-9182-6643-B22D-C50D9F4FA22B}"/>
              </a:ext>
            </a:extLst>
          </p:cNvPr>
          <p:cNvSpPr>
            <a:spLocks noChangeShapeType="1"/>
          </p:cNvSpPr>
          <p:nvPr/>
        </p:nvSpPr>
        <p:spPr bwMode="auto">
          <a:xfrm flipH="1">
            <a:off x="4643438" y="4076700"/>
            <a:ext cx="1512887" cy="146050"/>
          </a:xfrm>
          <a:prstGeom prst="line">
            <a:avLst/>
          </a:prstGeom>
          <a:noFill/>
          <a:ln w="127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r" eaLnBrk="1" latinLnBrk="1" hangingPunct="1">
              <a:defRPr/>
            </a:pPr>
            <a:endParaRPr lang="ko-KR" altLang="en-US">
              <a:latin typeface="굴림" charset="-127"/>
              <a:ea typeface="굴림" charset="-127"/>
            </a:endParaRPr>
          </a:p>
        </p:txBody>
      </p:sp>
      <p:sp>
        <p:nvSpPr>
          <p:cNvPr id="25624" name="Text Box 25">
            <a:extLst>
              <a:ext uri="{FF2B5EF4-FFF2-40B4-BE49-F238E27FC236}">
                <a16:creationId xmlns:a16="http://schemas.microsoft.com/office/drawing/2014/main" id="{BDA194B5-BBE7-CB49-9C79-5BF6CC983563}"/>
              </a:ext>
            </a:extLst>
          </p:cNvPr>
          <p:cNvSpPr txBox="1">
            <a:spLocks noChangeArrowheads="1"/>
          </p:cNvSpPr>
          <p:nvPr/>
        </p:nvSpPr>
        <p:spPr bwMode="auto">
          <a:xfrm>
            <a:off x="5076825" y="4149725"/>
            <a:ext cx="4810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lgn="l" eaLnBrk="0" hangingPunct="0">
              <a:spcBef>
                <a:spcPts val="600"/>
              </a:spcBef>
              <a:buClr>
                <a:srgbClr val="081DE8"/>
              </a:buClr>
              <a:buSzPct val="76000"/>
              <a:buBlip>
                <a:blip r:embed="rId3"/>
              </a:buBlip>
              <a:defRPr sz="3200">
                <a:solidFill>
                  <a:schemeClr val="tx1"/>
                </a:solidFill>
                <a:latin typeface="Gill Sans MT" charset="0"/>
                <a:ea typeface="맑은 고딕" charset="-127"/>
              </a:defRPr>
            </a:lvl1pPr>
            <a:lvl2pPr marL="742950" indent="-285750" algn="l" eaLnBrk="0" hangingPunct="0">
              <a:spcBef>
                <a:spcPts val="500"/>
              </a:spcBef>
              <a:buClr>
                <a:srgbClr val="0156FF"/>
              </a:buClr>
              <a:buSzPct val="76000"/>
              <a:buFont typeface="Wingdings" charset="2"/>
              <a:buChar char=""/>
              <a:defRPr sz="2800">
                <a:solidFill>
                  <a:schemeClr val="tx1"/>
                </a:solidFill>
                <a:latin typeface="Gill Sans MT" charset="0"/>
                <a:ea typeface="맑은 고딕" charset="-127"/>
              </a:defRPr>
            </a:lvl2pPr>
            <a:lvl3pPr marL="1143000" indent="-228600" algn="l" eaLnBrk="0" hangingPunct="0">
              <a:spcBef>
                <a:spcPts val="500"/>
              </a:spcBef>
              <a:buClr>
                <a:srgbClr val="00B0F0"/>
              </a:buClr>
              <a:buSzPct val="76000"/>
              <a:buFont typeface="Wingdings 3" charset="2"/>
              <a:buChar char=""/>
              <a:defRPr sz="2400">
                <a:solidFill>
                  <a:schemeClr val="tx1"/>
                </a:solidFill>
                <a:latin typeface="Gill Sans MT" charset="0"/>
                <a:ea typeface="맑은 고딕" charset="-127"/>
              </a:defRPr>
            </a:lvl3pPr>
            <a:lvl4pPr marL="1600200" indent="-228600" algn="l" eaLnBrk="0" hangingPunct="0">
              <a:spcBef>
                <a:spcPts val="400"/>
              </a:spcBef>
              <a:buClr>
                <a:srgbClr val="FFC000"/>
              </a:buClr>
              <a:buSzPct val="70000"/>
              <a:buFont typeface="Wingdings" charset="2"/>
              <a:buChar char=""/>
              <a:defRPr sz="2000">
                <a:solidFill>
                  <a:schemeClr val="tx1"/>
                </a:solidFill>
                <a:latin typeface="Gill Sans MT" charset="0"/>
                <a:ea typeface="맑은 고딕" charset="-127"/>
              </a:defRPr>
            </a:lvl4pPr>
            <a:lvl5pPr marL="2057400" indent="-228600" algn="l" eaLnBrk="0" hangingPunct="0">
              <a:spcBef>
                <a:spcPts val="300"/>
              </a:spcBef>
              <a:buClr>
                <a:schemeClr val="accent2"/>
              </a:buClr>
              <a:buSzPct val="70000"/>
              <a:buFont typeface="Wingdings" charset="2"/>
              <a:buChar char=""/>
              <a:defRPr sz="2000">
                <a:solidFill>
                  <a:schemeClr val="tx1"/>
                </a:solidFill>
                <a:latin typeface="Gill Sans MT" charset="0"/>
                <a:ea typeface="맑은 고딕" charset="-127"/>
              </a:defRPr>
            </a:lvl5pPr>
            <a:lvl6pPr marL="25146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6pPr>
            <a:lvl7pPr marL="29718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7pPr>
            <a:lvl8pPr marL="34290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8pPr>
            <a:lvl9pPr marL="38862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9pPr>
          </a:lstStyle>
          <a:p>
            <a:pPr algn="r" eaLnBrk="1" latinLnBrk="1" hangingPunct="1">
              <a:spcBef>
                <a:spcPct val="0"/>
              </a:spcBef>
              <a:buClrTx/>
              <a:buSzTx/>
              <a:buFontTx/>
              <a:buNone/>
              <a:defRPr/>
            </a:pPr>
            <a:r>
              <a:rPr lang="en-US" altLang="ko-KR" sz="1800" b="1" u="none">
                <a:latin typeface="맑은 고딕" charset="-127"/>
              </a:rPr>
              <a:t>(3)</a:t>
            </a:r>
          </a:p>
        </p:txBody>
      </p:sp>
      <p:sp>
        <p:nvSpPr>
          <p:cNvPr id="25625" name="Line 26">
            <a:extLst>
              <a:ext uri="{FF2B5EF4-FFF2-40B4-BE49-F238E27FC236}">
                <a16:creationId xmlns:a16="http://schemas.microsoft.com/office/drawing/2014/main" id="{F1A8E124-3BF4-524A-B869-21AD009E46BE}"/>
              </a:ext>
            </a:extLst>
          </p:cNvPr>
          <p:cNvSpPr>
            <a:spLocks noChangeShapeType="1"/>
          </p:cNvSpPr>
          <p:nvPr/>
        </p:nvSpPr>
        <p:spPr bwMode="auto">
          <a:xfrm>
            <a:off x="4572000" y="4435475"/>
            <a:ext cx="1728788" cy="1298575"/>
          </a:xfrm>
          <a:prstGeom prst="line">
            <a:avLst/>
          </a:prstGeom>
          <a:noFill/>
          <a:ln w="127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r" eaLnBrk="1" latinLnBrk="1" hangingPunct="1">
              <a:defRPr/>
            </a:pPr>
            <a:endParaRPr lang="ko-KR" altLang="en-US">
              <a:latin typeface="굴림" charset="-127"/>
              <a:ea typeface="굴림" charset="-127"/>
            </a:endParaRPr>
          </a:p>
        </p:txBody>
      </p:sp>
      <p:sp>
        <p:nvSpPr>
          <p:cNvPr id="25626" name="Text Box 27">
            <a:extLst>
              <a:ext uri="{FF2B5EF4-FFF2-40B4-BE49-F238E27FC236}">
                <a16:creationId xmlns:a16="http://schemas.microsoft.com/office/drawing/2014/main" id="{D5E5C310-1EFC-7D4A-BCE2-C527C094A88F}"/>
              </a:ext>
            </a:extLst>
          </p:cNvPr>
          <p:cNvSpPr txBox="1">
            <a:spLocks noChangeArrowheads="1"/>
          </p:cNvSpPr>
          <p:nvPr/>
        </p:nvSpPr>
        <p:spPr bwMode="auto">
          <a:xfrm>
            <a:off x="5076825" y="4941888"/>
            <a:ext cx="4810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lgn="l" eaLnBrk="0" hangingPunct="0">
              <a:spcBef>
                <a:spcPts val="600"/>
              </a:spcBef>
              <a:buClr>
                <a:srgbClr val="081DE8"/>
              </a:buClr>
              <a:buSzPct val="76000"/>
              <a:buBlip>
                <a:blip r:embed="rId3"/>
              </a:buBlip>
              <a:defRPr sz="3200">
                <a:solidFill>
                  <a:schemeClr val="tx1"/>
                </a:solidFill>
                <a:latin typeface="Gill Sans MT" charset="0"/>
                <a:ea typeface="맑은 고딕" charset="-127"/>
              </a:defRPr>
            </a:lvl1pPr>
            <a:lvl2pPr marL="742950" indent="-285750" algn="l" eaLnBrk="0" hangingPunct="0">
              <a:spcBef>
                <a:spcPts val="500"/>
              </a:spcBef>
              <a:buClr>
                <a:srgbClr val="0156FF"/>
              </a:buClr>
              <a:buSzPct val="76000"/>
              <a:buFont typeface="Wingdings" charset="2"/>
              <a:buChar char=""/>
              <a:defRPr sz="2800">
                <a:solidFill>
                  <a:schemeClr val="tx1"/>
                </a:solidFill>
                <a:latin typeface="Gill Sans MT" charset="0"/>
                <a:ea typeface="맑은 고딕" charset="-127"/>
              </a:defRPr>
            </a:lvl2pPr>
            <a:lvl3pPr marL="1143000" indent="-228600" algn="l" eaLnBrk="0" hangingPunct="0">
              <a:spcBef>
                <a:spcPts val="500"/>
              </a:spcBef>
              <a:buClr>
                <a:srgbClr val="00B0F0"/>
              </a:buClr>
              <a:buSzPct val="76000"/>
              <a:buFont typeface="Wingdings 3" charset="2"/>
              <a:buChar char=""/>
              <a:defRPr sz="2400">
                <a:solidFill>
                  <a:schemeClr val="tx1"/>
                </a:solidFill>
                <a:latin typeface="Gill Sans MT" charset="0"/>
                <a:ea typeface="맑은 고딕" charset="-127"/>
              </a:defRPr>
            </a:lvl3pPr>
            <a:lvl4pPr marL="1600200" indent="-228600" algn="l" eaLnBrk="0" hangingPunct="0">
              <a:spcBef>
                <a:spcPts val="400"/>
              </a:spcBef>
              <a:buClr>
                <a:srgbClr val="FFC000"/>
              </a:buClr>
              <a:buSzPct val="70000"/>
              <a:buFont typeface="Wingdings" charset="2"/>
              <a:buChar char=""/>
              <a:defRPr sz="2000">
                <a:solidFill>
                  <a:schemeClr val="tx1"/>
                </a:solidFill>
                <a:latin typeface="Gill Sans MT" charset="0"/>
                <a:ea typeface="맑은 고딕" charset="-127"/>
              </a:defRPr>
            </a:lvl4pPr>
            <a:lvl5pPr marL="2057400" indent="-228600" algn="l" eaLnBrk="0" hangingPunct="0">
              <a:spcBef>
                <a:spcPts val="300"/>
              </a:spcBef>
              <a:buClr>
                <a:schemeClr val="accent2"/>
              </a:buClr>
              <a:buSzPct val="70000"/>
              <a:buFont typeface="Wingdings" charset="2"/>
              <a:buChar char=""/>
              <a:defRPr sz="2000">
                <a:solidFill>
                  <a:schemeClr val="tx1"/>
                </a:solidFill>
                <a:latin typeface="Gill Sans MT" charset="0"/>
                <a:ea typeface="맑은 고딕" charset="-127"/>
              </a:defRPr>
            </a:lvl5pPr>
            <a:lvl6pPr marL="25146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6pPr>
            <a:lvl7pPr marL="29718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7pPr>
            <a:lvl8pPr marL="34290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8pPr>
            <a:lvl9pPr marL="38862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9pPr>
          </a:lstStyle>
          <a:p>
            <a:pPr algn="r" eaLnBrk="1" latinLnBrk="1" hangingPunct="1">
              <a:spcBef>
                <a:spcPct val="0"/>
              </a:spcBef>
              <a:buClrTx/>
              <a:buSzTx/>
              <a:buFontTx/>
              <a:buNone/>
              <a:defRPr/>
            </a:pPr>
            <a:r>
              <a:rPr lang="en-US" altLang="ko-KR" sz="1800" b="1" u="none">
                <a:latin typeface="맑은 고딕" charset="-127"/>
              </a:rPr>
              <a:t>(4)</a:t>
            </a:r>
          </a:p>
        </p:txBody>
      </p:sp>
      <p:sp>
        <p:nvSpPr>
          <p:cNvPr id="25627" name="Text Box 28">
            <a:extLst>
              <a:ext uri="{FF2B5EF4-FFF2-40B4-BE49-F238E27FC236}">
                <a16:creationId xmlns:a16="http://schemas.microsoft.com/office/drawing/2014/main" id="{A04F53CB-5C2A-9D49-951A-B0538230C772}"/>
              </a:ext>
            </a:extLst>
          </p:cNvPr>
          <p:cNvSpPr txBox="1">
            <a:spLocks noChangeArrowheads="1"/>
          </p:cNvSpPr>
          <p:nvPr/>
        </p:nvSpPr>
        <p:spPr bwMode="auto">
          <a:xfrm>
            <a:off x="152400" y="1557338"/>
            <a:ext cx="4810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lgn="l" eaLnBrk="0" hangingPunct="0">
              <a:spcBef>
                <a:spcPts val="600"/>
              </a:spcBef>
              <a:buClr>
                <a:srgbClr val="081DE8"/>
              </a:buClr>
              <a:buSzPct val="76000"/>
              <a:buBlip>
                <a:blip r:embed="rId3"/>
              </a:buBlip>
              <a:defRPr sz="3200">
                <a:solidFill>
                  <a:schemeClr val="tx1"/>
                </a:solidFill>
                <a:latin typeface="Gill Sans MT" charset="0"/>
                <a:ea typeface="맑은 고딕" charset="-127"/>
              </a:defRPr>
            </a:lvl1pPr>
            <a:lvl2pPr marL="742950" indent="-285750" algn="l" eaLnBrk="0" hangingPunct="0">
              <a:spcBef>
                <a:spcPts val="500"/>
              </a:spcBef>
              <a:buClr>
                <a:srgbClr val="0156FF"/>
              </a:buClr>
              <a:buSzPct val="76000"/>
              <a:buFont typeface="Wingdings" charset="2"/>
              <a:buChar char=""/>
              <a:defRPr sz="2800">
                <a:solidFill>
                  <a:schemeClr val="tx1"/>
                </a:solidFill>
                <a:latin typeface="Gill Sans MT" charset="0"/>
                <a:ea typeface="맑은 고딕" charset="-127"/>
              </a:defRPr>
            </a:lvl2pPr>
            <a:lvl3pPr marL="1143000" indent="-228600" algn="l" eaLnBrk="0" hangingPunct="0">
              <a:spcBef>
                <a:spcPts val="500"/>
              </a:spcBef>
              <a:buClr>
                <a:srgbClr val="00B0F0"/>
              </a:buClr>
              <a:buSzPct val="76000"/>
              <a:buFont typeface="Wingdings 3" charset="2"/>
              <a:buChar char=""/>
              <a:defRPr sz="2400">
                <a:solidFill>
                  <a:schemeClr val="tx1"/>
                </a:solidFill>
                <a:latin typeface="Gill Sans MT" charset="0"/>
                <a:ea typeface="맑은 고딕" charset="-127"/>
              </a:defRPr>
            </a:lvl3pPr>
            <a:lvl4pPr marL="1600200" indent="-228600" algn="l" eaLnBrk="0" hangingPunct="0">
              <a:spcBef>
                <a:spcPts val="400"/>
              </a:spcBef>
              <a:buClr>
                <a:srgbClr val="FFC000"/>
              </a:buClr>
              <a:buSzPct val="70000"/>
              <a:buFont typeface="Wingdings" charset="2"/>
              <a:buChar char=""/>
              <a:defRPr sz="2000">
                <a:solidFill>
                  <a:schemeClr val="tx1"/>
                </a:solidFill>
                <a:latin typeface="Gill Sans MT" charset="0"/>
                <a:ea typeface="맑은 고딕" charset="-127"/>
              </a:defRPr>
            </a:lvl4pPr>
            <a:lvl5pPr marL="2057400" indent="-228600" algn="l" eaLnBrk="0" hangingPunct="0">
              <a:spcBef>
                <a:spcPts val="300"/>
              </a:spcBef>
              <a:buClr>
                <a:schemeClr val="accent2"/>
              </a:buClr>
              <a:buSzPct val="70000"/>
              <a:buFont typeface="Wingdings" charset="2"/>
              <a:buChar char=""/>
              <a:defRPr sz="2000">
                <a:solidFill>
                  <a:schemeClr val="tx1"/>
                </a:solidFill>
                <a:latin typeface="Gill Sans MT" charset="0"/>
                <a:ea typeface="맑은 고딕" charset="-127"/>
              </a:defRPr>
            </a:lvl5pPr>
            <a:lvl6pPr marL="25146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6pPr>
            <a:lvl7pPr marL="29718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7pPr>
            <a:lvl8pPr marL="34290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8pPr>
            <a:lvl9pPr marL="38862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9pPr>
          </a:lstStyle>
          <a:p>
            <a:pPr algn="r" eaLnBrk="1" latinLnBrk="1" hangingPunct="1">
              <a:spcBef>
                <a:spcPct val="0"/>
              </a:spcBef>
              <a:buClrTx/>
              <a:buSzTx/>
              <a:buFontTx/>
              <a:buNone/>
              <a:defRPr/>
            </a:pPr>
            <a:r>
              <a:rPr lang="en-US" altLang="ko-KR" sz="1800" b="1" u="none">
                <a:latin typeface="맑은 고딕" charset="-127"/>
              </a:rPr>
              <a:t>(1)</a:t>
            </a:r>
          </a:p>
        </p:txBody>
      </p:sp>
      <p:sp>
        <p:nvSpPr>
          <p:cNvPr id="25628" name="Text Box 29">
            <a:extLst>
              <a:ext uri="{FF2B5EF4-FFF2-40B4-BE49-F238E27FC236}">
                <a16:creationId xmlns:a16="http://schemas.microsoft.com/office/drawing/2014/main" id="{F9EF89E1-52A7-AC44-8885-750B153A6314}"/>
              </a:ext>
            </a:extLst>
          </p:cNvPr>
          <p:cNvSpPr txBox="1">
            <a:spLocks noChangeArrowheads="1"/>
          </p:cNvSpPr>
          <p:nvPr/>
        </p:nvSpPr>
        <p:spPr bwMode="auto">
          <a:xfrm>
            <a:off x="152400" y="2636838"/>
            <a:ext cx="4810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lgn="l" eaLnBrk="0" hangingPunct="0">
              <a:spcBef>
                <a:spcPts val="600"/>
              </a:spcBef>
              <a:buClr>
                <a:srgbClr val="081DE8"/>
              </a:buClr>
              <a:buSzPct val="76000"/>
              <a:buBlip>
                <a:blip r:embed="rId3"/>
              </a:buBlip>
              <a:defRPr sz="3200">
                <a:solidFill>
                  <a:schemeClr val="tx1"/>
                </a:solidFill>
                <a:latin typeface="Gill Sans MT" charset="0"/>
                <a:ea typeface="맑은 고딕" charset="-127"/>
              </a:defRPr>
            </a:lvl1pPr>
            <a:lvl2pPr marL="742950" indent="-285750" algn="l" eaLnBrk="0" hangingPunct="0">
              <a:spcBef>
                <a:spcPts val="500"/>
              </a:spcBef>
              <a:buClr>
                <a:srgbClr val="0156FF"/>
              </a:buClr>
              <a:buSzPct val="76000"/>
              <a:buFont typeface="Wingdings" charset="2"/>
              <a:buChar char=""/>
              <a:defRPr sz="2800">
                <a:solidFill>
                  <a:schemeClr val="tx1"/>
                </a:solidFill>
                <a:latin typeface="Gill Sans MT" charset="0"/>
                <a:ea typeface="맑은 고딕" charset="-127"/>
              </a:defRPr>
            </a:lvl2pPr>
            <a:lvl3pPr marL="1143000" indent="-228600" algn="l" eaLnBrk="0" hangingPunct="0">
              <a:spcBef>
                <a:spcPts val="500"/>
              </a:spcBef>
              <a:buClr>
                <a:srgbClr val="00B0F0"/>
              </a:buClr>
              <a:buSzPct val="76000"/>
              <a:buFont typeface="Wingdings 3" charset="2"/>
              <a:buChar char=""/>
              <a:defRPr sz="2400">
                <a:solidFill>
                  <a:schemeClr val="tx1"/>
                </a:solidFill>
                <a:latin typeface="Gill Sans MT" charset="0"/>
                <a:ea typeface="맑은 고딕" charset="-127"/>
              </a:defRPr>
            </a:lvl3pPr>
            <a:lvl4pPr marL="1600200" indent="-228600" algn="l" eaLnBrk="0" hangingPunct="0">
              <a:spcBef>
                <a:spcPts val="400"/>
              </a:spcBef>
              <a:buClr>
                <a:srgbClr val="FFC000"/>
              </a:buClr>
              <a:buSzPct val="70000"/>
              <a:buFont typeface="Wingdings" charset="2"/>
              <a:buChar char=""/>
              <a:defRPr sz="2000">
                <a:solidFill>
                  <a:schemeClr val="tx1"/>
                </a:solidFill>
                <a:latin typeface="Gill Sans MT" charset="0"/>
                <a:ea typeface="맑은 고딕" charset="-127"/>
              </a:defRPr>
            </a:lvl4pPr>
            <a:lvl5pPr marL="2057400" indent="-228600" algn="l" eaLnBrk="0" hangingPunct="0">
              <a:spcBef>
                <a:spcPts val="300"/>
              </a:spcBef>
              <a:buClr>
                <a:schemeClr val="accent2"/>
              </a:buClr>
              <a:buSzPct val="70000"/>
              <a:buFont typeface="Wingdings" charset="2"/>
              <a:buChar char=""/>
              <a:defRPr sz="2000">
                <a:solidFill>
                  <a:schemeClr val="tx1"/>
                </a:solidFill>
                <a:latin typeface="Gill Sans MT" charset="0"/>
                <a:ea typeface="맑은 고딕" charset="-127"/>
              </a:defRPr>
            </a:lvl5pPr>
            <a:lvl6pPr marL="25146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6pPr>
            <a:lvl7pPr marL="29718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7pPr>
            <a:lvl8pPr marL="34290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8pPr>
            <a:lvl9pPr marL="38862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9pPr>
          </a:lstStyle>
          <a:p>
            <a:pPr algn="r" eaLnBrk="1" latinLnBrk="1" hangingPunct="1">
              <a:spcBef>
                <a:spcPct val="0"/>
              </a:spcBef>
              <a:buClrTx/>
              <a:buSzTx/>
              <a:buFontTx/>
              <a:buNone/>
              <a:defRPr/>
            </a:pPr>
            <a:r>
              <a:rPr lang="en-US" altLang="ko-KR" sz="1800" b="1" u="none">
                <a:latin typeface="맑은 고딕" charset="-127"/>
              </a:rPr>
              <a:t>(2)</a:t>
            </a:r>
          </a:p>
        </p:txBody>
      </p:sp>
      <p:sp>
        <p:nvSpPr>
          <p:cNvPr id="25629" name="Text Box 30">
            <a:extLst>
              <a:ext uri="{FF2B5EF4-FFF2-40B4-BE49-F238E27FC236}">
                <a16:creationId xmlns:a16="http://schemas.microsoft.com/office/drawing/2014/main" id="{1FD4F476-C8F9-A448-8578-A0214085FEA2}"/>
              </a:ext>
            </a:extLst>
          </p:cNvPr>
          <p:cNvSpPr txBox="1">
            <a:spLocks noChangeArrowheads="1"/>
          </p:cNvSpPr>
          <p:nvPr/>
        </p:nvSpPr>
        <p:spPr bwMode="auto">
          <a:xfrm>
            <a:off x="152400" y="4005263"/>
            <a:ext cx="4810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lgn="l" eaLnBrk="0" hangingPunct="0">
              <a:spcBef>
                <a:spcPts val="600"/>
              </a:spcBef>
              <a:buClr>
                <a:srgbClr val="081DE8"/>
              </a:buClr>
              <a:buSzPct val="76000"/>
              <a:buBlip>
                <a:blip r:embed="rId3"/>
              </a:buBlip>
              <a:defRPr sz="3200">
                <a:solidFill>
                  <a:schemeClr val="tx1"/>
                </a:solidFill>
                <a:latin typeface="Gill Sans MT" charset="0"/>
                <a:ea typeface="맑은 고딕" charset="-127"/>
              </a:defRPr>
            </a:lvl1pPr>
            <a:lvl2pPr marL="742950" indent="-285750" algn="l" eaLnBrk="0" hangingPunct="0">
              <a:spcBef>
                <a:spcPts val="500"/>
              </a:spcBef>
              <a:buClr>
                <a:srgbClr val="0156FF"/>
              </a:buClr>
              <a:buSzPct val="76000"/>
              <a:buFont typeface="Wingdings" charset="2"/>
              <a:buChar char=""/>
              <a:defRPr sz="2800">
                <a:solidFill>
                  <a:schemeClr val="tx1"/>
                </a:solidFill>
                <a:latin typeface="Gill Sans MT" charset="0"/>
                <a:ea typeface="맑은 고딕" charset="-127"/>
              </a:defRPr>
            </a:lvl2pPr>
            <a:lvl3pPr marL="1143000" indent="-228600" algn="l" eaLnBrk="0" hangingPunct="0">
              <a:spcBef>
                <a:spcPts val="500"/>
              </a:spcBef>
              <a:buClr>
                <a:srgbClr val="00B0F0"/>
              </a:buClr>
              <a:buSzPct val="76000"/>
              <a:buFont typeface="Wingdings 3" charset="2"/>
              <a:buChar char=""/>
              <a:defRPr sz="2400">
                <a:solidFill>
                  <a:schemeClr val="tx1"/>
                </a:solidFill>
                <a:latin typeface="Gill Sans MT" charset="0"/>
                <a:ea typeface="맑은 고딕" charset="-127"/>
              </a:defRPr>
            </a:lvl3pPr>
            <a:lvl4pPr marL="1600200" indent="-228600" algn="l" eaLnBrk="0" hangingPunct="0">
              <a:spcBef>
                <a:spcPts val="400"/>
              </a:spcBef>
              <a:buClr>
                <a:srgbClr val="FFC000"/>
              </a:buClr>
              <a:buSzPct val="70000"/>
              <a:buFont typeface="Wingdings" charset="2"/>
              <a:buChar char=""/>
              <a:defRPr sz="2000">
                <a:solidFill>
                  <a:schemeClr val="tx1"/>
                </a:solidFill>
                <a:latin typeface="Gill Sans MT" charset="0"/>
                <a:ea typeface="맑은 고딕" charset="-127"/>
              </a:defRPr>
            </a:lvl4pPr>
            <a:lvl5pPr marL="2057400" indent="-228600" algn="l" eaLnBrk="0" hangingPunct="0">
              <a:spcBef>
                <a:spcPts val="300"/>
              </a:spcBef>
              <a:buClr>
                <a:schemeClr val="accent2"/>
              </a:buClr>
              <a:buSzPct val="70000"/>
              <a:buFont typeface="Wingdings" charset="2"/>
              <a:buChar char=""/>
              <a:defRPr sz="2000">
                <a:solidFill>
                  <a:schemeClr val="tx1"/>
                </a:solidFill>
                <a:latin typeface="Gill Sans MT" charset="0"/>
                <a:ea typeface="맑은 고딕" charset="-127"/>
              </a:defRPr>
            </a:lvl5pPr>
            <a:lvl6pPr marL="25146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6pPr>
            <a:lvl7pPr marL="29718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7pPr>
            <a:lvl8pPr marL="34290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8pPr>
            <a:lvl9pPr marL="38862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9pPr>
          </a:lstStyle>
          <a:p>
            <a:pPr algn="r" eaLnBrk="1" latinLnBrk="1" hangingPunct="1">
              <a:spcBef>
                <a:spcPct val="0"/>
              </a:spcBef>
              <a:buClrTx/>
              <a:buSzTx/>
              <a:buFontTx/>
              <a:buNone/>
              <a:defRPr/>
            </a:pPr>
            <a:r>
              <a:rPr lang="en-US" altLang="ko-KR" sz="1800" b="1" u="none">
                <a:latin typeface="맑은 고딕" charset="-127"/>
              </a:rPr>
              <a:t>(3)</a:t>
            </a:r>
          </a:p>
        </p:txBody>
      </p:sp>
      <p:sp>
        <p:nvSpPr>
          <p:cNvPr id="25630" name="Text Box 31">
            <a:extLst>
              <a:ext uri="{FF2B5EF4-FFF2-40B4-BE49-F238E27FC236}">
                <a16:creationId xmlns:a16="http://schemas.microsoft.com/office/drawing/2014/main" id="{AC7689AE-D539-A147-8044-48A981ABDA2A}"/>
              </a:ext>
            </a:extLst>
          </p:cNvPr>
          <p:cNvSpPr txBox="1">
            <a:spLocks noChangeArrowheads="1"/>
          </p:cNvSpPr>
          <p:nvPr/>
        </p:nvSpPr>
        <p:spPr bwMode="auto">
          <a:xfrm>
            <a:off x="152400" y="5445125"/>
            <a:ext cx="4810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lgn="l" eaLnBrk="0" hangingPunct="0">
              <a:spcBef>
                <a:spcPts val="600"/>
              </a:spcBef>
              <a:buClr>
                <a:srgbClr val="081DE8"/>
              </a:buClr>
              <a:buSzPct val="76000"/>
              <a:buBlip>
                <a:blip r:embed="rId3"/>
              </a:buBlip>
              <a:defRPr sz="3200">
                <a:solidFill>
                  <a:schemeClr val="tx1"/>
                </a:solidFill>
                <a:latin typeface="Gill Sans MT" charset="0"/>
                <a:ea typeface="맑은 고딕" charset="-127"/>
              </a:defRPr>
            </a:lvl1pPr>
            <a:lvl2pPr marL="742950" indent="-285750" algn="l" eaLnBrk="0" hangingPunct="0">
              <a:spcBef>
                <a:spcPts val="500"/>
              </a:spcBef>
              <a:buClr>
                <a:srgbClr val="0156FF"/>
              </a:buClr>
              <a:buSzPct val="76000"/>
              <a:buFont typeface="Wingdings" charset="2"/>
              <a:buChar char=""/>
              <a:defRPr sz="2800">
                <a:solidFill>
                  <a:schemeClr val="tx1"/>
                </a:solidFill>
                <a:latin typeface="Gill Sans MT" charset="0"/>
                <a:ea typeface="맑은 고딕" charset="-127"/>
              </a:defRPr>
            </a:lvl2pPr>
            <a:lvl3pPr marL="1143000" indent="-228600" algn="l" eaLnBrk="0" hangingPunct="0">
              <a:spcBef>
                <a:spcPts val="500"/>
              </a:spcBef>
              <a:buClr>
                <a:srgbClr val="00B0F0"/>
              </a:buClr>
              <a:buSzPct val="76000"/>
              <a:buFont typeface="Wingdings 3" charset="2"/>
              <a:buChar char=""/>
              <a:defRPr sz="2400">
                <a:solidFill>
                  <a:schemeClr val="tx1"/>
                </a:solidFill>
                <a:latin typeface="Gill Sans MT" charset="0"/>
                <a:ea typeface="맑은 고딕" charset="-127"/>
              </a:defRPr>
            </a:lvl3pPr>
            <a:lvl4pPr marL="1600200" indent="-228600" algn="l" eaLnBrk="0" hangingPunct="0">
              <a:spcBef>
                <a:spcPts val="400"/>
              </a:spcBef>
              <a:buClr>
                <a:srgbClr val="FFC000"/>
              </a:buClr>
              <a:buSzPct val="70000"/>
              <a:buFont typeface="Wingdings" charset="2"/>
              <a:buChar char=""/>
              <a:defRPr sz="2000">
                <a:solidFill>
                  <a:schemeClr val="tx1"/>
                </a:solidFill>
                <a:latin typeface="Gill Sans MT" charset="0"/>
                <a:ea typeface="맑은 고딕" charset="-127"/>
              </a:defRPr>
            </a:lvl4pPr>
            <a:lvl5pPr marL="2057400" indent="-228600" algn="l" eaLnBrk="0" hangingPunct="0">
              <a:spcBef>
                <a:spcPts val="300"/>
              </a:spcBef>
              <a:buClr>
                <a:schemeClr val="accent2"/>
              </a:buClr>
              <a:buSzPct val="70000"/>
              <a:buFont typeface="Wingdings" charset="2"/>
              <a:buChar char=""/>
              <a:defRPr sz="2000">
                <a:solidFill>
                  <a:schemeClr val="tx1"/>
                </a:solidFill>
                <a:latin typeface="Gill Sans MT" charset="0"/>
                <a:ea typeface="맑은 고딕" charset="-127"/>
              </a:defRPr>
            </a:lvl5pPr>
            <a:lvl6pPr marL="25146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6pPr>
            <a:lvl7pPr marL="29718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7pPr>
            <a:lvl8pPr marL="34290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8pPr>
            <a:lvl9pPr marL="38862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9pPr>
          </a:lstStyle>
          <a:p>
            <a:pPr algn="r" eaLnBrk="1" latinLnBrk="1" hangingPunct="1">
              <a:spcBef>
                <a:spcPct val="0"/>
              </a:spcBef>
              <a:buClrTx/>
              <a:buSzTx/>
              <a:buFontTx/>
              <a:buNone/>
              <a:defRPr/>
            </a:pPr>
            <a:r>
              <a:rPr lang="en-US" altLang="ko-KR" sz="1800" b="1" u="none">
                <a:latin typeface="맑은 고딕" charset="-127"/>
              </a:rPr>
              <a:t>(4)</a:t>
            </a:r>
          </a:p>
        </p:txBody>
      </p:sp>
      <p:pic>
        <p:nvPicPr>
          <p:cNvPr id="25631" name="Picture 32">
            <a:extLst>
              <a:ext uri="{FF2B5EF4-FFF2-40B4-BE49-F238E27FC236}">
                <a16:creationId xmlns:a16="http://schemas.microsoft.com/office/drawing/2014/main" id="{522624F9-FAED-5F4D-A791-893C3BFEB6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43575" y="1584325"/>
            <a:ext cx="989013"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3">
            <a:extLst>
              <a:ext uri="{FF2B5EF4-FFF2-40B4-BE49-F238E27FC236}">
                <a16:creationId xmlns:a16="http://schemas.microsoft.com/office/drawing/2014/main" id="{0AEFB62A-1227-6C44-8824-8AB08441B87A}"/>
              </a:ext>
            </a:extLst>
          </p:cNvPr>
          <p:cNvSpPr>
            <a:spLocks noGrp="1"/>
          </p:cNvSpPr>
          <p:nvPr>
            <p:ph type="body" idx="4294967295"/>
          </p:nvPr>
        </p:nvSpPr>
        <p:spPr>
          <a:xfrm>
            <a:off x="0" y="981075"/>
            <a:ext cx="7164388" cy="5688013"/>
          </a:xfrm>
          <a:solidFill>
            <a:schemeClr val="bg1"/>
          </a:solidFill>
        </p:spPr>
        <p:txBody>
          <a:bodyPr/>
          <a:lstStyle/>
          <a:p>
            <a:pPr marL="609600" indent="-609600">
              <a:buSzPct val="125000"/>
              <a:buFontTx/>
              <a:buChar char="•"/>
            </a:pPr>
            <a:r>
              <a:rPr lang="en-US" altLang="ko-KR" sz="2800">
                <a:ea typeface="굴림" panose="020B0600000101010101" pitchFamily="34" charset="-127"/>
              </a:rPr>
              <a:t>Symbols</a:t>
            </a:r>
          </a:p>
          <a:p>
            <a:pPr marL="788988" lvl="1" indent="-331788">
              <a:buSzPct val="125000"/>
              <a:buFontTx/>
              <a:buChar char="-"/>
            </a:pPr>
            <a:r>
              <a:rPr lang="en-US" altLang="ko-KR" sz="2000">
                <a:solidFill>
                  <a:srgbClr val="0000CC"/>
                </a:solidFill>
                <a:ea typeface="굴림" panose="020B0600000101010101" pitchFamily="34" charset="-127"/>
              </a:rPr>
              <a:t>C: client</a:t>
            </a:r>
          </a:p>
          <a:p>
            <a:pPr marL="788988" lvl="1" indent="-331788">
              <a:buSzPct val="125000"/>
              <a:buFontTx/>
              <a:buChar char="-"/>
            </a:pPr>
            <a:r>
              <a:rPr lang="en-US" altLang="ko-KR" sz="2000">
                <a:solidFill>
                  <a:srgbClr val="0000CC"/>
                </a:solidFill>
                <a:ea typeface="굴림" panose="020B0600000101010101" pitchFamily="34" charset="-127"/>
              </a:rPr>
              <a:t>AS: Authentication Server</a:t>
            </a:r>
          </a:p>
          <a:p>
            <a:pPr marL="788988" lvl="1" indent="-331788">
              <a:buSzPct val="125000"/>
              <a:buFontTx/>
              <a:buChar char="-"/>
            </a:pPr>
            <a:r>
              <a:rPr lang="en-US" altLang="ko-KR" sz="2000">
                <a:solidFill>
                  <a:srgbClr val="0000CC"/>
                </a:solidFill>
                <a:ea typeface="굴림" panose="020B0600000101010101" pitchFamily="34" charset="-127"/>
              </a:rPr>
              <a:t>V: server</a:t>
            </a:r>
          </a:p>
          <a:p>
            <a:pPr marL="788988" lvl="1" indent="-331788">
              <a:buSzPct val="125000"/>
              <a:buFontTx/>
              <a:buChar char="-"/>
            </a:pPr>
            <a:r>
              <a:rPr lang="en-US" altLang="ko-KR" sz="2000">
                <a:solidFill>
                  <a:srgbClr val="0000CC"/>
                </a:solidFill>
                <a:ea typeface="굴림" panose="020B0600000101010101" pitchFamily="34" charset="-127"/>
              </a:rPr>
              <a:t>ID</a:t>
            </a:r>
            <a:r>
              <a:rPr lang="en-US" altLang="ko-KR" sz="2000" baseline="-25000">
                <a:solidFill>
                  <a:srgbClr val="0000CC"/>
                </a:solidFill>
                <a:ea typeface="굴림" panose="020B0600000101010101" pitchFamily="34" charset="-127"/>
              </a:rPr>
              <a:t>C</a:t>
            </a:r>
            <a:r>
              <a:rPr lang="en-US" altLang="ko-KR" sz="2000">
                <a:solidFill>
                  <a:srgbClr val="0000CC"/>
                </a:solidFill>
                <a:ea typeface="굴림" panose="020B0600000101010101" pitchFamily="34" charset="-127"/>
              </a:rPr>
              <a:t>: identifier of user on C</a:t>
            </a:r>
          </a:p>
          <a:p>
            <a:pPr marL="788988" lvl="1" indent="-331788">
              <a:buSzPct val="125000"/>
              <a:buFontTx/>
              <a:buChar char="-"/>
            </a:pPr>
            <a:r>
              <a:rPr lang="en-US" altLang="ko-KR" sz="2000">
                <a:solidFill>
                  <a:srgbClr val="0000CC"/>
                </a:solidFill>
                <a:ea typeface="굴림" panose="020B0600000101010101" pitchFamily="34" charset="-127"/>
              </a:rPr>
              <a:t>ID</a:t>
            </a:r>
            <a:r>
              <a:rPr lang="en-US" altLang="ko-KR" sz="2000" baseline="-25000">
                <a:solidFill>
                  <a:srgbClr val="0000CC"/>
                </a:solidFill>
                <a:ea typeface="굴림" panose="020B0600000101010101" pitchFamily="34" charset="-127"/>
              </a:rPr>
              <a:t>V</a:t>
            </a:r>
            <a:r>
              <a:rPr lang="en-US" altLang="ko-KR" sz="2000">
                <a:solidFill>
                  <a:srgbClr val="0000CC"/>
                </a:solidFill>
                <a:ea typeface="굴림" panose="020B0600000101010101" pitchFamily="34" charset="-127"/>
              </a:rPr>
              <a:t>: identifier of V</a:t>
            </a:r>
          </a:p>
          <a:p>
            <a:pPr marL="788988" lvl="1" indent="-331788">
              <a:buSzPct val="125000"/>
              <a:buFontTx/>
              <a:buChar char="-"/>
            </a:pPr>
            <a:r>
              <a:rPr lang="en-US" altLang="ko-KR" sz="2000">
                <a:solidFill>
                  <a:srgbClr val="0000CC"/>
                </a:solidFill>
                <a:ea typeface="굴림" panose="020B0600000101010101" pitchFamily="34" charset="-127"/>
              </a:rPr>
              <a:t>ID</a:t>
            </a:r>
            <a:r>
              <a:rPr lang="en-US" altLang="ko-KR" sz="2000" baseline="-25000">
                <a:solidFill>
                  <a:srgbClr val="0000CC"/>
                </a:solidFill>
                <a:ea typeface="굴림" panose="020B0600000101010101" pitchFamily="34" charset="-127"/>
              </a:rPr>
              <a:t>tgs</a:t>
            </a:r>
            <a:r>
              <a:rPr lang="en-US" altLang="ko-KR" sz="2000">
                <a:solidFill>
                  <a:srgbClr val="0000CC"/>
                </a:solidFill>
                <a:ea typeface="굴림" panose="020B0600000101010101" pitchFamily="34" charset="-127"/>
              </a:rPr>
              <a:t>: identifier of TGS(Ticket</a:t>
            </a:r>
            <a:r>
              <a:rPr sz="2000">
                <a:solidFill>
                  <a:srgbClr val="0000CC"/>
                </a:solidFill>
                <a:ea typeface="굴림" panose="020B0600000101010101" pitchFamily="34" charset="-127"/>
              </a:rPr>
              <a:t> </a:t>
            </a:r>
            <a:r>
              <a:rPr lang="en-US" altLang="ko-KR" sz="2000">
                <a:solidFill>
                  <a:srgbClr val="0000CC"/>
                </a:solidFill>
                <a:ea typeface="굴림" panose="020B0600000101010101" pitchFamily="34" charset="-127"/>
              </a:rPr>
              <a:t>Granting Server)</a:t>
            </a:r>
          </a:p>
          <a:p>
            <a:pPr marL="788988" lvl="1" indent="-331788">
              <a:buSzPct val="125000"/>
              <a:buFontTx/>
              <a:buChar char="-"/>
            </a:pPr>
            <a:r>
              <a:rPr lang="en-US" altLang="ko-KR" sz="2000">
                <a:solidFill>
                  <a:srgbClr val="0000CC"/>
                </a:solidFill>
                <a:ea typeface="굴림" panose="020B0600000101010101" pitchFamily="34" charset="-127"/>
              </a:rPr>
              <a:t>TS</a:t>
            </a:r>
            <a:r>
              <a:rPr lang="en-US" altLang="ko-KR" sz="2000" baseline="-25000">
                <a:solidFill>
                  <a:srgbClr val="0000CC"/>
                </a:solidFill>
                <a:ea typeface="굴림" panose="020B0600000101010101" pitchFamily="34" charset="-127"/>
              </a:rPr>
              <a:t>i</a:t>
            </a:r>
            <a:r>
              <a:rPr lang="en-US" altLang="ko-KR" sz="2000">
                <a:solidFill>
                  <a:srgbClr val="0000CC"/>
                </a:solidFill>
                <a:ea typeface="굴림" panose="020B0600000101010101" pitchFamily="34" charset="-127"/>
              </a:rPr>
              <a:t> : Time stamp (current time) </a:t>
            </a:r>
          </a:p>
          <a:p>
            <a:pPr marL="788988" lvl="1" indent="-331788">
              <a:buSzPct val="125000"/>
              <a:buFontTx/>
              <a:buChar char="-"/>
            </a:pPr>
            <a:r>
              <a:rPr lang="en-US" altLang="ko-KR" sz="2000">
                <a:solidFill>
                  <a:srgbClr val="0000CC"/>
                </a:solidFill>
                <a:ea typeface="굴림" panose="020B0600000101010101" pitchFamily="34" charset="-127"/>
              </a:rPr>
              <a:t>Lifetime</a:t>
            </a:r>
            <a:r>
              <a:rPr lang="en-US" altLang="ko-KR" sz="2000" baseline="-25000">
                <a:solidFill>
                  <a:srgbClr val="0000CC"/>
                </a:solidFill>
                <a:ea typeface="굴림" panose="020B0600000101010101" pitchFamily="34" charset="-127"/>
              </a:rPr>
              <a:t>i</a:t>
            </a:r>
            <a:r>
              <a:rPr lang="en-US" altLang="ko-KR" sz="2000">
                <a:solidFill>
                  <a:srgbClr val="0000CC"/>
                </a:solidFill>
                <a:ea typeface="굴림" panose="020B0600000101010101" pitchFamily="34" charset="-127"/>
              </a:rPr>
              <a:t> : life time of the ticket </a:t>
            </a:r>
          </a:p>
          <a:p>
            <a:pPr marL="788988" lvl="1" indent="-331788">
              <a:buSzPct val="125000"/>
              <a:buFontTx/>
              <a:buChar char="-"/>
            </a:pPr>
            <a:r>
              <a:rPr lang="en-US" altLang="ko-KR" sz="2000">
                <a:solidFill>
                  <a:srgbClr val="FF0000"/>
                </a:solidFill>
                <a:ea typeface="굴림" panose="020B0600000101010101" pitchFamily="34" charset="-127"/>
              </a:rPr>
              <a:t>K</a:t>
            </a:r>
            <a:r>
              <a:rPr lang="en-US" altLang="ko-KR" sz="2000" baseline="-25000">
                <a:solidFill>
                  <a:srgbClr val="FF0000"/>
                </a:solidFill>
                <a:ea typeface="굴림" panose="020B0600000101010101" pitchFamily="34" charset="-127"/>
              </a:rPr>
              <a:t>C</a:t>
            </a:r>
            <a:r>
              <a:rPr lang="en-US" altLang="ko-KR" sz="2000">
                <a:solidFill>
                  <a:srgbClr val="FF0000"/>
                </a:solidFill>
                <a:ea typeface="굴림" panose="020B0600000101010101" pitchFamily="34" charset="-127"/>
              </a:rPr>
              <a:t> : client secret key (user</a:t>
            </a:r>
            <a:r>
              <a:rPr lang="en-US" altLang="ko-KR" sz="2000">
                <a:solidFill>
                  <a:srgbClr val="FF0000"/>
                </a:solidFill>
                <a:latin typeface="Arial" panose="020B0604020202020204" pitchFamily="34" charset="0"/>
                <a:ea typeface="굴림" panose="020B0600000101010101" pitchFamily="34" charset="-127"/>
              </a:rPr>
              <a:t>’</a:t>
            </a:r>
            <a:r>
              <a:rPr lang="en-US" altLang="ko-KR" sz="2000">
                <a:solidFill>
                  <a:srgbClr val="FF0000"/>
                </a:solidFill>
                <a:ea typeface="굴림" panose="020B0600000101010101" pitchFamily="34" charset="-127"/>
              </a:rPr>
              <a:t>s password) shared by AS and C</a:t>
            </a:r>
          </a:p>
          <a:p>
            <a:pPr marL="788988" lvl="1" indent="-331788">
              <a:buSzPct val="125000"/>
              <a:buFontTx/>
              <a:buChar char="-"/>
            </a:pPr>
            <a:r>
              <a:rPr lang="en-US" altLang="ko-KR" sz="2000">
                <a:solidFill>
                  <a:srgbClr val="0000CC"/>
                </a:solidFill>
                <a:ea typeface="굴림" panose="020B0600000101010101" pitchFamily="34" charset="-127"/>
              </a:rPr>
              <a:t>K</a:t>
            </a:r>
            <a:r>
              <a:rPr lang="en-US" altLang="ko-KR" sz="2000" baseline="-25000">
                <a:solidFill>
                  <a:srgbClr val="0000CC"/>
                </a:solidFill>
                <a:ea typeface="굴림" panose="020B0600000101010101" pitchFamily="34" charset="-127"/>
              </a:rPr>
              <a:t>c,tgs</a:t>
            </a:r>
            <a:r>
              <a:rPr lang="en-US" altLang="ko-KR" sz="2000">
                <a:solidFill>
                  <a:srgbClr val="0000CC"/>
                </a:solidFill>
                <a:ea typeface="굴림" panose="020B0600000101010101" pitchFamily="34" charset="-127"/>
              </a:rPr>
              <a:t> : session key for C &amp; TGS</a:t>
            </a:r>
          </a:p>
          <a:p>
            <a:pPr marL="788988" lvl="1" indent="-331788">
              <a:buSzPct val="125000"/>
              <a:buFontTx/>
              <a:buChar char="-"/>
            </a:pPr>
            <a:r>
              <a:rPr lang="en-US" altLang="ko-KR" sz="2000">
                <a:solidFill>
                  <a:srgbClr val="0000CC"/>
                </a:solidFill>
                <a:ea typeface="굴림" panose="020B0600000101010101" pitchFamily="34" charset="-127"/>
              </a:rPr>
              <a:t>K</a:t>
            </a:r>
            <a:r>
              <a:rPr lang="en-US" altLang="ko-KR" sz="2000" baseline="-25000">
                <a:solidFill>
                  <a:srgbClr val="0000CC"/>
                </a:solidFill>
                <a:ea typeface="굴림" panose="020B0600000101010101" pitchFamily="34" charset="-127"/>
              </a:rPr>
              <a:t>c,v</a:t>
            </a:r>
            <a:r>
              <a:rPr lang="en-US" altLang="ko-KR" sz="2000">
                <a:solidFill>
                  <a:srgbClr val="0000CC"/>
                </a:solidFill>
                <a:ea typeface="굴림" panose="020B0600000101010101" pitchFamily="34" charset="-127"/>
              </a:rPr>
              <a:t> : session key for C &amp; server </a:t>
            </a:r>
          </a:p>
          <a:p>
            <a:pPr marL="788988" lvl="1" indent="-331788">
              <a:buSzPct val="125000"/>
              <a:buFontTx/>
              <a:buChar char="-"/>
            </a:pPr>
            <a:r>
              <a:rPr lang="en-US" altLang="ko-KR" sz="2000">
                <a:solidFill>
                  <a:srgbClr val="0000CC"/>
                </a:solidFill>
                <a:ea typeface="굴림" panose="020B0600000101010101" pitchFamily="34" charset="-127"/>
              </a:rPr>
              <a:t>P</a:t>
            </a:r>
            <a:r>
              <a:rPr lang="en-US" altLang="ko-KR" sz="2000" baseline="-25000">
                <a:solidFill>
                  <a:srgbClr val="0000CC"/>
                </a:solidFill>
                <a:ea typeface="굴림" panose="020B0600000101010101" pitchFamily="34" charset="-127"/>
              </a:rPr>
              <a:t>C</a:t>
            </a:r>
            <a:r>
              <a:rPr lang="en-US" altLang="ko-KR" sz="2000">
                <a:solidFill>
                  <a:srgbClr val="0000CC"/>
                </a:solidFill>
                <a:ea typeface="굴림" panose="020B0600000101010101" pitchFamily="34" charset="-127"/>
              </a:rPr>
              <a:t> : password of user on C</a:t>
            </a:r>
          </a:p>
          <a:p>
            <a:pPr marL="788988" lvl="1" indent="-331788">
              <a:buSzPct val="125000"/>
              <a:buFontTx/>
              <a:buChar char="-"/>
            </a:pPr>
            <a:r>
              <a:rPr lang="en-US" altLang="ko-KR" sz="2000">
                <a:solidFill>
                  <a:srgbClr val="0000CC"/>
                </a:solidFill>
                <a:ea typeface="굴림" panose="020B0600000101010101" pitchFamily="34" charset="-127"/>
              </a:rPr>
              <a:t>AD</a:t>
            </a:r>
            <a:r>
              <a:rPr lang="en-US" altLang="ko-KR" sz="2000" baseline="-25000">
                <a:solidFill>
                  <a:srgbClr val="0000CC"/>
                </a:solidFill>
                <a:ea typeface="굴림" panose="020B0600000101010101" pitchFamily="34" charset="-127"/>
              </a:rPr>
              <a:t>C</a:t>
            </a:r>
            <a:r>
              <a:rPr lang="en-US" altLang="ko-KR" sz="2000">
                <a:solidFill>
                  <a:srgbClr val="0000CC"/>
                </a:solidFill>
                <a:ea typeface="굴림" panose="020B0600000101010101" pitchFamily="34" charset="-127"/>
              </a:rPr>
              <a:t> : network address of C</a:t>
            </a:r>
          </a:p>
          <a:p>
            <a:pPr marL="788988" lvl="1" indent="-331788">
              <a:buSzPct val="125000"/>
              <a:buFontTx/>
              <a:buChar char="-"/>
            </a:pPr>
            <a:r>
              <a:rPr lang="en-US" altLang="ko-KR" sz="2000">
                <a:solidFill>
                  <a:srgbClr val="FF0000"/>
                </a:solidFill>
                <a:ea typeface="굴림" panose="020B0600000101010101" pitchFamily="34" charset="-127"/>
              </a:rPr>
              <a:t>K</a:t>
            </a:r>
            <a:r>
              <a:rPr lang="en-US" altLang="ko-KR" sz="2000" baseline="-25000">
                <a:solidFill>
                  <a:srgbClr val="FF0000"/>
                </a:solidFill>
                <a:ea typeface="굴림" panose="020B0600000101010101" pitchFamily="34" charset="-127"/>
              </a:rPr>
              <a:t>V</a:t>
            </a:r>
            <a:r>
              <a:rPr lang="en-US" altLang="ko-KR" sz="2000">
                <a:solidFill>
                  <a:srgbClr val="FF0000"/>
                </a:solidFill>
                <a:ea typeface="굴림" panose="020B0600000101010101" pitchFamily="34" charset="-127"/>
              </a:rPr>
              <a:t> : secret encryption key shared by </a:t>
            </a:r>
            <a:r>
              <a:rPr lang="en-US" altLang="ko-KR" sz="2000">
                <a:solidFill>
                  <a:srgbClr val="1CFF11"/>
                </a:solidFill>
                <a:ea typeface="굴림" panose="020B0600000101010101" pitchFamily="34" charset="-127"/>
              </a:rPr>
              <a:t>TGS and V</a:t>
            </a:r>
          </a:p>
        </p:txBody>
      </p:sp>
      <p:sp>
        <p:nvSpPr>
          <p:cNvPr id="50178" name="Rectangle 13">
            <a:extLst>
              <a:ext uri="{FF2B5EF4-FFF2-40B4-BE49-F238E27FC236}">
                <a16:creationId xmlns:a16="http://schemas.microsoft.com/office/drawing/2014/main" id="{671B0DFF-B60F-244B-95F5-DF9DB456ABB7}"/>
              </a:ext>
            </a:extLst>
          </p:cNvPr>
          <p:cNvSpPr txBox="1">
            <a:spLocks noGrp="1" noChangeArrowheads="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gn="r" eaLnBrk="1" latinLnBrk="0" hangingPunct="1">
              <a:spcBef>
                <a:spcPct val="0"/>
              </a:spcBef>
              <a:buClrTx/>
              <a:buSzTx/>
              <a:buFontTx/>
              <a:buNone/>
            </a:pPr>
            <a:fld id="{42D22FDB-15DA-4B47-A512-1C1E252A03D7}" type="slidenum">
              <a:rPr kumimoji="0" lang="en-US" altLang="ko-KR" sz="1000" u="none">
                <a:solidFill>
                  <a:schemeClr val="tx2"/>
                </a:solidFill>
                <a:latin typeface="Tahoma" panose="020B0604030504040204" pitchFamily="34" charset="0"/>
                <a:cs typeface="Times New Roman (Hebrew)" panose="02020603050405020304" pitchFamily="18" charset="0"/>
              </a:rPr>
              <a:pPr algn="r" eaLnBrk="1" latinLnBrk="0" hangingPunct="1">
                <a:spcBef>
                  <a:spcPct val="0"/>
                </a:spcBef>
                <a:buClrTx/>
                <a:buSzTx/>
                <a:buFontTx/>
                <a:buNone/>
              </a:pPr>
              <a:t>44</a:t>
            </a:fld>
            <a:endParaRPr kumimoji="0" lang="en-US" altLang="ko-KR" sz="1000" u="none">
              <a:solidFill>
                <a:schemeClr val="tx2"/>
              </a:solidFill>
              <a:latin typeface="Tahoma" panose="020B0604030504040204" pitchFamily="34" charset="0"/>
              <a:cs typeface="Times New Roman (Hebrew)" panose="02020603050405020304" pitchFamily="18" charset="0"/>
            </a:endParaRPr>
          </a:p>
        </p:txBody>
      </p:sp>
      <p:sp>
        <p:nvSpPr>
          <p:cNvPr id="50179" name="Rectangle 2">
            <a:extLst>
              <a:ext uri="{FF2B5EF4-FFF2-40B4-BE49-F238E27FC236}">
                <a16:creationId xmlns:a16="http://schemas.microsoft.com/office/drawing/2014/main" id="{83848F3F-8AF3-1A46-9711-E6996F02B551}"/>
              </a:ext>
            </a:extLst>
          </p:cNvPr>
          <p:cNvSpPr>
            <a:spLocks noChangeArrowheads="1"/>
          </p:cNvSpPr>
          <p:nvPr/>
        </p:nvSpPr>
        <p:spPr bwMode="auto">
          <a:xfrm>
            <a:off x="1000125" y="0"/>
            <a:ext cx="80152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spcBef>
                <a:spcPct val="0"/>
              </a:spcBef>
              <a:buClrTx/>
              <a:buSzTx/>
              <a:buFontTx/>
              <a:buNone/>
            </a:pPr>
            <a:r>
              <a:rPr kumimoji="0" lang="en-AU" altLang="ko-KR" sz="4000" u="none">
                <a:solidFill>
                  <a:srgbClr val="333399"/>
                </a:solidFill>
                <a:latin typeface="Tahoma" panose="020B0604030504040204" pitchFamily="34" charset="0"/>
                <a:ea typeface="굴림" panose="020B0600000101010101" pitchFamily="34" charset="-127"/>
                <a:cs typeface="Tahoma" panose="020B0604030504040204" pitchFamily="34" charset="0"/>
              </a:rPr>
              <a:t>Kerberos v4 Overview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2">
            <a:extLst>
              <a:ext uri="{FF2B5EF4-FFF2-40B4-BE49-F238E27FC236}">
                <a16:creationId xmlns:a16="http://schemas.microsoft.com/office/drawing/2014/main" id="{9088F988-8C5D-644E-AA1A-373C3C351B75}"/>
              </a:ext>
            </a:extLst>
          </p:cNvPr>
          <p:cNvSpPr>
            <a:spLocks noChangeArrowheads="1"/>
          </p:cNvSpPr>
          <p:nvPr/>
        </p:nvSpPr>
        <p:spPr bwMode="auto">
          <a:xfrm>
            <a:off x="3132138" y="3429000"/>
            <a:ext cx="2305050" cy="1295400"/>
          </a:xfrm>
          <a:prstGeom prst="flowChartAlternateProcess">
            <a:avLst/>
          </a:prstGeom>
          <a:solidFill>
            <a:srgbClr val="FFFF99"/>
          </a:solidFill>
          <a:ln w="571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algn="l" eaLnBrk="0" hangingPunct="0">
              <a:spcBef>
                <a:spcPts val="600"/>
              </a:spcBef>
              <a:buClr>
                <a:srgbClr val="081DE8"/>
              </a:buClr>
              <a:buSzPct val="76000"/>
              <a:buBlip>
                <a:blip r:embed="rId3"/>
              </a:buBlip>
              <a:defRPr sz="3200">
                <a:solidFill>
                  <a:schemeClr val="tx1"/>
                </a:solidFill>
                <a:latin typeface="Gill Sans MT" charset="0"/>
                <a:ea typeface="맑은 고딕" charset="-127"/>
              </a:defRPr>
            </a:lvl1pPr>
            <a:lvl2pPr marL="742950" indent="-285750" algn="l" eaLnBrk="0" hangingPunct="0">
              <a:spcBef>
                <a:spcPts val="500"/>
              </a:spcBef>
              <a:buClr>
                <a:srgbClr val="0156FF"/>
              </a:buClr>
              <a:buSzPct val="76000"/>
              <a:buFont typeface="Wingdings" charset="2"/>
              <a:buChar char=""/>
              <a:defRPr sz="2800">
                <a:solidFill>
                  <a:schemeClr val="tx1"/>
                </a:solidFill>
                <a:latin typeface="Gill Sans MT" charset="0"/>
                <a:ea typeface="맑은 고딕" charset="-127"/>
              </a:defRPr>
            </a:lvl2pPr>
            <a:lvl3pPr marL="1143000" indent="-228600" algn="l" eaLnBrk="0" hangingPunct="0">
              <a:spcBef>
                <a:spcPts val="500"/>
              </a:spcBef>
              <a:buClr>
                <a:srgbClr val="00B0F0"/>
              </a:buClr>
              <a:buSzPct val="76000"/>
              <a:buFont typeface="Wingdings 3" charset="2"/>
              <a:buChar char=""/>
              <a:defRPr sz="2400">
                <a:solidFill>
                  <a:schemeClr val="tx1"/>
                </a:solidFill>
                <a:latin typeface="Gill Sans MT" charset="0"/>
                <a:ea typeface="맑은 고딕" charset="-127"/>
              </a:defRPr>
            </a:lvl3pPr>
            <a:lvl4pPr marL="1600200" indent="-228600" algn="l" eaLnBrk="0" hangingPunct="0">
              <a:spcBef>
                <a:spcPts val="400"/>
              </a:spcBef>
              <a:buClr>
                <a:srgbClr val="FFC000"/>
              </a:buClr>
              <a:buSzPct val="70000"/>
              <a:buFont typeface="Wingdings" charset="2"/>
              <a:buChar char=""/>
              <a:defRPr sz="2000">
                <a:solidFill>
                  <a:schemeClr val="tx1"/>
                </a:solidFill>
                <a:latin typeface="Gill Sans MT" charset="0"/>
                <a:ea typeface="맑은 고딕" charset="-127"/>
              </a:defRPr>
            </a:lvl4pPr>
            <a:lvl5pPr marL="2057400" indent="-228600" algn="l" eaLnBrk="0" hangingPunct="0">
              <a:spcBef>
                <a:spcPts val="300"/>
              </a:spcBef>
              <a:buClr>
                <a:schemeClr val="accent2"/>
              </a:buClr>
              <a:buSzPct val="70000"/>
              <a:buFont typeface="Wingdings" charset="2"/>
              <a:buChar char=""/>
              <a:defRPr sz="2000">
                <a:solidFill>
                  <a:schemeClr val="tx1"/>
                </a:solidFill>
                <a:latin typeface="Gill Sans MT" charset="0"/>
                <a:ea typeface="맑은 고딕" charset="-127"/>
              </a:defRPr>
            </a:lvl5pPr>
            <a:lvl6pPr marL="25146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6pPr>
            <a:lvl7pPr marL="29718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7pPr>
            <a:lvl8pPr marL="34290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8pPr>
            <a:lvl9pPr marL="38862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9pPr>
          </a:lstStyle>
          <a:p>
            <a:pPr eaLnBrk="1" latinLnBrk="1" hangingPunct="1">
              <a:spcBef>
                <a:spcPct val="0"/>
              </a:spcBef>
              <a:buClrTx/>
              <a:buSzTx/>
              <a:buFontTx/>
              <a:buNone/>
              <a:defRPr/>
            </a:pPr>
            <a:endParaRPr lang="en-US" altLang="ko-KR" sz="1200" b="1" u="none">
              <a:latin typeface="Arial Narrow" charset="0"/>
              <a:ea typeface="굴림" charset="-127"/>
            </a:endParaRPr>
          </a:p>
        </p:txBody>
      </p:sp>
      <p:sp>
        <p:nvSpPr>
          <p:cNvPr id="52226" name="Rectangle 13">
            <a:extLst>
              <a:ext uri="{FF2B5EF4-FFF2-40B4-BE49-F238E27FC236}">
                <a16:creationId xmlns:a16="http://schemas.microsoft.com/office/drawing/2014/main" id="{8B8999AA-D289-2144-8089-8D46202D0367}"/>
              </a:ext>
            </a:extLst>
          </p:cNvPr>
          <p:cNvSpPr txBox="1">
            <a:spLocks noGrp="1" noChangeArrowheads="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gn="r" eaLnBrk="1" latinLnBrk="0" hangingPunct="1">
              <a:spcBef>
                <a:spcPct val="0"/>
              </a:spcBef>
              <a:buClrTx/>
              <a:buSzTx/>
              <a:buFontTx/>
              <a:buNone/>
            </a:pPr>
            <a:fld id="{CAE3E41B-BFEC-5A48-A325-C3F4FA96178B}" type="slidenum">
              <a:rPr kumimoji="0" lang="en-US" altLang="ko-KR" sz="1000" u="none">
                <a:solidFill>
                  <a:schemeClr val="tx2"/>
                </a:solidFill>
                <a:latin typeface="Tahoma" panose="020B0604030504040204" pitchFamily="34" charset="0"/>
                <a:cs typeface="Times New Roman (Hebrew)" panose="02020603050405020304" pitchFamily="18" charset="0"/>
              </a:rPr>
              <a:pPr algn="r" eaLnBrk="1" latinLnBrk="0" hangingPunct="1">
                <a:spcBef>
                  <a:spcPct val="0"/>
                </a:spcBef>
                <a:buClrTx/>
                <a:buSzTx/>
                <a:buFontTx/>
                <a:buNone/>
              </a:pPr>
              <a:t>45</a:t>
            </a:fld>
            <a:endParaRPr kumimoji="0" lang="en-US" altLang="ko-KR" sz="1000" u="none">
              <a:solidFill>
                <a:schemeClr val="tx2"/>
              </a:solidFill>
              <a:latin typeface="Tahoma" panose="020B0604030504040204" pitchFamily="34" charset="0"/>
              <a:cs typeface="Times New Roman (Hebrew)" panose="02020603050405020304" pitchFamily="18" charset="0"/>
            </a:endParaRPr>
          </a:p>
        </p:txBody>
      </p:sp>
      <p:pic>
        <p:nvPicPr>
          <p:cNvPr id="52227" name="Picture 5" descr="j0428945[1]">
            <a:extLst>
              <a:ext uri="{FF2B5EF4-FFF2-40B4-BE49-F238E27FC236}">
                <a16:creationId xmlns:a16="http://schemas.microsoft.com/office/drawing/2014/main" id="{CA8B5861-8DFB-CB43-874F-24695952D744}"/>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900113" y="2781300"/>
            <a:ext cx="8636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 Box 6">
            <a:extLst>
              <a:ext uri="{FF2B5EF4-FFF2-40B4-BE49-F238E27FC236}">
                <a16:creationId xmlns:a16="http://schemas.microsoft.com/office/drawing/2014/main" id="{881CF0CC-F9AC-2245-8FF7-0F07D776C983}"/>
              </a:ext>
            </a:extLst>
          </p:cNvPr>
          <p:cNvSpPr txBox="1">
            <a:spLocks noChangeArrowheads="1"/>
          </p:cNvSpPr>
          <p:nvPr/>
        </p:nvSpPr>
        <p:spPr bwMode="auto">
          <a:xfrm>
            <a:off x="107950" y="3357563"/>
            <a:ext cx="1584325"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lgn="l" eaLnBrk="0" hangingPunct="0">
              <a:spcBef>
                <a:spcPts val="600"/>
              </a:spcBef>
              <a:buClr>
                <a:srgbClr val="081DE8"/>
              </a:buClr>
              <a:buSzPct val="76000"/>
              <a:buBlip>
                <a:blip r:embed="rId3"/>
              </a:buBlip>
              <a:defRPr sz="3200">
                <a:solidFill>
                  <a:schemeClr val="tx1"/>
                </a:solidFill>
                <a:latin typeface="Gill Sans MT" charset="0"/>
                <a:ea typeface="맑은 고딕" charset="-127"/>
              </a:defRPr>
            </a:lvl1pPr>
            <a:lvl2pPr marL="742950" indent="-285750" algn="l" eaLnBrk="0" hangingPunct="0">
              <a:spcBef>
                <a:spcPts val="500"/>
              </a:spcBef>
              <a:buClr>
                <a:srgbClr val="0156FF"/>
              </a:buClr>
              <a:buSzPct val="76000"/>
              <a:buFont typeface="Wingdings" charset="2"/>
              <a:buChar char=""/>
              <a:defRPr sz="2800">
                <a:solidFill>
                  <a:schemeClr val="tx1"/>
                </a:solidFill>
                <a:latin typeface="Gill Sans MT" charset="0"/>
                <a:ea typeface="맑은 고딕" charset="-127"/>
              </a:defRPr>
            </a:lvl2pPr>
            <a:lvl3pPr marL="1143000" indent="-228600" algn="l" eaLnBrk="0" hangingPunct="0">
              <a:spcBef>
                <a:spcPts val="500"/>
              </a:spcBef>
              <a:buClr>
                <a:srgbClr val="00B0F0"/>
              </a:buClr>
              <a:buSzPct val="76000"/>
              <a:buFont typeface="Wingdings 3" charset="2"/>
              <a:buChar char=""/>
              <a:defRPr sz="2400">
                <a:solidFill>
                  <a:schemeClr val="tx1"/>
                </a:solidFill>
                <a:latin typeface="Gill Sans MT" charset="0"/>
                <a:ea typeface="맑은 고딕" charset="-127"/>
              </a:defRPr>
            </a:lvl3pPr>
            <a:lvl4pPr marL="1600200" indent="-228600" algn="l" eaLnBrk="0" hangingPunct="0">
              <a:spcBef>
                <a:spcPts val="400"/>
              </a:spcBef>
              <a:buClr>
                <a:srgbClr val="FFC000"/>
              </a:buClr>
              <a:buSzPct val="70000"/>
              <a:buFont typeface="Wingdings" charset="2"/>
              <a:buChar char=""/>
              <a:defRPr sz="2000">
                <a:solidFill>
                  <a:schemeClr val="tx1"/>
                </a:solidFill>
                <a:latin typeface="Gill Sans MT" charset="0"/>
                <a:ea typeface="맑은 고딕" charset="-127"/>
              </a:defRPr>
            </a:lvl4pPr>
            <a:lvl5pPr marL="2057400" indent="-228600" algn="l" eaLnBrk="0" hangingPunct="0">
              <a:spcBef>
                <a:spcPts val="300"/>
              </a:spcBef>
              <a:buClr>
                <a:schemeClr val="accent2"/>
              </a:buClr>
              <a:buSzPct val="70000"/>
              <a:buFont typeface="Wingdings" charset="2"/>
              <a:buChar char=""/>
              <a:defRPr sz="2000">
                <a:solidFill>
                  <a:schemeClr val="tx1"/>
                </a:solidFill>
                <a:latin typeface="Gill Sans MT" charset="0"/>
                <a:ea typeface="맑은 고딕" charset="-127"/>
              </a:defRPr>
            </a:lvl5pPr>
            <a:lvl6pPr marL="25146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6pPr>
            <a:lvl7pPr marL="29718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7pPr>
            <a:lvl8pPr marL="34290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8pPr>
            <a:lvl9pPr marL="38862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9pPr>
          </a:lstStyle>
          <a:p>
            <a:pPr eaLnBrk="1" latinLnBrk="1" hangingPunct="1">
              <a:lnSpc>
                <a:spcPct val="70000"/>
              </a:lnSpc>
              <a:spcBef>
                <a:spcPct val="50000"/>
              </a:spcBef>
              <a:buClrTx/>
              <a:buSzTx/>
              <a:buFontTx/>
              <a:buNone/>
              <a:defRPr/>
            </a:pPr>
            <a:r>
              <a:rPr lang="en-US" altLang="ko-KR" sz="1400" b="1" u="none">
                <a:latin typeface="Tahoma" charset="0"/>
                <a:ea typeface="굴림" charset="-127"/>
              </a:rPr>
              <a:t>Client knows</a:t>
            </a:r>
            <a:r>
              <a:rPr lang="en-US" altLang="ko-KR" sz="1400" u="none">
                <a:latin typeface="Tahoma" charset="0"/>
                <a:ea typeface="굴림" charset="-127"/>
              </a:rPr>
              <a:t>:</a:t>
            </a:r>
          </a:p>
          <a:p>
            <a:pPr eaLnBrk="1" latinLnBrk="1" hangingPunct="1">
              <a:lnSpc>
                <a:spcPct val="70000"/>
              </a:lnSpc>
              <a:spcBef>
                <a:spcPct val="50000"/>
              </a:spcBef>
              <a:buClrTx/>
              <a:buSzTx/>
              <a:buFontTx/>
              <a:buChar char="-"/>
              <a:defRPr/>
            </a:pPr>
            <a:r>
              <a:rPr lang="en-US" altLang="ko-KR" sz="1400" u="none">
                <a:latin typeface="Tahoma" charset="0"/>
                <a:ea typeface="굴림" charset="-127"/>
              </a:rPr>
              <a:t> user name</a:t>
            </a:r>
          </a:p>
          <a:p>
            <a:pPr eaLnBrk="1" latinLnBrk="1" hangingPunct="1">
              <a:lnSpc>
                <a:spcPct val="70000"/>
              </a:lnSpc>
              <a:spcBef>
                <a:spcPct val="50000"/>
              </a:spcBef>
              <a:buClrTx/>
              <a:buSzTx/>
              <a:buFontTx/>
              <a:buChar char="-"/>
              <a:defRPr/>
            </a:pPr>
            <a:r>
              <a:rPr lang="en-US" altLang="ko-KR" sz="1400" u="none">
                <a:latin typeface="Tahoma" charset="0"/>
                <a:ea typeface="굴림" charset="-127"/>
              </a:rPr>
              <a:t> user’s password</a:t>
            </a:r>
          </a:p>
        </p:txBody>
      </p:sp>
      <p:sp>
        <p:nvSpPr>
          <p:cNvPr id="27654" name="Text Box 7">
            <a:extLst>
              <a:ext uri="{FF2B5EF4-FFF2-40B4-BE49-F238E27FC236}">
                <a16:creationId xmlns:a16="http://schemas.microsoft.com/office/drawing/2014/main" id="{8492A11B-F1E6-EE45-BDEE-C6F73EA1F386}"/>
              </a:ext>
            </a:extLst>
          </p:cNvPr>
          <p:cNvSpPr txBox="1">
            <a:spLocks noChangeArrowheads="1"/>
          </p:cNvSpPr>
          <p:nvPr/>
        </p:nvSpPr>
        <p:spPr bwMode="auto">
          <a:xfrm>
            <a:off x="684213" y="1989138"/>
            <a:ext cx="1368425" cy="617537"/>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nchorCtr="1"/>
          <a:lstStyle>
            <a:lvl1pPr algn="l" eaLnBrk="0" hangingPunct="0">
              <a:spcBef>
                <a:spcPts val="600"/>
              </a:spcBef>
              <a:buClr>
                <a:srgbClr val="081DE8"/>
              </a:buClr>
              <a:buSzPct val="76000"/>
              <a:buBlip>
                <a:blip r:embed="rId3"/>
              </a:buBlip>
              <a:defRPr sz="3200">
                <a:solidFill>
                  <a:schemeClr val="tx1"/>
                </a:solidFill>
                <a:latin typeface="Gill Sans MT" charset="0"/>
                <a:ea typeface="맑은 고딕" charset="-127"/>
              </a:defRPr>
            </a:lvl1pPr>
            <a:lvl2pPr marL="742950" indent="-285750" algn="l" eaLnBrk="0" hangingPunct="0">
              <a:spcBef>
                <a:spcPts val="500"/>
              </a:spcBef>
              <a:buClr>
                <a:srgbClr val="0156FF"/>
              </a:buClr>
              <a:buSzPct val="76000"/>
              <a:buFont typeface="Wingdings" charset="2"/>
              <a:buChar char=""/>
              <a:defRPr sz="2800">
                <a:solidFill>
                  <a:schemeClr val="tx1"/>
                </a:solidFill>
                <a:latin typeface="Gill Sans MT" charset="0"/>
                <a:ea typeface="맑은 고딕" charset="-127"/>
              </a:defRPr>
            </a:lvl2pPr>
            <a:lvl3pPr marL="1143000" indent="-228600" algn="l" eaLnBrk="0" hangingPunct="0">
              <a:spcBef>
                <a:spcPts val="500"/>
              </a:spcBef>
              <a:buClr>
                <a:srgbClr val="00B0F0"/>
              </a:buClr>
              <a:buSzPct val="76000"/>
              <a:buFont typeface="Wingdings 3" charset="2"/>
              <a:buChar char=""/>
              <a:defRPr sz="2400">
                <a:solidFill>
                  <a:schemeClr val="tx1"/>
                </a:solidFill>
                <a:latin typeface="Gill Sans MT" charset="0"/>
                <a:ea typeface="맑은 고딕" charset="-127"/>
              </a:defRPr>
            </a:lvl3pPr>
            <a:lvl4pPr marL="1600200" indent="-228600" algn="l" eaLnBrk="0" hangingPunct="0">
              <a:spcBef>
                <a:spcPts val="400"/>
              </a:spcBef>
              <a:buClr>
                <a:srgbClr val="FFC000"/>
              </a:buClr>
              <a:buSzPct val="70000"/>
              <a:buFont typeface="Wingdings" charset="2"/>
              <a:buChar char=""/>
              <a:defRPr sz="2000">
                <a:solidFill>
                  <a:schemeClr val="tx1"/>
                </a:solidFill>
                <a:latin typeface="Gill Sans MT" charset="0"/>
                <a:ea typeface="맑은 고딕" charset="-127"/>
              </a:defRPr>
            </a:lvl4pPr>
            <a:lvl5pPr marL="2057400" indent="-228600" algn="l" eaLnBrk="0" hangingPunct="0">
              <a:spcBef>
                <a:spcPts val="300"/>
              </a:spcBef>
              <a:buClr>
                <a:schemeClr val="accent2"/>
              </a:buClr>
              <a:buSzPct val="70000"/>
              <a:buFont typeface="Wingdings" charset="2"/>
              <a:buChar char=""/>
              <a:defRPr sz="2000">
                <a:solidFill>
                  <a:schemeClr val="tx1"/>
                </a:solidFill>
                <a:latin typeface="Gill Sans MT" charset="0"/>
                <a:ea typeface="맑은 고딕" charset="-127"/>
              </a:defRPr>
            </a:lvl5pPr>
            <a:lvl6pPr marL="25146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6pPr>
            <a:lvl7pPr marL="29718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7pPr>
            <a:lvl8pPr marL="34290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8pPr>
            <a:lvl9pPr marL="38862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9pPr>
          </a:lstStyle>
          <a:p>
            <a:pPr algn="ctr" eaLnBrk="1" latinLnBrk="1" hangingPunct="1">
              <a:lnSpc>
                <a:spcPct val="60000"/>
              </a:lnSpc>
              <a:spcBef>
                <a:spcPct val="50000"/>
              </a:spcBef>
              <a:buClrTx/>
              <a:buSzTx/>
              <a:buFontTx/>
              <a:buNone/>
              <a:defRPr/>
            </a:pPr>
            <a:r>
              <a:rPr lang="en-US" altLang="ko-KR" sz="1800" u="none">
                <a:latin typeface="Tahoma" charset="0"/>
                <a:ea typeface="HY견고딕" charset="0"/>
              </a:rPr>
              <a:t>Client</a:t>
            </a:r>
          </a:p>
          <a:p>
            <a:pPr algn="ctr" eaLnBrk="1" latinLnBrk="1" hangingPunct="1">
              <a:lnSpc>
                <a:spcPct val="60000"/>
              </a:lnSpc>
              <a:spcBef>
                <a:spcPct val="50000"/>
              </a:spcBef>
              <a:buClrTx/>
              <a:buSzTx/>
              <a:buFontTx/>
              <a:buNone/>
              <a:defRPr/>
            </a:pPr>
            <a:r>
              <a:rPr lang="en-US" altLang="ko-KR" sz="1400" u="none">
                <a:latin typeface="Tahoma" charset="0"/>
                <a:ea typeface="HY견고딕" charset="0"/>
              </a:rPr>
              <a:t>(workstation)</a:t>
            </a:r>
          </a:p>
        </p:txBody>
      </p:sp>
      <p:sp>
        <p:nvSpPr>
          <p:cNvPr id="27655" name="Text Box 8">
            <a:extLst>
              <a:ext uri="{FF2B5EF4-FFF2-40B4-BE49-F238E27FC236}">
                <a16:creationId xmlns:a16="http://schemas.microsoft.com/office/drawing/2014/main" id="{72EE5CC9-F03C-784A-BFB4-5CF183961E52}"/>
              </a:ext>
            </a:extLst>
          </p:cNvPr>
          <p:cNvSpPr txBox="1">
            <a:spLocks noChangeArrowheads="1"/>
          </p:cNvSpPr>
          <p:nvPr/>
        </p:nvSpPr>
        <p:spPr bwMode="auto">
          <a:xfrm>
            <a:off x="6084888" y="2060575"/>
            <a:ext cx="2016125" cy="6350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gn="l" eaLnBrk="0" hangingPunct="0">
              <a:spcBef>
                <a:spcPts val="600"/>
              </a:spcBef>
              <a:buClr>
                <a:srgbClr val="081DE8"/>
              </a:buClr>
              <a:buSzPct val="76000"/>
              <a:buBlip>
                <a:blip r:embed="rId3"/>
              </a:buBlip>
              <a:defRPr sz="3200">
                <a:solidFill>
                  <a:schemeClr val="tx1"/>
                </a:solidFill>
                <a:latin typeface="Gill Sans MT" charset="0"/>
                <a:ea typeface="맑은 고딕" charset="-127"/>
              </a:defRPr>
            </a:lvl1pPr>
            <a:lvl2pPr marL="742950" indent="-285750" algn="l" eaLnBrk="0" hangingPunct="0">
              <a:spcBef>
                <a:spcPts val="500"/>
              </a:spcBef>
              <a:buClr>
                <a:srgbClr val="0156FF"/>
              </a:buClr>
              <a:buSzPct val="76000"/>
              <a:buFont typeface="Wingdings" charset="2"/>
              <a:buChar char=""/>
              <a:defRPr sz="2800">
                <a:solidFill>
                  <a:schemeClr val="tx1"/>
                </a:solidFill>
                <a:latin typeface="Gill Sans MT" charset="0"/>
                <a:ea typeface="맑은 고딕" charset="-127"/>
              </a:defRPr>
            </a:lvl2pPr>
            <a:lvl3pPr marL="1143000" indent="-228600" algn="l" eaLnBrk="0" hangingPunct="0">
              <a:spcBef>
                <a:spcPts val="500"/>
              </a:spcBef>
              <a:buClr>
                <a:srgbClr val="00B0F0"/>
              </a:buClr>
              <a:buSzPct val="76000"/>
              <a:buFont typeface="Wingdings 3" charset="2"/>
              <a:buChar char=""/>
              <a:defRPr sz="2400">
                <a:solidFill>
                  <a:schemeClr val="tx1"/>
                </a:solidFill>
                <a:latin typeface="Gill Sans MT" charset="0"/>
                <a:ea typeface="맑은 고딕" charset="-127"/>
              </a:defRPr>
            </a:lvl3pPr>
            <a:lvl4pPr marL="1600200" indent="-228600" algn="l" eaLnBrk="0" hangingPunct="0">
              <a:spcBef>
                <a:spcPts val="400"/>
              </a:spcBef>
              <a:buClr>
                <a:srgbClr val="FFC000"/>
              </a:buClr>
              <a:buSzPct val="70000"/>
              <a:buFont typeface="Wingdings" charset="2"/>
              <a:buChar char=""/>
              <a:defRPr sz="2000">
                <a:solidFill>
                  <a:schemeClr val="tx1"/>
                </a:solidFill>
                <a:latin typeface="Gill Sans MT" charset="0"/>
                <a:ea typeface="맑은 고딕" charset="-127"/>
              </a:defRPr>
            </a:lvl4pPr>
            <a:lvl5pPr marL="2057400" indent="-228600" algn="l" eaLnBrk="0" hangingPunct="0">
              <a:spcBef>
                <a:spcPts val="300"/>
              </a:spcBef>
              <a:buClr>
                <a:schemeClr val="accent2"/>
              </a:buClr>
              <a:buSzPct val="70000"/>
              <a:buFont typeface="Wingdings" charset="2"/>
              <a:buChar char=""/>
              <a:defRPr sz="2000">
                <a:solidFill>
                  <a:schemeClr val="tx1"/>
                </a:solidFill>
                <a:latin typeface="Gill Sans MT" charset="0"/>
                <a:ea typeface="맑은 고딕" charset="-127"/>
              </a:defRPr>
            </a:lvl5pPr>
            <a:lvl6pPr marL="25146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6pPr>
            <a:lvl7pPr marL="29718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7pPr>
            <a:lvl8pPr marL="34290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8pPr>
            <a:lvl9pPr marL="38862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9pPr>
          </a:lstStyle>
          <a:p>
            <a:pPr algn="ctr" eaLnBrk="1" latinLnBrk="1" hangingPunct="1">
              <a:lnSpc>
                <a:spcPct val="60000"/>
              </a:lnSpc>
              <a:spcBef>
                <a:spcPct val="50000"/>
              </a:spcBef>
              <a:buClrTx/>
              <a:buSzTx/>
              <a:buFontTx/>
              <a:buNone/>
              <a:defRPr/>
            </a:pPr>
            <a:r>
              <a:rPr lang="en-US" altLang="ko-KR" sz="1800" u="none">
                <a:latin typeface="Tahoma" charset="0"/>
                <a:ea typeface="HY견고딕" charset="0"/>
              </a:rPr>
              <a:t>AS</a:t>
            </a:r>
          </a:p>
          <a:p>
            <a:pPr algn="ctr" eaLnBrk="1" latinLnBrk="1" hangingPunct="1">
              <a:lnSpc>
                <a:spcPct val="60000"/>
              </a:lnSpc>
              <a:spcBef>
                <a:spcPct val="50000"/>
              </a:spcBef>
              <a:buClrTx/>
              <a:buSzTx/>
              <a:buFontTx/>
              <a:buNone/>
              <a:defRPr/>
            </a:pPr>
            <a:r>
              <a:rPr lang="en-US" altLang="ko-KR" sz="1400" u="none">
                <a:latin typeface="Tahoma" charset="0"/>
                <a:ea typeface="HY견고딕" charset="0"/>
              </a:rPr>
              <a:t>(Authentication Server)</a:t>
            </a:r>
          </a:p>
        </p:txBody>
      </p:sp>
      <p:sp>
        <p:nvSpPr>
          <p:cNvPr id="27656" name="Text Box 9">
            <a:extLst>
              <a:ext uri="{FF2B5EF4-FFF2-40B4-BE49-F238E27FC236}">
                <a16:creationId xmlns:a16="http://schemas.microsoft.com/office/drawing/2014/main" id="{F6597B55-1335-0B4F-AF4F-46263585F381}"/>
              </a:ext>
            </a:extLst>
          </p:cNvPr>
          <p:cNvSpPr txBox="1">
            <a:spLocks noChangeArrowheads="1"/>
          </p:cNvSpPr>
          <p:nvPr/>
        </p:nvSpPr>
        <p:spPr bwMode="auto">
          <a:xfrm>
            <a:off x="6443663" y="2995613"/>
            <a:ext cx="2195512"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lgn="l" eaLnBrk="0" hangingPunct="0">
              <a:spcBef>
                <a:spcPts val="600"/>
              </a:spcBef>
              <a:buClr>
                <a:srgbClr val="081DE8"/>
              </a:buClr>
              <a:buSzPct val="76000"/>
              <a:buBlip>
                <a:blip r:embed="rId3"/>
              </a:buBlip>
              <a:defRPr sz="3200">
                <a:solidFill>
                  <a:schemeClr val="tx1"/>
                </a:solidFill>
                <a:latin typeface="Gill Sans MT" charset="0"/>
                <a:ea typeface="맑은 고딕" charset="-127"/>
              </a:defRPr>
            </a:lvl1pPr>
            <a:lvl2pPr marL="742950" indent="-285750" algn="l" eaLnBrk="0" hangingPunct="0">
              <a:spcBef>
                <a:spcPts val="500"/>
              </a:spcBef>
              <a:buClr>
                <a:srgbClr val="0156FF"/>
              </a:buClr>
              <a:buSzPct val="76000"/>
              <a:buFont typeface="Wingdings" charset="2"/>
              <a:buChar char=""/>
              <a:defRPr sz="2800">
                <a:solidFill>
                  <a:schemeClr val="tx1"/>
                </a:solidFill>
                <a:latin typeface="Gill Sans MT" charset="0"/>
                <a:ea typeface="맑은 고딕" charset="-127"/>
              </a:defRPr>
            </a:lvl2pPr>
            <a:lvl3pPr marL="1143000" indent="-228600" algn="l" eaLnBrk="0" hangingPunct="0">
              <a:spcBef>
                <a:spcPts val="500"/>
              </a:spcBef>
              <a:buClr>
                <a:srgbClr val="00B0F0"/>
              </a:buClr>
              <a:buSzPct val="76000"/>
              <a:buFont typeface="Wingdings 3" charset="2"/>
              <a:buChar char=""/>
              <a:defRPr sz="2400">
                <a:solidFill>
                  <a:schemeClr val="tx1"/>
                </a:solidFill>
                <a:latin typeface="Gill Sans MT" charset="0"/>
                <a:ea typeface="맑은 고딕" charset="-127"/>
              </a:defRPr>
            </a:lvl3pPr>
            <a:lvl4pPr marL="1600200" indent="-228600" algn="l" eaLnBrk="0" hangingPunct="0">
              <a:spcBef>
                <a:spcPts val="400"/>
              </a:spcBef>
              <a:buClr>
                <a:srgbClr val="FFC000"/>
              </a:buClr>
              <a:buSzPct val="70000"/>
              <a:buFont typeface="Wingdings" charset="2"/>
              <a:buChar char=""/>
              <a:defRPr sz="2000">
                <a:solidFill>
                  <a:schemeClr val="tx1"/>
                </a:solidFill>
                <a:latin typeface="Gill Sans MT" charset="0"/>
                <a:ea typeface="맑은 고딕" charset="-127"/>
              </a:defRPr>
            </a:lvl4pPr>
            <a:lvl5pPr marL="2057400" indent="-228600" algn="l" eaLnBrk="0" hangingPunct="0">
              <a:spcBef>
                <a:spcPts val="300"/>
              </a:spcBef>
              <a:buClr>
                <a:schemeClr val="accent2"/>
              </a:buClr>
              <a:buSzPct val="70000"/>
              <a:buFont typeface="Wingdings" charset="2"/>
              <a:buChar char=""/>
              <a:defRPr sz="2000">
                <a:solidFill>
                  <a:schemeClr val="tx1"/>
                </a:solidFill>
                <a:latin typeface="Gill Sans MT" charset="0"/>
                <a:ea typeface="맑은 고딕" charset="-127"/>
              </a:defRPr>
            </a:lvl5pPr>
            <a:lvl6pPr marL="25146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6pPr>
            <a:lvl7pPr marL="29718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7pPr>
            <a:lvl8pPr marL="34290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8pPr>
            <a:lvl9pPr marL="38862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9pPr>
          </a:lstStyle>
          <a:p>
            <a:pPr eaLnBrk="1" latinLnBrk="1" hangingPunct="1">
              <a:lnSpc>
                <a:spcPct val="70000"/>
              </a:lnSpc>
              <a:spcBef>
                <a:spcPct val="50000"/>
              </a:spcBef>
              <a:buClrTx/>
              <a:buSzTx/>
              <a:buFontTx/>
              <a:buNone/>
              <a:defRPr/>
            </a:pPr>
            <a:r>
              <a:rPr lang="en-US" altLang="ko-KR" sz="1400" b="1" u="none">
                <a:latin typeface="Tahoma" charset="0"/>
                <a:ea typeface="굴림" charset="-127"/>
              </a:rPr>
              <a:t>AS knows</a:t>
            </a:r>
            <a:r>
              <a:rPr lang="en-US" altLang="ko-KR" sz="1400" u="none">
                <a:latin typeface="Tahoma" charset="0"/>
                <a:ea typeface="굴림" charset="-127"/>
              </a:rPr>
              <a:t>:</a:t>
            </a:r>
          </a:p>
          <a:p>
            <a:pPr eaLnBrk="1" latinLnBrk="1" hangingPunct="1">
              <a:lnSpc>
                <a:spcPct val="70000"/>
              </a:lnSpc>
              <a:spcBef>
                <a:spcPct val="50000"/>
              </a:spcBef>
              <a:buClrTx/>
              <a:buSzTx/>
              <a:buFontTx/>
              <a:buChar char="-"/>
              <a:defRPr/>
            </a:pPr>
            <a:r>
              <a:rPr lang="en-US" altLang="ko-KR" sz="1400" u="none">
                <a:latin typeface="Tahoma" charset="0"/>
                <a:ea typeface="굴림" charset="-127"/>
              </a:rPr>
              <a:t> All user&amp; service names</a:t>
            </a:r>
          </a:p>
          <a:p>
            <a:pPr eaLnBrk="1" latinLnBrk="1" hangingPunct="1">
              <a:lnSpc>
                <a:spcPct val="70000"/>
              </a:lnSpc>
              <a:spcBef>
                <a:spcPct val="50000"/>
              </a:spcBef>
              <a:buClrTx/>
              <a:buSzTx/>
              <a:buFontTx/>
              <a:buChar char="-"/>
              <a:defRPr/>
            </a:pPr>
            <a:r>
              <a:rPr lang="en-US" altLang="ko-KR" sz="1400" u="none">
                <a:latin typeface="Tahoma" charset="0"/>
                <a:ea typeface="굴림" charset="-127"/>
              </a:rPr>
              <a:t> All users’ password</a:t>
            </a:r>
          </a:p>
        </p:txBody>
      </p:sp>
      <p:sp>
        <p:nvSpPr>
          <p:cNvPr id="27657" name="AutoShape 10">
            <a:extLst>
              <a:ext uri="{FF2B5EF4-FFF2-40B4-BE49-F238E27FC236}">
                <a16:creationId xmlns:a16="http://schemas.microsoft.com/office/drawing/2014/main" id="{B8648243-DF93-CF45-A4FF-FC2A9653D82F}"/>
              </a:ext>
            </a:extLst>
          </p:cNvPr>
          <p:cNvSpPr>
            <a:spLocks noChangeArrowheads="1"/>
          </p:cNvSpPr>
          <p:nvPr/>
        </p:nvSpPr>
        <p:spPr bwMode="auto">
          <a:xfrm>
            <a:off x="2771775" y="2205038"/>
            <a:ext cx="2016125" cy="863600"/>
          </a:xfrm>
          <a:prstGeom prst="flowChartAlternateProcess">
            <a:avLst/>
          </a:prstGeom>
          <a:solidFill>
            <a:srgbClr val="CCFFCC"/>
          </a:solidFill>
          <a:ln w="9525">
            <a:solidFill>
              <a:schemeClr val="tx1"/>
            </a:solidFill>
            <a:prstDash val="lgDash"/>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algn="l" eaLnBrk="0" hangingPunct="0">
              <a:spcBef>
                <a:spcPts val="600"/>
              </a:spcBef>
              <a:buClr>
                <a:srgbClr val="081DE8"/>
              </a:buClr>
              <a:buSzPct val="76000"/>
              <a:buBlip>
                <a:blip r:embed="rId3"/>
              </a:buBlip>
              <a:defRPr sz="3200">
                <a:solidFill>
                  <a:schemeClr val="tx1"/>
                </a:solidFill>
                <a:latin typeface="Gill Sans MT" charset="0"/>
                <a:ea typeface="맑은 고딕" charset="-127"/>
              </a:defRPr>
            </a:lvl1pPr>
            <a:lvl2pPr marL="742950" indent="-285750" algn="l" eaLnBrk="0" hangingPunct="0">
              <a:spcBef>
                <a:spcPts val="500"/>
              </a:spcBef>
              <a:buClr>
                <a:srgbClr val="0156FF"/>
              </a:buClr>
              <a:buSzPct val="76000"/>
              <a:buFont typeface="Wingdings" charset="2"/>
              <a:buChar char=""/>
              <a:defRPr sz="2800">
                <a:solidFill>
                  <a:schemeClr val="tx1"/>
                </a:solidFill>
                <a:latin typeface="Gill Sans MT" charset="0"/>
                <a:ea typeface="맑은 고딕" charset="-127"/>
              </a:defRPr>
            </a:lvl2pPr>
            <a:lvl3pPr marL="1143000" indent="-228600" algn="l" eaLnBrk="0" hangingPunct="0">
              <a:spcBef>
                <a:spcPts val="500"/>
              </a:spcBef>
              <a:buClr>
                <a:srgbClr val="00B0F0"/>
              </a:buClr>
              <a:buSzPct val="76000"/>
              <a:buFont typeface="Wingdings 3" charset="2"/>
              <a:buChar char=""/>
              <a:defRPr sz="2400">
                <a:solidFill>
                  <a:schemeClr val="tx1"/>
                </a:solidFill>
                <a:latin typeface="Gill Sans MT" charset="0"/>
                <a:ea typeface="맑은 고딕" charset="-127"/>
              </a:defRPr>
            </a:lvl3pPr>
            <a:lvl4pPr marL="1600200" indent="-228600" algn="l" eaLnBrk="0" hangingPunct="0">
              <a:spcBef>
                <a:spcPts val="400"/>
              </a:spcBef>
              <a:buClr>
                <a:srgbClr val="FFC000"/>
              </a:buClr>
              <a:buSzPct val="70000"/>
              <a:buFont typeface="Wingdings" charset="2"/>
              <a:buChar char=""/>
              <a:defRPr sz="2000">
                <a:solidFill>
                  <a:schemeClr val="tx1"/>
                </a:solidFill>
                <a:latin typeface="Gill Sans MT" charset="0"/>
                <a:ea typeface="맑은 고딕" charset="-127"/>
              </a:defRPr>
            </a:lvl4pPr>
            <a:lvl5pPr marL="2057400" indent="-228600" algn="l" eaLnBrk="0" hangingPunct="0">
              <a:spcBef>
                <a:spcPts val="300"/>
              </a:spcBef>
              <a:buClr>
                <a:schemeClr val="accent2"/>
              </a:buClr>
              <a:buSzPct val="70000"/>
              <a:buFont typeface="Wingdings" charset="2"/>
              <a:buChar char=""/>
              <a:defRPr sz="2000">
                <a:solidFill>
                  <a:schemeClr val="tx1"/>
                </a:solidFill>
                <a:latin typeface="Gill Sans MT" charset="0"/>
                <a:ea typeface="맑은 고딕" charset="-127"/>
              </a:defRPr>
            </a:lvl5pPr>
            <a:lvl6pPr marL="25146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6pPr>
            <a:lvl7pPr marL="29718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7pPr>
            <a:lvl8pPr marL="34290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8pPr>
            <a:lvl9pPr marL="38862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9pPr>
          </a:lstStyle>
          <a:p>
            <a:pPr eaLnBrk="1" latinLnBrk="1" hangingPunct="1">
              <a:spcBef>
                <a:spcPct val="0"/>
              </a:spcBef>
              <a:buClrTx/>
              <a:buSzTx/>
              <a:buFontTx/>
              <a:buNone/>
              <a:defRPr/>
            </a:pPr>
            <a:r>
              <a:rPr lang="en-US" altLang="ko-KR" sz="1200" b="1" u="none">
                <a:latin typeface="Arial Narrow" charset="0"/>
                <a:ea typeface="굴림" charset="-127"/>
              </a:rPr>
              <a:t>- User name</a:t>
            </a:r>
          </a:p>
          <a:p>
            <a:pPr eaLnBrk="1" latinLnBrk="1" hangingPunct="1">
              <a:spcBef>
                <a:spcPct val="0"/>
              </a:spcBef>
              <a:buClrTx/>
              <a:buSzTx/>
              <a:buFontTx/>
              <a:buNone/>
              <a:defRPr/>
            </a:pPr>
            <a:r>
              <a:rPr lang="en-US" altLang="ko-KR" sz="1200" b="1" u="none">
                <a:latin typeface="Arial Narrow" charset="0"/>
                <a:ea typeface="굴림" charset="-127"/>
              </a:rPr>
              <a:t>- TGS name &amp; Request for client authentication</a:t>
            </a:r>
          </a:p>
          <a:p>
            <a:pPr eaLnBrk="1" latinLnBrk="1" hangingPunct="1">
              <a:spcBef>
                <a:spcPct val="0"/>
              </a:spcBef>
              <a:buClrTx/>
              <a:buSzTx/>
              <a:buFontTx/>
              <a:buNone/>
              <a:defRPr/>
            </a:pPr>
            <a:r>
              <a:rPr lang="en-US" altLang="ko-KR" sz="1200" b="1" u="none">
                <a:latin typeface="Arial Narrow" charset="0"/>
                <a:ea typeface="굴림" charset="-127"/>
              </a:rPr>
              <a:t>- Current time</a:t>
            </a:r>
            <a:endParaRPr lang="ko-KR" altLang="en-US" sz="1200" b="1" u="none">
              <a:latin typeface="Arial Narrow" charset="0"/>
              <a:ea typeface="굴림" charset="-127"/>
            </a:endParaRPr>
          </a:p>
        </p:txBody>
      </p:sp>
      <p:sp>
        <p:nvSpPr>
          <p:cNvPr id="27658" name="Line 11">
            <a:extLst>
              <a:ext uri="{FF2B5EF4-FFF2-40B4-BE49-F238E27FC236}">
                <a16:creationId xmlns:a16="http://schemas.microsoft.com/office/drawing/2014/main" id="{8D77A2B4-77C4-F94E-BC0B-E0933233C991}"/>
              </a:ext>
            </a:extLst>
          </p:cNvPr>
          <p:cNvSpPr>
            <a:spLocks noChangeShapeType="1"/>
          </p:cNvSpPr>
          <p:nvPr/>
        </p:nvSpPr>
        <p:spPr bwMode="auto">
          <a:xfrm>
            <a:off x="2195513" y="3213100"/>
            <a:ext cx="3095625" cy="0"/>
          </a:xfrm>
          <a:prstGeom prst="line">
            <a:avLst/>
          </a:prstGeom>
          <a:noFill/>
          <a:ln w="38100">
            <a:solidFill>
              <a:srgbClr val="0099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r" eaLnBrk="1" latinLnBrk="1" hangingPunct="1">
              <a:defRPr/>
            </a:pPr>
            <a:endParaRPr lang="ko-KR" altLang="en-US">
              <a:latin typeface="굴림" charset="-127"/>
              <a:ea typeface="굴림" charset="-127"/>
            </a:endParaRPr>
          </a:p>
        </p:txBody>
      </p:sp>
      <p:sp>
        <p:nvSpPr>
          <p:cNvPr id="27659" name="Line 12">
            <a:extLst>
              <a:ext uri="{FF2B5EF4-FFF2-40B4-BE49-F238E27FC236}">
                <a16:creationId xmlns:a16="http://schemas.microsoft.com/office/drawing/2014/main" id="{DBEBF31D-E57A-E945-B4C9-809CD6F8CD1D}"/>
              </a:ext>
            </a:extLst>
          </p:cNvPr>
          <p:cNvSpPr>
            <a:spLocks noChangeShapeType="1"/>
          </p:cNvSpPr>
          <p:nvPr/>
        </p:nvSpPr>
        <p:spPr bwMode="auto">
          <a:xfrm flipH="1">
            <a:off x="2195513" y="3355975"/>
            <a:ext cx="2952750" cy="0"/>
          </a:xfrm>
          <a:prstGeom prst="line">
            <a:avLst/>
          </a:prstGeom>
          <a:noFill/>
          <a:ln w="381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r" eaLnBrk="1" latinLnBrk="1" hangingPunct="1">
              <a:defRPr/>
            </a:pPr>
            <a:endParaRPr lang="ko-KR" altLang="en-US">
              <a:latin typeface="굴림" charset="-127"/>
              <a:ea typeface="굴림" charset="-127"/>
            </a:endParaRPr>
          </a:p>
        </p:txBody>
      </p:sp>
      <p:sp>
        <p:nvSpPr>
          <p:cNvPr id="52235" name="Rectangle 13">
            <a:extLst>
              <a:ext uri="{FF2B5EF4-FFF2-40B4-BE49-F238E27FC236}">
                <a16:creationId xmlns:a16="http://schemas.microsoft.com/office/drawing/2014/main" id="{A84453A8-D3A5-6246-8276-738DBFDC3654}"/>
              </a:ext>
            </a:extLst>
          </p:cNvPr>
          <p:cNvSpPr>
            <a:spLocks noGrp="1"/>
          </p:cNvSpPr>
          <p:nvPr>
            <p:ph type="body" idx="4294967295"/>
          </p:nvPr>
        </p:nvSpPr>
        <p:spPr>
          <a:xfrm>
            <a:off x="323850" y="115888"/>
            <a:ext cx="8401050" cy="431800"/>
          </a:xfrm>
          <a:solidFill>
            <a:schemeClr val="bg1"/>
          </a:solidFill>
        </p:spPr>
        <p:txBody>
          <a:bodyPr/>
          <a:lstStyle/>
          <a:p>
            <a:pPr>
              <a:lnSpc>
                <a:spcPct val="90000"/>
              </a:lnSpc>
            </a:pPr>
            <a:r>
              <a:rPr lang="en-US" altLang="ko-KR" sz="2400"/>
              <a:t>Asking for a ticket(Ticket Granting Ticket) for talking to TGS</a:t>
            </a:r>
          </a:p>
        </p:txBody>
      </p:sp>
      <p:sp>
        <p:nvSpPr>
          <p:cNvPr id="27661" name="Rectangle 14">
            <a:extLst>
              <a:ext uri="{FF2B5EF4-FFF2-40B4-BE49-F238E27FC236}">
                <a16:creationId xmlns:a16="http://schemas.microsoft.com/office/drawing/2014/main" id="{5EFFE921-D217-6A42-98B9-FA84047A3C02}"/>
              </a:ext>
            </a:extLst>
          </p:cNvPr>
          <p:cNvSpPr>
            <a:spLocks noChangeArrowheads="1"/>
          </p:cNvSpPr>
          <p:nvPr/>
        </p:nvSpPr>
        <p:spPr bwMode="auto">
          <a:xfrm>
            <a:off x="1835150" y="4005263"/>
            <a:ext cx="86360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lvl1pPr algn="l" eaLnBrk="0" hangingPunct="0">
              <a:spcBef>
                <a:spcPts val="600"/>
              </a:spcBef>
              <a:buClr>
                <a:srgbClr val="081DE8"/>
              </a:buClr>
              <a:buSzPct val="76000"/>
              <a:buBlip>
                <a:blip r:embed="rId3"/>
              </a:buBlip>
              <a:defRPr sz="3200">
                <a:solidFill>
                  <a:schemeClr val="tx1"/>
                </a:solidFill>
                <a:latin typeface="Gill Sans MT" charset="0"/>
                <a:ea typeface="맑은 고딕" charset="-127"/>
              </a:defRPr>
            </a:lvl1pPr>
            <a:lvl2pPr marL="742950" indent="-285750" algn="l" eaLnBrk="0" hangingPunct="0">
              <a:spcBef>
                <a:spcPts val="500"/>
              </a:spcBef>
              <a:buClr>
                <a:srgbClr val="0156FF"/>
              </a:buClr>
              <a:buSzPct val="76000"/>
              <a:buFont typeface="Wingdings" charset="2"/>
              <a:buChar char=""/>
              <a:defRPr sz="2800">
                <a:solidFill>
                  <a:schemeClr val="tx1"/>
                </a:solidFill>
                <a:latin typeface="Gill Sans MT" charset="0"/>
                <a:ea typeface="맑은 고딕" charset="-127"/>
              </a:defRPr>
            </a:lvl2pPr>
            <a:lvl3pPr marL="1143000" indent="-228600" algn="l" eaLnBrk="0" hangingPunct="0">
              <a:spcBef>
                <a:spcPts val="500"/>
              </a:spcBef>
              <a:buClr>
                <a:srgbClr val="00B0F0"/>
              </a:buClr>
              <a:buSzPct val="76000"/>
              <a:buFont typeface="Wingdings 3" charset="2"/>
              <a:buChar char=""/>
              <a:defRPr sz="2400">
                <a:solidFill>
                  <a:schemeClr val="tx1"/>
                </a:solidFill>
                <a:latin typeface="Gill Sans MT" charset="0"/>
                <a:ea typeface="맑은 고딕" charset="-127"/>
              </a:defRPr>
            </a:lvl3pPr>
            <a:lvl4pPr marL="1600200" indent="-228600" algn="l" eaLnBrk="0" hangingPunct="0">
              <a:spcBef>
                <a:spcPts val="400"/>
              </a:spcBef>
              <a:buClr>
                <a:srgbClr val="FFC000"/>
              </a:buClr>
              <a:buSzPct val="70000"/>
              <a:buFont typeface="Wingdings" charset="2"/>
              <a:buChar char=""/>
              <a:defRPr sz="2000">
                <a:solidFill>
                  <a:schemeClr val="tx1"/>
                </a:solidFill>
                <a:latin typeface="Gill Sans MT" charset="0"/>
                <a:ea typeface="맑은 고딕" charset="-127"/>
              </a:defRPr>
            </a:lvl4pPr>
            <a:lvl5pPr marL="2057400" indent="-228600" algn="l" eaLnBrk="0" hangingPunct="0">
              <a:spcBef>
                <a:spcPts val="300"/>
              </a:spcBef>
              <a:buClr>
                <a:schemeClr val="accent2"/>
              </a:buClr>
              <a:buSzPct val="70000"/>
              <a:buFont typeface="Wingdings" charset="2"/>
              <a:buChar char=""/>
              <a:defRPr sz="2000">
                <a:solidFill>
                  <a:schemeClr val="tx1"/>
                </a:solidFill>
                <a:latin typeface="Gill Sans MT" charset="0"/>
                <a:ea typeface="맑은 고딕" charset="-127"/>
              </a:defRPr>
            </a:lvl5pPr>
            <a:lvl6pPr marL="25146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6pPr>
            <a:lvl7pPr marL="29718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7pPr>
            <a:lvl8pPr marL="34290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8pPr>
            <a:lvl9pPr marL="38862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9pPr>
          </a:lstStyle>
          <a:p>
            <a:pPr latinLnBrk="1">
              <a:lnSpc>
                <a:spcPct val="80000"/>
              </a:lnSpc>
              <a:buFontTx/>
              <a:buNone/>
              <a:defRPr/>
            </a:pPr>
            <a:r>
              <a:rPr lang="en-US" altLang="ko-KR" sz="1200" b="1" u="none">
                <a:latin typeface="Arial Narrow" charset="0"/>
              </a:rPr>
              <a:t>Encrypted with user’s password</a:t>
            </a:r>
            <a:endParaRPr lang="ko-KR" altLang="en-US" sz="1200" b="1" u="none">
              <a:latin typeface="Arial Narrow" charset="0"/>
            </a:endParaRPr>
          </a:p>
        </p:txBody>
      </p:sp>
      <p:sp>
        <p:nvSpPr>
          <p:cNvPr id="52237" name="Freeform 15">
            <a:extLst>
              <a:ext uri="{FF2B5EF4-FFF2-40B4-BE49-F238E27FC236}">
                <a16:creationId xmlns:a16="http://schemas.microsoft.com/office/drawing/2014/main" id="{9C71B929-CDC4-7A4D-A902-C07B77A1205C}"/>
              </a:ext>
            </a:extLst>
          </p:cNvPr>
          <p:cNvSpPr>
            <a:spLocks/>
          </p:cNvSpPr>
          <p:nvPr/>
        </p:nvSpPr>
        <p:spPr bwMode="auto">
          <a:xfrm>
            <a:off x="4787900" y="2060575"/>
            <a:ext cx="431800" cy="360363"/>
          </a:xfrm>
          <a:custGeom>
            <a:avLst/>
            <a:gdLst>
              <a:gd name="T0" fmla="*/ 0 w 453"/>
              <a:gd name="T1" fmla="*/ 2147483646 h 499"/>
              <a:gd name="T2" fmla="*/ 2147483646 w 453"/>
              <a:gd name="T3" fmla="*/ 2147483646 h 499"/>
              <a:gd name="T4" fmla="*/ 2147483646 w 453"/>
              <a:gd name="T5" fmla="*/ 2147483646 h 499"/>
              <a:gd name="T6" fmla="*/ 2147483646 w 453"/>
              <a:gd name="T7" fmla="*/ 0 h 49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3" h="499">
                <a:moveTo>
                  <a:pt x="0" y="499"/>
                </a:moveTo>
                <a:cubicBezTo>
                  <a:pt x="38" y="347"/>
                  <a:pt x="76" y="196"/>
                  <a:pt x="136" y="136"/>
                </a:cubicBezTo>
                <a:cubicBezTo>
                  <a:pt x="196" y="76"/>
                  <a:pt x="310" y="159"/>
                  <a:pt x="363" y="136"/>
                </a:cubicBezTo>
                <a:cubicBezTo>
                  <a:pt x="416" y="113"/>
                  <a:pt x="434" y="56"/>
                  <a:pt x="453" y="0"/>
                </a:cubicBezTo>
              </a:path>
            </a:pathLst>
          </a:custGeom>
          <a:noFill/>
          <a:ln w="12700" cap="flat" cmpd="sng">
            <a:solidFill>
              <a:srgbClr val="0000CC"/>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ko-KR" altLang="en-US"/>
          </a:p>
        </p:txBody>
      </p:sp>
      <p:sp>
        <p:nvSpPr>
          <p:cNvPr id="27663" name="Text Box 16">
            <a:extLst>
              <a:ext uri="{FF2B5EF4-FFF2-40B4-BE49-F238E27FC236}">
                <a16:creationId xmlns:a16="http://schemas.microsoft.com/office/drawing/2014/main" id="{EB538894-FCD4-D249-B76F-F413DE76C5A5}"/>
              </a:ext>
            </a:extLst>
          </p:cNvPr>
          <p:cNvSpPr txBox="1">
            <a:spLocks noChangeArrowheads="1"/>
          </p:cNvSpPr>
          <p:nvPr/>
        </p:nvSpPr>
        <p:spPr bwMode="auto">
          <a:xfrm>
            <a:off x="3887788" y="5229225"/>
            <a:ext cx="5256212" cy="1476375"/>
          </a:xfrm>
          <a:prstGeom prst="rect">
            <a:avLst/>
          </a:prstGeom>
          <a:solidFill>
            <a:srgbClr val="CCE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lvl1pPr marL="273050" indent="-273050" algn="l" eaLnBrk="0" hangingPunct="0">
              <a:spcBef>
                <a:spcPts val="600"/>
              </a:spcBef>
              <a:buClr>
                <a:srgbClr val="081DE8"/>
              </a:buClr>
              <a:buSzPct val="76000"/>
              <a:buBlip>
                <a:blip r:embed="rId3"/>
              </a:buBlip>
              <a:defRPr sz="3200">
                <a:solidFill>
                  <a:schemeClr val="tx1"/>
                </a:solidFill>
                <a:latin typeface="Gill Sans MT" charset="0"/>
                <a:ea typeface="맑은 고딕" charset="-127"/>
              </a:defRPr>
            </a:lvl1pPr>
            <a:lvl2pPr algn="l" eaLnBrk="0" hangingPunct="0">
              <a:spcBef>
                <a:spcPts val="500"/>
              </a:spcBef>
              <a:buClr>
                <a:srgbClr val="0156FF"/>
              </a:buClr>
              <a:buSzPct val="76000"/>
              <a:buFont typeface="Wingdings" charset="2"/>
              <a:buChar char=""/>
              <a:defRPr sz="2800">
                <a:solidFill>
                  <a:schemeClr val="tx1"/>
                </a:solidFill>
                <a:latin typeface="Gill Sans MT" charset="0"/>
                <a:ea typeface="맑은 고딕" charset="-127"/>
              </a:defRPr>
            </a:lvl2pPr>
            <a:lvl3pPr marL="1143000" indent="-228600" algn="l" eaLnBrk="0" hangingPunct="0">
              <a:spcBef>
                <a:spcPts val="500"/>
              </a:spcBef>
              <a:buClr>
                <a:srgbClr val="00B0F0"/>
              </a:buClr>
              <a:buSzPct val="76000"/>
              <a:buFont typeface="Wingdings 3" charset="2"/>
              <a:buChar char=""/>
              <a:defRPr sz="2400">
                <a:solidFill>
                  <a:schemeClr val="tx1"/>
                </a:solidFill>
                <a:latin typeface="Gill Sans MT" charset="0"/>
                <a:ea typeface="맑은 고딕" charset="-127"/>
              </a:defRPr>
            </a:lvl3pPr>
            <a:lvl4pPr marL="1600200" indent="-228600" algn="l" eaLnBrk="0" hangingPunct="0">
              <a:spcBef>
                <a:spcPts val="400"/>
              </a:spcBef>
              <a:buClr>
                <a:srgbClr val="FFC000"/>
              </a:buClr>
              <a:buSzPct val="70000"/>
              <a:buFont typeface="Wingdings" charset="2"/>
              <a:buChar char=""/>
              <a:defRPr sz="2000">
                <a:solidFill>
                  <a:schemeClr val="tx1"/>
                </a:solidFill>
                <a:latin typeface="Gill Sans MT" charset="0"/>
                <a:ea typeface="맑은 고딕" charset="-127"/>
              </a:defRPr>
            </a:lvl4pPr>
            <a:lvl5pPr marL="2057400" indent="-228600" algn="l" eaLnBrk="0" hangingPunct="0">
              <a:spcBef>
                <a:spcPts val="300"/>
              </a:spcBef>
              <a:buClr>
                <a:schemeClr val="accent2"/>
              </a:buClr>
              <a:buSzPct val="70000"/>
              <a:buFont typeface="Wingdings" charset="2"/>
              <a:buChar char=""/>
              <a:defRPr sz="2000">
                <a:solidFill>
                  <a:schemeClr val="tx1"/>
                </a:solidFill>
                <a:latin typeface="Gill Sans MT" charset="0"/>
                <a:ea typeface="맑은 고딕" charset="-127"/>
              </a:defRPr>
            </a:lvl5pPr>
            <a:lvl6pPr marL="25146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6pPr>
            <a:lvl7pPr marL="29718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7pPr>
            <a:lvl8pPr marL="34290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8pPr>
            <a:lvl9pPr marL="38862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9pPr>
          </a:lstStyle>
          <a:p>
            <a:pPr latinLnBrk="1">
              <a:lnSpc>
                <a:spcPct val="50000"/>
              </a:lnSpc>
              <a:buFontTx/>
              <a:buChar char="•"/>
              <a:defRPr/>
            </a:pPr>
            <a:r>
              <a:rPr kumimoji="0" lang="en-US" altLang="ko-KR" sz="1400" u="none"/>
              <a:t>AS finds the keys corresponding to the user name &amp; TGS name</a:t>
            </a:r>
          </a:p>
          <a:p>
            <a:pPr latinLnBrk="1">
              <a:lnSpc>
                <a:spcPct val="50000"/>
              </a:lnSpc>
              <a:buFontTx/>
              <a:buChar char="•"/>
              <a:defRPr/>
            </a:pPr>
            <a:r>
              <a:rPr kumimoji="0" lang="en-US" altLang="ko-KR" sz="1400" u="none"/>
              <a:t>AS creates a ticket which contains : </a:t>
            </a:r>
          </a:p>
          <a:p>
            <a:pPr lvl="1" latinLnBrk="1">
              <a:lnSpc>
                <a:spcPct val="50000"/>
              </a:lnSpc>
              <a:spcBef>
                <a:spcPts val="600"/>
              </a:spcBef>
              <a:buClr>
                <a:srgbClr val="081DE8"/>
              </a:buClr>
              <a:buFontTx/>
              <a:buChar char="-"/>
              <a:defRPr/>
            </a:pPr>
            <a:r>
              <a:rPr kumimoji="0" lang="en-US" altLang="ko-KR" sz="1400" u="none">
                <a:solidFill>
                  <a:srgbClr val="0000FF"/>
                </a:solidFill>
              </a:rPr>
              <a:t>User name</a:t>
            </a:r>
          </a:p>
          <a:p>
            <a:pPr lvl="1" latinLnBrk="1">
              <a:lnSpc>
                <a:spcPct val="50000"/>
              </a:lnSpc>
              <a:spcBef>
                <a:spcPts val="600"/>
              </a:spcBef>
              <a:buClr>
                <a:srgbClr val="081DE8"/>
              </a:buClr>
              <a:buFontTx/>
              <a:buChar char="-"/>
              <a:defRPr/>
            </a:pPr>
            <a:r>
              <a:rPr kumimoji="0" lang="en-US" altLang="ko-KR" sz="1400" u="none">
                <a:solidFill>
                  <a:srgbClr val="0000FF"/>
                </a:solidFill>
              </a:rPr>
              <a:t>TGS name</a:t>
            </a:r>
          </a:p>
          <a:p>
            <a:pPr lvl="1" latinLnBrk="1">
              <a:lnSpc>
                <a:spcPct val="50000"/>
              </a:lnSpc>
              <a:spcBef>
                <a:spcPts val="600"/>
              </a:spcBef>
              <a:buClr>
                <a:srgbClr val="081DE8"/>
              </a:buClr>
              <a:buFontTx/>
              <a:buChar char="-"/>
              <a:defRPr/>
            </a:pPr>
            <a:r>
              <a:rPr kumimoji="0" lang="en-US" altLang="ko-KR" sz="1400" u="none">
                <a:solidFill>
                  <a:srgbClr val="0000FF"/>
                </a:solidFill>
              </a:rPr>
              <a:t>Client network address</a:t>
            </a:r>
          </a:p>
          <a:p>
            <a:pPr lvl="1" latinLnBrk="1">
              <a:lnSpc>
                <a:spcPct val="50000"/>
              </a:lnSpc>
              <a:spcBef>
                <a:spcPts val="600"/>
              </a:spcBef>
              <a:buClr>
                <a:srgbClr val="081DE8"/>
              </a:buClr>
              <a:buFontTx/>
              <a:buChar char="-"/>
              <a:defRPr/>
            </a:pPr>
            <a:r>
              <a:rPr kumimoji="0" lang="en-US" altLang="ko-KR" sz="1400" u="none">
                <a:solidFill>
                  <a:srgbClr val="0000FF"/>
                </a:solidFill>
              </a:rPr>
              <a:t>TGS session key</a:t>
            </a:r>
          </a:p>
          <a:p>
            <a:pPr latinLnBrk="1">
              <a:lnSpc>
                <a:spcPct val="50000"/>
              </a:lnSpc>
              <a:buFontTx/>
              <a:buChar char="•"/>
              <a:defRPr/>
            </a:pPr>
            <a:r>
              <a:rPr kumimoji="0" lang="en-US" altLang="ko-KR" sz="1400" u="none"/>
              <a:t>AS seals the ticket with the TGS secret key </a:t>
            </a:r>
          </a:p>
          <a:p>
            <a:pPr latinLnBrk="1">
              <a:lnSpc>
                <a:spcPct val="50000"/>
              </a:lnSpc>
              <a:buFontTx/>
              <a:buChar char="•"/>
              <a:defRPr/>
            </a:pPr>
            <a:r>
              <a:rPr kumimoji="0" lang="en-US" altLang="ko-KR" sz="1400" u="none"/>
              <a:t>TGT = Ticket for TGS </a:t>
            </a:r>
          </a:p>
        </p:txBody>
      </p:sp>
      <p:sp>
        <p:nvSpPr>
          <p:cNvPr id="166929" name="AutoShape 17">
            <a:extLst>
              <a:ext uri="{FF2B5EF4-FFF2-40B4-BE49-F238E27FC236}">
                <a16:creationId xmlns:a16="http://schemas.microsoft.com/office/drawing/2014/main" id="{0B80C205-3A87-5748-8E39-2D3848CA7F50}"/>
              </a:ext>
            </a:extLst>
          </p:cNvPr>
          <p:cNvSpPr>
            <a:spLocks noChangeArrowheads="1"/>
          </p:cNvSpPr>
          <p:nvPr/>
        </p:nvSpPr>
        <p:spPr bwMode="auto">
          <a:xfrm>
            <a:off x="3813175" y="3429000"/>
            <a:ext cx="1655763" cy="1258888"/>
          </a:xfrm>
          <a:prstGeom prst="flowChartAlternateProcess">
            <a:avLst/>
          </a:prstGeom>
          <a:solidFill>
            <a:srgbClr val="CCFFCC"/>
          </a:solidFill>
          <a:ln w="28575">
            <a:solidFill>
              <a:srgbClr val="F95817"/>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latinLnBrk="1" hangingPunct="1">
              <a:buFontTx/>
              <a:buChar char="-"/>
              <a:defRPr/>
            </a:pPr>
            <a:r>
              <a:rPr lang="en-US" altLang="ko-KR" sz="1400" b="1" u="none">
                <a:solidFill>
                  <a:srgbClr val="FF0000"/>
                </a:solidFill>
                <a:latin typeface="Arial Narrow" pitchFamily="34" charset="0"/>
                <a:ea typeface="굴림" pitchFamily="50" charset="-127"/>
              </a:rPr>
              <a:t>Ticket Granting Ticket (TGT)</a:t>
            </a:r>
            <a:r>
              <a:rPr lang="en-US" altLang="ko-KR" sz="1400" b="1" u="none">
                <a:solidFill>
                  <a:srgbClr val="FF0000"/>
                </a:solidFill>
                <a:effectLst>
                  <a:outerShdw blurRad="38100" dist="38100" dir="2700000" algn="tl">
                    <a:srgbClr val="000000"/>
                  </a:outerShdw>
                </a:effectLst>
                <a:latin typeface="Arial Narrow" pitchFamily="34" charset="0"/>
                <a:ea typeface="굴림" pitchFamily="50" charset="-127"/>
              </a:rPr>
              <a:t> :</a:t>
            </a:r>
            <a:r>
              <a:rPr lang="en-US" altLang="ko-KR" sz="1200" b="1" u="none">
                <a:solidFill>
                  <a:srgbClr val="FF0000"/>
                </a:solidFill>
                <a:latin typeface="Arial Narrow" pitchFamily="34" charset="0"/>
                <a:ea typeface="굴림" pitchFamily="50" charset="-127"/>
              </a:rPr>
              <a:t> </a:t>
            </a:r>
          </a:p>
          <a:p>
            <a:pPr marL="179388" lvl="1" eaLnBrk="1" latinLnBrk="1" hangingPunct="1">
              <a:buFontTx/>
              <a:buChar char="-"/>
              <a:defRPr/>
            </a:pPr>
            <a:r>
              <a:rPr lang="en-US" altLang="ko-KR" sz="1200" b="1" u="none">
                <a:solidFill>
                  <a:srgbClr val="0000FF"/>
                </a:solidFill>
                <a:latin typeface="Arial Narrow" pitchFamily="34" charset="0"/>
                <a:ea typeface="굴림" pitchFamily="50" charset="-127"/>
              </a:rPr>
              <a:t> user name </a:t>
            </a:r>
          </a:p>
          <a:p>
            <a:pPr marL="179388" lvl="1" eaLnBrk="1" latinLnBrk="1" hangingPunct="1">
              <a:buFontTx/>
              <a:buChar char="-"/>
              <a:defRPr/>
            </a:pPr>
            <a:r>
              <a:rPr lang="en-US" altLang="ko-KR" sz="1200" b="1" u="none">
                <a:solidFill>
                  <a:srgbClr val="0000FF"/>
                </a:solidFill>
                <a:latin typeface="Arial Narrow" pitchFamily="34" charset="0"/>
                <a:ea typeface="굴림" pitchFamily="50" charset="-127"/>
              </a:rPr>
              <a:t> TGS name</a:t>
            </a:r>
          </a:p>
          <a:p>
            <a:pPr marL="179388" lvl="1" eaLnBrk="1" latinLnBrk="1" hangingPunct="1">
              <a:buFontTx/>
              <a:buChar char="-"/>
              <a:defRPr/>
            </a:pPr>
            <a:r>
              <a:rPr lang="en-US" altLang="ko-KR" sz="1200" b="1" u="none">
                <a:solidFill>
                  <a:srgbClr val="0000FF"/>
                </a:solidFill>
                <a:latin typeface="Arial Narrow" pitchFamily="34" charset="0"/>
                <a:ea typeface="굴림" pitchFamily="50" charset="-127"/>
              </a:rPr>
              <a:t> net address</a:t>
            </a:r>
          </a:p>
          <a:p>
            <a:pPr marL="179388" lvl="1" eaLnBrk="1" latinLnBrk="1" hangingPunct="1">
              <a:buFontTx/>
              <a:buChar char="-"/>
              <a:defRPr/>
            </a:pPr>
            <a:r>
              <a:rPr lang="en-US" altLang="ko-KR" sz="1200" b="1" u="none">
                <a:solidFill>
                  <a:srgbClr val="FF0000"/>
                </a:solidFill>
                <a:latin typeface="Arial Narrow" pitchFamily="34" charset="0"/>
                <a:ea typeface="굴림" pitchFamily="50" charset="-127"/>
              </a:rPr>
              <a:t> TGS session key</a:t>
            </a:r>
            <a:endParaRPr lang="ko-KR" altLang="en-US" sz="1200" b="1" u="none">
              <a:solidFill>
                <a:srgbClr val="FF0000"/>
              </a:solidFill>
              <a:latin typeface="Arial Narrow" pitchFamily="34" charset="0"/>
              <a:ea typeface="굴림" pitchFamily="50" charset="-127"/>
            </a:endParaRPr>
          </a:p>
        </p:txBody>
      </p:sp>
      <p:sp>
        <p:nvSpPr>
          <p:cNvPr id="27665" name="Rectangle 18">
            <a:extLst>
              <a:ext uri="{FF2B5EF4-FFF2-40B4-BE49-F238E27FC236}">
                <a16:creationId xmlns:a16="http://schemas.microsoft.com/office/drawing/2014/main" id="{62B3E1C8-88DA-CD44-9F6E-414A948582EC}"/>
              </a:ext>
            </a:extLst>
          </p:cNvPr>
          <p:cNvSpPr>
            <a:spLocks noChangeArrowheads="1"/>
          </p:cNvSpPr>
          <p:nvPr/>
        </p:nvSpPr>
        <p:spPr bwMode="auto">
          <a:xfrm>
            <a:off x="2843213" y="4797425"/>
            <a:ext cx="86360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lvl1pPr algn="l" eaLnBrk="0" hangingPunct="0">
              <a:spcBef>
                <a:spcPts val="600"/>
              </a:spcBef>
              <a:buClr>
                <a:srgbClr val="081DE8"/>
              </a:buClr>
              <a:buSzPct val="76000"/>
              <a:buBlip>
                <a:blip r:embed="rId3"/>
              </a:buBlip>
              <a:defRPr sz="3200">
                <a:solidFill>
                  <a:schemeClr val="tx1"/>
                </a:solidFill>
                <a:latin typeface="Gill Sans MT" charset="0"/>
                <a:ea typeface="맑은 고딕" charset="-127"/>
              </a:defRPr>
            </a:lvl1pPr>
            <a:lvl2pPr marL="742950" indent="-285750" algn="l" eaLnBrk="0" hangingPunct="0">
              <a:spcBef>
                <a:spcPts val="500"/>
              </a:spcBef>
              <a:buClr>
                <a:srgbClr val="0156FF"/>
              </a:buClr>
              <a:buSzPct val="76000"/>
              <a:buFont typeface="Wingdings" charset="2"/>
              <a:buChar char=""/>
              <a:defRPr sz="2800">
                <a:solidFill>
                  <a:schemeClr val="tx1"/>
                </a:solidFill>
                <a:latin typeface="Gill Sans MT" charset="0"/>
                <a:ea typeface="맑은 고딕" charset="-127"/>
              </a:defRPr>
            </a:lvl2pPr>
            <a:lvl3pPr marL="1143000" indent="-228600" algn="l" eaLnBrk="0" hangingPunct="0">
              <a:spcBef>
                <a:spcPts val="500"/>
              </a:spcBef>
              <a:buClr>
                <a:srgbClr val="00B0F0"/>
              </a:buClr>
              <a:buSzPct val="76000"/>
              <a:buFont typeface="Wingdings 3" charset="2"/>
              <a:buChar char=""/>
              <a:defRPr sz="2400">
                <a:solidFill>
                  <a:schemeClr val="tx1"/>
                </a:solidFill>
                <a:latin typeface="Gill Sans MT" charset="0"/>
                <a:ea typeface="맑은 고딕" charset="-127"/>
              </a:defRPr>
            </a:lvl3pPr>
            <a:lvl4pPr marL="1600200" indent="-228600" algn="l" eaLnBrk="0" hangingPunct="0">
              <a:spcBef>
                <a:spcPts val="400"/>
              </a:spcBef>
              <a:buClr>
                <a:srgbClr val="FFC000"/>
              </a:buClr>
              <a:buSzPct val="70000"/>
              <a:buFont typeface="Wingdings" charset="2"/>
              <a:buChar char=""/>
              <a:defRPr sz="2000">
                <a:solidFill>
                  <a:schemeClr val="tx1"/>
                </a:solidFill>
                <a:latin typeface="Gill Sans MT" charset="0"/>
                <a:ea typeface="맑은 고딕" charset="-127"/>
              </a:defRPr>
            </a:lvl4pPr>
            <a:lvl5pPr marL="2057400" indent="-228600" algn="l" eaLnBrk="0" hangingPunct="0">
              <a:spcBef>
                <a:spcPts val="300"/>
              </a:spcBef>
              <a:buClr>
                <a:schemeClr val="accent2"/>
              </a:buClr>
              <a:buSzPct val="70000"/>
              <a:buFont typeface="Wingdings" charset="2"/>
              <a:buChar char=""/>
              <a:defRPr sz="2000">
                <a:solidFill>
                  <a:schemeClr val="tx1"/>
                </a:solidFill>
                <a:latin typeface="Gill Sans MT" charset="0"/>
                <a:ea typeface="맑은 고딕" charset="-127"/>
              </a:defRPr>
            </a:lvl5pPr>
            <a:lvl6pPr marL="25146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6pPr>
            <a:lvl7pPr marL="29718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7pPr>
            <a:lvl8pPr marL="34290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8pPr>
            <a:lvl9pPr marL="38862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9pPr>
          </a:lstStyle>
          <a:p>
            <a:pPr latinLnBrk="1">
              <a:lnSpc>
                <a:spcPct val="80000"/>
              </a:lnSpc>
              <a:buFontTx/>
              <a:buNone/>
              <a:defRPr/>
            </a:pPr>
            <a:r>
              <a:rPr lang="en-US" altLang="ko-KR" sz="1200" b="1" u="none">
                <a:latin typeface="Arial Narrow" charset="0"/>
              </a:rPr>
              <a:t>Encrypted with </a:t>
            </a:r>
            <a:r>
              <a:rPr lang="en-US" altLang="ko-KR" sz="1200" b="1" u="none">
                <a:solidFill>
                  <a:srgbClr val="0000FF"/>
                </a:solidFill>
                <a:latin typeface="Arial Narrow" charset="0"/>
              </a:rPr>
              <a:t>TGS key</a:t>
            </a:r>
          </a:p>
        </p:txBody>
      </p:sp>
      <p:sp>
        <p:nvSpPr>
          <p:cNvPr id="27666" name="Rectangle 19">
            <a:extLst>
              <a:ext uri="{FF2B5EF4-FFF2-40B4-BE49-F238E27FC236}">
                <a16:creationId xmlns:a16="http://schemas.microsoft.com/office/drawing/2014/main" id="{0C02B3B5-551B-7F42-A258-DD29C6A29AE3}"/>
              </a:ext>
            </a:extLst>
          </p:cNvPr>
          <p:cNvSpPr>
            <a:spLocks noChangeArrowheads="1"/>
          </p:cNvSpPr>
          <p:nvPr/>
        </p:nvSpPr>
        <p:spPr bwMode="auto">
          <a:xfrm>
            <a:off x="3276600" y="3860800"/>
            <a:ext cx="504825"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rIns="0">
            <a:spAutoFit/>
          </a:bodyPr>
          <a:lstStyle>
            <a:lvl1pPr algn="l" eaLnBrk="0" hangingPunct="0">
              <a:spcBef>
                <a:spcPts val="600"/>
              </a:spcBef>
              <a:buClr>
                <a:srgbClr val="081DE8"/>
              </a:buClr>
              <a:buSzPct val="76000"/>
              <a:buBlip>
                <a:blip r:embed="rId3"/>
              </a:buBlip>
              <a:defRPr sz="3200">
                <a:solidFill>
                  <a:schemeClr val="tx1"/>
                </a:solidFill>
                <a:latin typeface="Gill Sans MT" charset="0"/>
                <a:ea typeface="맑은 고딕" charset="-127"/>
              </a:defRPr>
            </a:lvl1pPr>
            <a:lvl2pPr marL="742950" indent="-285750" algn="l" eaLnBrk="0" hangingPunct="0">
              <a:spcBef>
                <a:spcPts val="500"/>
              </a:spcBef>
              <a:buClr>
                <a:srgbClr val="0156FF"/>
              </a:buClr>
              <a:buSzPct val="76000"/>
              <a:buFont typeface="Wingdings" charset="2"/>
              <a:buChar char=""/>
              <a:defRPr sz="2800">
                <a:solidFill>
                  <a:schemeClr val="tx1"/>
                </a:solidFill>
                <a:latin typeface="Gill Sans MT" charset="0"/>
                <a:ea typeface="맑은 고딕" charset="-127"/>
              </a:defRPr>
            </a:lvl2pPr>
            <a:lvl3pPr marL="1143000" indent="-228600" algn="l" eaLnBrk="0" hangingPunct="0">
              <a:spcBef>
                <a:spcPts val="500"/>
              </a:spcBef>
              <a:buClr>
                <a:srgbClr val="00B0F0"/>
              </a:buClr>
              <a:buSzPct val="76000"/>
              <a:buFont typeface="Wingdings 3" charset="2"/>
              <a:buChar char=""/>
              <a:defRPr sz="2400">
                <a:solidFill>
                  <a:schemeClr val="tx1"/>
                </a:solidFill>
                <a:latin typeface="Gill Sans MT" charset="0"/>
                <a:ea typeface="맑은 고딕" charset="-127"/>
              </a:defRPr>
            </a:lvl3pPr>
            <a:lvl4pPr marL="1600200" indent="-228600" algn="l" eaLnBrk="0" hangingPunct="0">
              <a:spcBef>
                <a:spcPts val="400"/>
              </a:spcBef>
              <a:buClr>
                <a:srgbClr val="FFC000"/>
              </a:buClr>
              <a:buSzPct val="70000"/>
              <a:buFont typeface="Wingdings" charset="2"/>
              <a:buChar char=""/>
              <a:defRPr sz="2000">
                <a:solidFill>
                  <a:schemeClr val="tx1"/>
                </a:solidFill>
                <a:latin typeface="Gill Sans MT" charset="0"/>
                <a:ea typeface="맑은 고딕" charset="-127"/>
              </a:defRPr>
            </a:lvl4pPr>
            <a:lvl5pPr marL="2057400" indent="-228600" algn="l" eaLnBrk="0" hangingPunct="0">
              <a:spcBef>
                <a:spcPts val="300"/>
              </a:spcBef>
              <a:buClr>
                <a:schemeClr val="accent2"/>
              </a:buClr>
              <a:buSzPct val="70000"/>
              <a:buFont typeface="Wingdings" charset="2"/>
              <a:buChar char=""/>
              <a:defRPr sz="2000">
                <a:solidFill>
                  <a:schemeClr val="tx1"/>
                </a:solidFill>
                <a:latin typeface="Gill Sans MT" charset="0"/>
                <a:ea typeface="맑은 고딕" charset="-127"/>
              </a:defRPr>
            </a:lvl5pPr>
            <a:lvl6pPr marL="25146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6pPr>
            <a:lvl7pPr marL="29718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7pPr>
            <a:lvl8pPr marL="34290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8pPr>
            <a:lvl9pPr marL="38862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9pPr>
          </a:lstStyle>
          <a:p>
            <a:pPr latinLnBrk="1">
              <a:lnSpc>
                <a:spcPct val="80000"/>
              </a:lnSpc>
              <a:buFontTx/>
              <a:buNone/>
              <a:defRPr/>
            </a:pPr>
            <a:r>
              <a:rPr lang="en-US" altLang="ko-KR" sz="1200" b="1" u="none">
                <a:solidFill>
                  <a:srgbClr val="FF0000"/>
                </a:solidFill>
                <a:latin typeface="Arial Narrow" charset="0"/>
              </a:rPr>
              <a:t>TGS session key</a:t>
            </a:r>
            <a:endParaRPr lang="ko-KR" altLang="en-US" sz="1200" b="1" u="none">
              <a:solidFill>
                <a:srgbClr val="FF0000"/>
              </a:solidFill>
              <a:latin typeface="Arial Narrow" charset="0"/>
            </a:endParaRPr>
          </a:p>
        </p:txBody>
      </p:sp>
      <p:sp>
        <p:nvSpPr>
          <p:cNvPr id="27667" name="AutoShape 20">
            <a:extLst>
              <a:ext uri="{FF2B5EF4-FFF2-40B4-BE49-F238E27FC236}">
                <a16:creationId xmlns:a16="http://schemas.microsoft.com/office/drawing/2014/main" id="{790F5973-DB08-814D-905A-765E2C2505A8}"/>
              </a:ext>
            </a:extLst>
          </p:cNvPr>
          <p:cNvSpPr>
            <a:spLocks noChangeArrowheads="1"/>
          </p:cNvSpPr>
          <p:nvPr/>
        </p:nvSpPr>
        <p:spPr bwMode="auto">
          <a:xfrm>
            <a:off x="323850" y="4652963"/>
            <a:ext cx="2447925" cy="1871662"/>
          </a:xfrm>
          <a:prstGeom prst="wedgeRoundRectCallout">
            <a:avLst>
              <a:gd name="adj1" fmla="val -25745"/>
              <a:gd name="adj2" fmla="val -76889"/>
              <a:gd name="adj3" fmla="val 16667"/>
            </a:avLst>
          </a:prstGeom>
          <a:solidFill>
            <a:srgbClr val="CC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8000" rIns="18000"/>
          <a:lstStyle>
            <a:lvl1pPr algn="l" eaLnBrk="0" hangingPunct="0">
              <a:spcBef>
                <a:spcPts val="600"/>
              </a:spcBef>
              <a:buClr>
                <a:srgbClr val="081DE8"/>
              </a:buClr>
              <a:buSzPct val="76000"/>
              <a:buBlip>
                <a:blip r:embed="rId3"/>
              </a:buBlip>
              <a:defRPr sz="3200">
                <a:solidFill>
                  <a:schemeClr val="tx1"/>
                </a:solidFill>
                <a:latin typeface="Gill Sans MT" charset="0"/>
                <a:ea typeface="맑은 고딕" charset="-127"/>
              </a:defRPr>
            </a:lvl1pPr>
            <a:lvl2pPr marL="742950" indent="-285750" algn="l" eaLnBrk="0" hangingPunct="0">
              <a:spcBef>
                <a:spcPts val="500"/>
              </a:spcBef>
              <a:buClr>
                <a:srgbClr val="0156FF"/>
              </a:buClr>
              <a:buSzPct val="76000"/>
              <a:buFont typeface="Wingdings" charset="2"/>
              <a:buChar char=""/>
              <a:defRPr sz="2800">
                <a:solidFill>
                  <a:schemeClr val="tx1"/>
                </a:solidFill>
                <a:latin typeface="Gill Sans MT" charset="0"/>
                <a:ea typeface="맑은 고딕" charset="-127"/>
              </a:defRPr>
            </a:lvl2pPr>
            <a:lvl3pPr marL="1143000" indent="-228600" algn="l" eaLnBrk="0" hangingPunct="0">
              <a:spcBef>
                <a:spcPts val="500"/>
              </a:spcBef>
              <a:buClr>
                <a:srgbClr val="00B0F0"/>
              </a:buClr>
              <a:buSzPct val="76000"/>
              <a:buFont typeface="Wingdings 3" charset="2"/>
              <a:buChar char=""/>
              <a:defRPr sz="2400">
                <a:solidFill>
                  <a:schemeClr val="tx1"/>
                </a:solidFill>
                <a:latin typeface="Gill Sans MT" charset="0"/>
                <a:ea typeface="맑은 고딕" charset="-127"/>
              </a:defRPr>
            </a:lvl3pPr>
            <a:lvl4pPr marL="1600200" indent="-228600" algn="l" eaLnBrk="0" hangingPunct="0">
              <a:spcBef>
                <a:spcPts val="400"/>
              </a:spcBef>
              <a:buClr>
                <a:srgbClr val="FFC000"/>
              </a:buClr>
              <a:buSzPct val="70000"/>
              <a:buFont typeface="Wingdings" charset="2"/>
              <a:buChar char=""/>
              <a:defRPr sz="2000">
                <a:solidFill>
                  <a:schemeClr val="tx1"/>
                </a:solidFill>
                <a:latin typeface="Gill Sans MT" charset="0"/>
                <a:ea typeface="맑은 고딕" charset="-127"/>
              </a:defRPr>
            </a:lvl4pPr>
            <a:lvl5pPr marL="2057400" indent="-228600" algn="l" eaLnBrk="0" hangingPunct="0">
              <a:spcBef>
                <a:spcPts val="300"/>
              </a:spcBef>
              <a:buClr>
                <a:schemeClr val="accent2"/>
              </a:buClr>
              <a:buSzPct val="70000"/>
              <a:buFont typeface="Wingdings" charset="2"/>
              <a:buChar char=""/>
              <a:defRPr sz="2000">
                <a:solidFill>
                  <a:schemeClr val="tx1"/>
                </a:solidFill>
                <a:latin typeface="Gill Sans MT" charset="0"/>
                <a:ea typeface="맑은 고딕" charset="-127"/>
              </a:defRPr>
            </a:lvl5pPr>
            <a:lvl6pPr marL="25146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6pPr>
            <a:lvl7pPr marL="29718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7pPr>
            <a:lvl8pPr marL="34290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8pPr>
            <a:lvl9pPr marL="38862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9pPr>
          </a:lstStyle>
          <a:p>
            <a:pPr latinLnBrk="1">
              <a:lnSpc>
                <a:spcPct val="80000"/>
              </a:lnSpc>
              <a:buFontTx/>
              <a:buChar char="•"/>
              <a:defRPr/>
            </a:pPr>
            <a:r>
              <a:rPr kumimoji="0" lang="en-US" altLang="ko-KR" sz="1400" u="none"/>
              <a:t> Client decrypts the message using user’s password (key)</a:t>
            </a:r>
          </a:p>
          <a:p>
            <a:pPr latinLnBrk="1">
              <a:lnSpc>
                <a:spcPct val="80000"/>
              </a:lnSpc>
              <a:buFontTx/>
              <a:buChar char="•"/>
              <a:defRPr/>
            </a:pPr>
            <a:r>
              <a:rPr kumimoji="0" lang="en-US" altLang="ko-KR" sz="1400" u="none"/>
              <a:t> the client now has a TGS session key &amp; Ticket (TGT) that can be used to contact the TGS </a:t>
            </a:r>
          </a:p>
          <a:p>
            <a:pPr latinLnBrk="1">
              <a:lnSpc>
                <a:spcPct val="80000"/>
              </a:lnSpc>
              <a:buFontTx/>
              <a:buChar char="•"/>
              <a:defRPr/>
            </a:pPr>
            <a:r>
              <a:rPr kumimoji="0" lang="en-US" altLang="ko-KR" sz="1400" u="none"/>
              <a:t> Client can’t see inside the ticket since the client does not know the TGS key </a:t>
            </a:r>
          </a:p>
        </p:txBody>
      </p:sp>
      <p:sp>
        <p:nvSpPr>
          <p:cNvPr id="52243" name="Freeform 21">
            <a:extLst>
              <a:ext uri="{FF2B5EF4-FFF2-40B4-BE49-F238E27FC236}">
                <a16:creationId xmlns:a16="http://schemas.microsoft.com/office/drawing/2014/main" id="{B7A90F21-4E09-7342-9407-A7F9FC36DD24}"/>
              </a:ext>
            </a:extLst>
          </p:cNvPr>
          <p:cNvSpPr>
            <a:spLocks/>
          </p:cNvSpPr>
          <p:nvPr/>
        </p:nvSpPr>
        <p:spPr bwMode="auto">
          <a:xfrm>
            <a:off x="2484438" y="3789363"/>
            <a:ext cx="647700" cy="287337"/>
          </a:xfrm>
          <a:custGeom>
            <a:avLst/>
            <a:gdLst>
              <a:gd name="T0" fmla="*/ 0 w 453"/>
              <a:gd name="T1" fmla="*/ 2147483646 h 499"/>
              <a:gd name="T2" fmla="*/ 2147483646 w 453"/>
              <a:gd name="T3" fmla="*/ 2147483646 h 499"/>
              <a:gd name="T4" fmla="*/ 2147483646 w 453"/>
              <a:gd name="T5" fmla="*/ 2147483646 h 499"/>
              <a:gd name="T6" fmla="*/ 2147483646 w 453"/>
              <a:gd name="T7" fmla="*/ 0 h 49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3" h="499">
                <a:moveTo>
                  <a:pt x="0" y="499"/>
                </a:moveTo>
                <a:cubicBezTo>
                  <a:pt x="38" y="347"/>
                  <a:pt x="76" y="196"/>
                  <a:pt x="136" y="136"/>
                </a:cubicBezTo>
                <a:cubicBezTo>
                  <a:pt x="196" y="76"/>
                  <a:pt x="310" y="159"/>
                  <a:pt x="363" y="136"/>
                </a:cubicBezTo>
                <a:cubicBezTo>
                  <a:pt x="416" y="113"/>
                  <a:pt x="434" y="56"/>
                  <a:pt x="453" y="0"/>
                </a:cubicBezTo>
              </a:path>
            </a:pathLst>
          </a:custGeom>
          <a:noFill/>
          <a:ln w="285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ko-KR" altLang="en-US"/>
          </a:p>
        </p:txBody>
      </p:sp>
      <p:sp>
        <p:nvSpPr>
          <p:cNvPr id="52244" name="Freeform 22">
            <a:extLst>
              <a:ext uri="{FF2B5EF4-FFF2-40B4-BE49-F238E27FC236}">
                <a16:creationId xmlns:a16="http://schemas.microsoft.com/office/drawing/2014/main" id="{7C4D0C51-8F85-8E46-9514-8F1B6C4ECC7E}"/>
              </a:ext>
            </a:extLst>
          </p:cNvPr>
          <p:cNvSpPr>
            <a:spLocks/>
          </p:cNvSpPr>
          <p:nvPr/>
        </p:nvSpPr>
        <p:spPr bwMode="auto">
          <a:xfrm>
            <a:off x="3563938" y="4652963"/>
            <a:ext cx="360362" cy="431800"/>
          </a:xfrm>
          <a:custGeom>
            <a:avLst/>
            <a:gdLst>
              <a:gd name="T0" fmla="*/ 0 w 453"/>
              <a:gd name="T1" fmla="*/ 2147483646 h 499"/>
              <a:gd name="T2" fmla="*/ 2147483646 w 453"/>
              <a:gd name="T3" fmla="*/ 2147483646 h 499"/>
              <a:gd name="T4" fmla="*/ 2147483646 w 453"/>
              <a:gd name="T5" fmla="*/ 2147483646 h 499"/>
              <a:gd name="T6" fmla="*/ 2147483646 w 453"/>
              <a:gd name="T7" fmla="*/ 0 h 49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3" h="499">
                <a:moveTo>
                  <a:pt x="0" y="499"/>
                </a:moveTo>
                <a:cubicBezTo>
                  <a:pt x="38" y="347"/>
                  <a:pt x="76" y="196"/>
                  <a:pt x="136" y="136"/>
                </a:cubicBezTo>
                <a:cubicBezTo>
                  <a:pt x="196" y="76"/>
                  <a:pt x="310" y="159"/>
                  <a:pt x="363" y="136"/>
                </a:cubicBezTo>
                <a:cubicBezTo>
                  <a:pt x="416" y="113"/>
                  <a:pt x="434" y="56"/>
                  <a:pt x="453" y="0"/>
                </a:cubicBezTo>
              </a:path>
            </a:pathLst>
          </a:custGeom>
          <a:noFill/>
          <a:ln w="28575" cap="flat"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ko-KR" altLang="en-US"/>
          </a:p>
        </p:txBody>
      </p:sp>
      <p:pic>
        <p:nvPicPr>
          <p:cNvPr id="27670" name="Picture 23">
            <a:extLst>
              <a:ext uri="{FF2B5EF4-FFF2-40B4-BE49-F238E27FC236}">
                <a16:creationId xmlns:a16="http://schemas.microsoft.com/office/drawing/2014/main" id="{2183A15A-8DF3-CD4D-95C3-817488945C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913" y="620713"/>
            <a:ext cx="5972175" cy="1152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7671" name="Text Box 24">
            <a:extLst>
              <a:ext uri="{FF2B5EF4-FFF2-40B4-BE49-F238E27FC236}">
                <a16:creationId xmlns:a16="http://schemas.microsoft.com/office/drawing/2014/main" id="{600399E2-8415-1140-958B-36FB242B44B0}"/>
              </a:ext>
            </a:extLst>
          </p:cNvPr>
          <p:cNvSpPr txBox="1">
            <a:spLocks noChangeArrowheads="1"/>
          </p:cNvSpPr>
          <p:nvPr/>
        </p:nvSpPr>
        <p:spPr bwMode="auto">
          <a:xfrm>
            <a:off x="5148263" y="1700213"/>
            <a:ext cx="110172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lvl1pPr algn="l" eaLnBrk="0" hangingPunct="0">
              <a:spcBef>
                <a:spcPts val="600"/>
              </a:spcBef>
              <a:buClr>
                <a:srgbClr val="081DE8"/>
              </a:buClr>
              <a:buSzPct val="76000"/>
              <a:buBlip>
                <a:blip r:embed="rId3"/>
              </a:buBlip>
              <a:defRPr sz="3200">
                <a:solidFill>
                  <a:schemeClr val="tx1"/>
                </a:solidFill>
                <a:latin typeface="Gill Sans MT" charset="0"/>
                <a:ea typeface="맑은 고딕" charset="-127"/>
              </a:defRPr>
            </a:lvl1pPr>
            <a:lvl2pPr marL="742950" indent="-285750" algn="l" eaLnBrk="0" hangingPunct="0">
              <a:spcBef>
                <a:spcPts val="500"/>
              </a:spcBef>
              <a:buClr>
                <a:srgbClr val="0156FF"/>
              </a:buClr>
              <a:buSzPct val="76000"/>
              <a:buFont typeface="Wingdings" charset="2"/>
              <a:buChar char=""/>
              <a:defRPr sz="2800">
                <a:solidFill>
                  <a:schemeClr val="tx1"/>
                </a:solidFill>
                <a:latin typeface="Gill Sans MT" charset="0"/>
                <a:ea typeface="맑은 고딕" charset="-127"/>
              </a:defRPr>
            </a:lvl2pPr>
            <a:lvl3pPr marL="1143000" indent="-228600" algn="l" eaLnBrk="0" hangingPunct="0">
              <a:spcBef>
                <a:spcPts val="500"/>
              </a:spcBef>
              <a:buClr>
                <a:srgbClr val="00B0F0"/>
              </a:buClr>
              <a:buSzPct val="76000"/>
              <a:buFont typeface="Wingdings 3" charset="2"/>
              <a:buChar char=""/>
              <a:defRPr sz="2400">
                <a:solidFill>
                  <a:schemeClr val="tx1"/>
                </a:solidFill>
                <a:latin typeface="Gill Sans MT" charset="0"/>
                <a:ea typeface="맑은 고딕" charset="-127"/>
              </a:defRPr>
            </a:lvl3pPr>
            <a:lvl4pPr marL="1600200" indent="-228600" algn="l" eaLnBrk="0" hangingPunct="0">
              <a:spcBef>
                <a:spcPts val="400"/>
              </a:spcBef>
              <a:buClr>
                <a:srgbClr val="FFC000"/>
              </a:buClr>
              <a:buSzPct val="70000"/>
              <a:buFont typeface="Wingdings" charset="2"/>
              <a:buChar char=""/>
              <a:defRPr sz="2000">
                <a:solidFill>
                  <a:schemeClr val="tx1"/>
                </a:solidFill>
                <a:latin typeface="Gill Sans MT" charset="0"/>
                <a:ea typeface="맑은 고딕" charset="-127"/>
              </a:defRPr>
            </a:lvl4pPr>
            <a:lvl5pPr marL="2057400" indent="-228600" algn="l" eaLnBrk="0" hangingPunct="0">
              <a:spcBef>
                <a:spcPts val="300"/>
              </a:spcBef>
              <a:buClr>
                <a:schemeClr val="accent2"/>
              </a:buClr>
              <a:buSzPct val="70000"/>
              <a:buFont typeface="Wingdings" charset="2"/>
              <a:buChar char=""/>
              <a:defRPr sz="2000">
                <a:solidFill>
                  <a:schemeClr val="tx1"/>
                </a:solidFill>
                <a:latin typeface="Gill Sans MT" charset="0"/>
                <a:ea typeface="맑은 고딕" charset="-127"/>
              </a:defRPr>
            </a:lvl5pPr>
            <a:lvl6pPr marL="25146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6pPr>
            <a:lvl7pPr marL="29718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7pPr>
            <a:lvl8pPr marL="34290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8pPr>
            <a:lvl9pPr marL="38862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9pPr>
          </a:lstStyle>
          <a:p>
            <a:pPr latinLnBrk="1">
              <a:lnSpc>
                <a:spcPct val="80000"/>
              </a:lnSpc>
              <a:buFontTx/>
              <a:buNone/>
              <a:defRPr/>
            </a:pPr>
            <a:r>
              <a:rPr lang="en-US" altLang="ko-KR" sz="1200" b="1" u="none">
                <a:latin typeface="Arial Narrow" charset="0"/>
              </a:rPr>
              <a:t>Plain text!</a:t>
            </a:r>
          </a:p>
          <a:p>
            <a:pPr latinLnBrk="1">
              <a:lnSpc>
                <a:spcPct val="80000"/>
              </a:lnSpc>
              <a:buFontTx/>
              <a:buNone/>
              <a:defRPr/>
            </a:pPr>
            <a:r>
              <a:rPr lang="en-US" altLang="ko-KR" sz="1200" b="1" u="none">
                <a:latin typeface="Arial Narrow" charset="0"/>
              </a:rPr>
              <a:t>Not encrypted</a:t>
            </a:r>
          </a:p>
        </p:txBody>
      </p:sp>
      <p:pic>
        <p:nvPicPr>
          <p:cNvPr id="27672" name="Picture 32">
            <a:extLst>
              <a:ext uri="{FF2B5EF4-FFF2-40B4-BE49-F238E27FC236}">
                <a16:creationId xmlns:a16="http://schemas.microsoft.com/office/drawing/2014/main" id="{2EC6CABD-E6BE-D841-925E-55BBC481221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7188" y="2798763"/>
            <a:ext cx="990600" cy="85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3" descr="j0428945[1]">
            <a:extLst>
              <a:ext uri="{FF2B5EF4-FFF2-40B4-BE49-F238E27FC236}">
                <a16:creationId xmlns:a16="http://schemas.microsoft.com/office/drawing/2014/main" id="{C800AD63-9C8C-A742-A830-A24286B707AE}"/>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00113" y="2997200"/>
            <a:ext cx="8636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 Box 4">
            <a:extLst>
              <a:ext uri="{FF2B5EF4-FFF2-40B4-BE49-F238E27FC236}">
                <a16:creationId xmlns:a16="http://schemas.microsoft.com/office/drawing/2014/main" id="{E3E0D0F4-CE64-CC46-B4E4-D675951AC014}"/>
              </a:ext>
            </a:extLst>
          </p:cNvPr>
          <p:cNvSpPr txBox="1">
            <a:spLocks noChangeArrowheads="1"/>
          </p:cNvSpPr>
          <p:nvPr/>
        </p:nvSpPr>
        <p:spPr bwMode="auto">
          <a:xfrm>
            <a:off x="0" y="3644900"/>
            <a:ext cx="1584325"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lgn="l" eaLnBrk="0" hangingPunct="0">
              <a:spcBef>
                <a:spcPts val="600"/>
              </a:spcBef>
              <a:buClr>
                <a:srgbClr val="081DE8"/>
              </a:buClr>
              <a:buSzPct val="76000"/>
              <a:buBlip>
                <a:blip r:embed="rId4"/>
              </a:buBlip>
              <a:defRPr sz="3200">
                <a:solidFill>
                  <a:schemeClr val="tx1"/>
                </a:solidFill>
                <a:latin typeface="Gill Sans MT" charset="0"/>
                <a:ea typeface="맑은 고딕" charset="-127"/>
              </a:defRPr>
            </a:lvl1pPr>
            <a:lvl2pPr marL="742950" indent="-285750" algn="l" eaLnBrk="0" hangingPunct="0">
              <a:spcBef>
                <a:spcPts val="500"/>
              </a:spcBef>
              <a:buClr>
                <a:srgbClr val="0156FF"/>
              </a:buClr>
              <a:buSzPct val="76000"/>
              <a:buFont typeface="Wingdings" charset="2"/>
              <a:buChar char=""/>
              <a:defRPr sz="2800">
                <a:solidFill>
                  <a:schemeClr val="tx1"/>
                </a:solidFill>
                <a:latin typeface="Gill Sans MT" charset="0"/>
                <a:ea typeface="맑은 고딕" charset="-127"/>
              </a:defRPr>
            </a:lvl2pPr>
            <a:lvl3pPr marL="1143000" indent="-228600" algn="l" eaLnBrk="0" hangingPunct="0">
              <a:spcBef>
                <a:spcPts val="500"/>
              </a:spcBef>
              <a:buClr>
                <a:srgbClr val="00B0F0"/>
              </a:buClr>
              <a:buSzPct val="76000"/>
              <a:buFont typeface="Wingdings 3" charset="2"/>
              <a:buChar char=""/>
              <a:defRPr sz="2400">
                <a:solidFill>
                  <a:schemeClr val="tx1"/>
                </a:solidFill>
                <a:latin typeface="Gill Sans MT" charset="0"/>
                <a:ea typeface="맑은 고딕" charset="-127"/>
              </a:defRPr>
            </a:lvl3pPr>
            <a:lvl4pPr marL="1600200" indent="-228600" algn="l" eaLnBrk="0" hangingPunct="0">
              <a:spcBef>
                <a:spcPts val="400"/>
              </a:spcBef>
              <a:buClr>
                <a:srgbClr val="FFC000"/>
              </a:buClr>
              <a:buSzPct val="70000"/>
              <a:buFont typeface="Wingdings" charset="2"/>
              <a:buChar char=""/>
              <a:defRPr sz="2000">
                <a:solidFill>
                  <a:schemeClr val="tx1"/>
                </a:solidFill>
                <a:latin typeface="Gill Sans MT" charset="0"/>
                <a:ea typeface="맑은 고딕" charset="-127"/>
              </a:defRPr>
            </a:lvl4pPr>
            <a:lvl5pPr marL="2057400" indent="-228600" algn="l" eaLnBrk="0" hangingPunct="0">
              <a:spcBef>
                <a:spcPts val="300"/>
              </a:spcBef>
              <a:buClr>
                <a:schemeClr val="accent2"/>
              </a:buClr>
              <a:buSzPct val="70000"/>
              <a:buFont typeface="Wingdings" charset="2"/>
              <a:buChar char=""/>
              <a:defRPr sz="2000">
                <a:solidFill>
                  <a:schemeClr val="tx1"/>
                </a:solidFill>
                <a:latin typeface="Gill Sans MT" charset="0"/>
                <a:ea typeface="맑은 고딕" charset="-127"/>
              </a:defRPr>
            </a:lvl5pPr>
            <a:lvl6pPr marL="25146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6pPr>
            <a:lvl7pPr marL="29718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7pPr>
            <a:lvl8pPr marL="34290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8pPr>
            <a:lvl9pPr marL="38862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9pPr>
          </a:lstStyle>
          <a:p>
            <a:pPr eaLnBrk="1" latinLnBrk="1" hangingPunct="1">
              <a:lnSpc>
                <a:spcPct val="70000"/>
              </a:lnSpc>
              <a:spcBef>
                <a:spcPct val="50000"/>
              </a:spcBef>
              <a:buClrTx/>
              <a:buSzTx/>
              <a:buFontTx/>
              <a:buNone/>
              <a:defRPr/>
            </a:pPr>
            <a:r>
              <a:rPr lang="en-US" altLang="ko-KR" sz="1400" b="1" u="none">
                <a:latin typeface="Tahoma" charset="0"/>
                <a:ea typeface="굴림" charset="-127"/>
              </a:rPr>
              <a:t>Client knows</a:t>
            </a:r>
            <a:r>
              <a:rPr lang="en-US" altLang="ko-KR" sz="1400" u="none">
                <a:latin typeface="Tahoma" charset="0"/>
                <a:ea typeface="굴림" charset="-127"/>
              </a:rPr>
              <a:t>:</a:t>
            </a:r>
          </a:p>
          <a:p>
            <a:pPr eaLnBrk="1" latinLnBrk="1" hangingPunct="1">
              <a:lnSpc>
                <a:spcPct val="70000"/>
              </a:lnSpc>
              <a:spcBef>
                <a:spcPct val="50000"/>
              </a:spcBef>
              <a:buClrTx/>
              <a:buSzTx/>
              <a:buFontTx/>
              <a:buChar char="-"/>
              <a:defRPr/>
            </a:pPr>
            <a:r>
              <a:rPr lang="en-US" altLang="ko-KR" sz="1400" u="none">
                <a:latin typeface="Tahoma" charset="0"/>
                <a:ea typeface="굴림" charset="-127"/>
              </a:rPr>
              <a:t> user name</a:t>
            </a:r>
          </a:p>
          <a:p>
            <a:pPr eaLnBrk="1" latinLnBrk="1" hangingPunct="1">
              <a:lnSpc>
                <a:spcPct val="70000"/>
              </a:lnSpc>
              <a:spcBef>
                <a:spcPct val="50000"/>
              </a:spcBef>
              <a:buClrTx/>
              <a:buSzTx/>
              <a:buFontTx/>
              <a:buChar char="-"/>
              <a:defRPr/>
            </a:pPr>
            <a:r>
              <a:rPr lang="en-US" altLang="ko-KR" sz="1400" u="none">
                <a:latin typeface="Tahoma" charset="0"/>
                <a:ea typeface="굴림" charset="-127"/>
              </a:rPr>
              <a:t> user’s password</a:t>
            </a:r>
          </a:p>
          <a:p>
            <a:pPr eaLnBrk="1" latinLnBrk="1" hangingPunct="1">
              <a:lnSpc>
                <a:spcPct val="70000"/>
              </a:lnSpc>
              <a:spcBef>
                <a:spcPct val="50000"/>
              </a:spcBef>
              <a:buClrTx/>
              <a:buSzTx/>
              <a:buFontTx/>
              <a:buChar char="-"/>
              <a:defRPr/>
            </a:pPr>
            <a:r>
              <a:rPr lang="en-US" altLang="ko-KR" sz="1400" u="none">
                <a:solidFill>
                  <a:srgbClr val="FF0000"/>
                </a:solidFill>
                <a:latin typeface="Tahoma" charset="0"/>
                <a:ea typeface="굴림" charset="-127"/>
              </a:rPr>
              <a:t> TGS session key</a:t>
            </a:r>
          </a:p>
        </p:txBody>
      </p:sp>
      <p:sp>
        <p:nvSpPr>
          <p:cNvPr id="28677" name="Text Box 5">
            <a:extLst>
              <a:ext uri="{FF2B5EF4-FFF2-40B4-BE49-F238E27FC236}">
                <a16:creationId xmlns:a16="http://schemas.microsoft.com/office/drawing/2014/main" id="{CC4EBE53-472C-3140-AC23-FBD4F2800A3E}"/>
              </a:ext>
            </a:extLst>
          </p:cNvPr>
          <p:cNvSpPr txBox="1">
            <a:spLocks noChangeArrowheads="1"/>
          </p:cNvSpPr>
          <p:nvPr/>
        </p:nvSpPr>
        <p:spPr bwMode="auto">
          <a:xfrm>
            <a:off x="900113" y="2636838"/>
            <a:ext cx="792162" cy="36671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lgn="l" eaLnBrk="0" hangingPunct="0">
              <a:spcBef>
                <a:spcPts val="600"/>
              </a:spcBef>
              <a:buClr>
                <a:srgbClr val="081DE8"/>
              </a:buClr>
              <a:buSzPct val="76000"/>
              <a:buBlip>
                <a:blip r:embed="rId4"/>
              </a:buBlip>
              <a:defRPr sz="3200">
                <a:solidFill>
                  <a:schemeClr val="tx1"/>
                </a:solidFill>
                <a:latin typeface="Gill Sans MT" charset="0"/>
                <a:ea typeface="맑은 고딕" charset="-127"/>
              </a:defRPr>
            </a:lvl1pPr>
            <a:lvl2pPr marL="742950" indent="-285750" algn="l" eaLnBrk="0" hangingPunct="0">
              <a:spcBef>
                <a:spcPts val="500"/>
              </a:spcBef>
              <a:buClr>
                <a:srgbClr val="0156FF"/>
              </a:buClr>
              <a:buSzPct val="76000"/>
              <a:buFont typeface="Wingdings" charset="2"/>
              <a:buChar char=""/>
              <a:defRPr sz="2800">
                <a:solidFill>
                  <a:schemeClr val="tx1"/>
                </a:solidFill>
                <a:latin typeface="Gill Sans MT" charset="0"/>
                <a:ea typeface="맑은 고딕" charset="-127"/>
              </a:defRPr>
            </a:lvl2pPr>
            <a:lvl3pPr marL="1143000" indent="-228600" algn="l" eaLnBrk="0" hangingPunct="0">
              <a:spcBef>
                <a:spcPts val="500"/>
              </a:spcBef>
              <a:buClr>
                <a:srgbClr val="00B0F0"/>
              </a:buClr>
              <a:buSzPct val="76000"/>
              <a:buFont typeface="Wingdings 3" charset="2"/>
              <a:buChar char=""/>
              <a:defRPr sz="2400">
                <a:solidFill>
                  <a:schemeClr val="tx1"/>
                </a:solidFill>
                <a:latin typeface="Gill Sans MT" charset="0"/>
                <a:ea typeface="맑은 고딕" charset="-127"/>
              </a:defRPr>
            </a:lvl3pPr>
            <a:lvl4pPr marL="1600200" indent="-228600" algn="l" eaLnBrk="0" hangingPunct="0">
              <a:spcBef>
                <a:spcPts val="400"/>
              </a:spcBef>
              <a:buClr>
                <a:srgbClr val="FFC000"/>
              </a:buClr>
              <a:buSzPct val="70000"/>
              <a:buFont typeface="Wingdings" charset="2"/>
              <a:buChar char=""/>
              <a:defRPr sz="2000">
                <a:solidFill>
                  <a:schemeClr val="tx1"/>
                </a:solidFill>
                <a:latin typeface="Gill Sans MT" charset="0"/>
                <a:ea typeface="맑은 고딕" charset="-127"/>
              </a:defRPr>
            </a:lvl4pPr>
            <a:lvl5pPr marL="2057400" indent="-228600" algn="l" eaLnBrk="0" hangingPunct="0">
              <a:spcBef>
                <a:spcPts val="300"/>
              </a:spcBef>
              <a:buClr>
                <a:schemeClr val="accent2"/>
              </a:buClr>
              <a:buSzPct val="70000"/>
              <a:buFont typeface="Wingdings" charset="2"/>
              <a:buChar char=""/>
              <a:defRPr sz="2000">
                <a:solidFill>
                  <a:schemeClr val="tx1"/>
                </a:solidFill>
                <a:latin typeface="Gill Sans MT" charset="0"/>
                <a:ea typeface="맑은 고딕" charset="-127"/>
              </a:defRPr>
            </a:lvl5pPr>
            <a:lvl6pPr marL="25146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6pPr>
            <a:lvl7pPr marL="29718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7pPr>
            <a:lvl8pPr marL="34290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8pPr>
            <a:lvl9pPr marL="38862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9pPr>
          </a:lstStyle>
          <a:p>
            <a:pPr eaLnBrk="1" latinLnBrk="1" hangingPunct="1">
              <a:spcBef>
                <a:spcPct val="50000"/>
              </a:spcBef>
              <a:buClrTx/>
              <a:buSzTx/>
              <a:buFontTx/>
              <a:buNone/>
              <a:defRPr/>
            </a:pPr>
            <a:r>
              <a:rPr lang="en-US" altLang="ko-KR" sz="1800" u="none">
                <a:latin typeface="Tahoma" charset="0"/>
                <a:ea typeface="HY견고딕" charset="0"/>
              </a:rPr>
              <a:t>Client</a:t>
            </a:r>
          </a:p>
        </p:txBody>
      </p:sp>
      <p:sp>
        <p:nvSpPr>
          <p:cNvPr id="28678" name="Text Box 6">
            <a:extLst>
              <a:ext uri="{FF2B5EF4-FFF2-40B4-BE49-F238E27FC236}">
                <a16:creationId xmlns:a16="http://schemas.microsoft.com/office/drawing/2014/main" id="{DB448124-7619-4442-BE72-407A64F21A95}"/>
              </a:ext>
            </a:extLst>
          </p:cNvPr>
          <p:cNvSpPr txBox="1">
            <a:spLocks noChangeArrowheads="1"/>
          </p:cNvSpPr>
          <p:nvPr/>
        </p:nvSpPr>
        <p:spPr bwMode="auto">
          <a:xfrm>
            <a:off x="6948488" y="2525713"/>
            <a:ext cx="2195512" cy="126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lgn="l" eaLnBrk="0" hangingPunct="0">
              <a:spcBef>
                <a:spcPts val="600"/>
              </a:spcBef>
              <a:buClr>
                <a:srgbClr val="081DE8"/>
              </a:buClr>
              <a:buSzPct val="76000"/>
              <a:buBlip>
                <a:blip r:embed="rId4"/>
              </a:buBlip>
              <a:defRPr sz="3200">
                <a:solidFill>
                  <a:schemeClr val="tx1"/>
                </a:solidFill>
                <a:latin typeface="Gill Sans MT" charset="0"/>
                <a:ea typeface="맑은 고딕" charset="-127"/>
              </a:defRPr>
            </a:lvl1pPr>
            <a:lvl2pPr marL="742950" indent="-285750" algn="l" eaLnBrk="0" hangingPunct="0">
              <a:spcBef>
                <a:spcPts val="500"/>
              </a:spcBef>
              <a:buClr>
                <a:srgbClr val="0156FF"/>
              </a:buClr>
              <a:buSzPct val="76000"/>
              <a:buFont typeface="Wingdings" charset="2"/>
              <a:buChar char=""/>
              <a:defRPr sz="2800">
                <a:solidFill>
                  <a:schemeClr val="tx1"/>
                </a:solidFill>
                <a:latin typeface="Gill Sans MT" charset="0"/>
                <a:ea typeface="맑은 고딕" charset="-127"/>
              </a:defRPr>
            </a:lvl2pPr>
            <a:lvl3pPr marL="1143000" indent="-228600" algn="l" eaLnBrk="0" hangingPunct="0">
              <a:spcBef>
                <a:spcPts val="500"/>
              </a:spcBef>
              <a:buClr>
                <a:srgbClr val="00B0F0"/>
              </a:buClr>
              <a:buSzPct val="76000"/>
              <a:buFont typeface="Wingdings 3" charset="2"/>
              <a:buChar char=""/>
              <a:defRPr sz="2400">
                <a:solidFill>
                  <a:schemeClr val="tx1"/>
                </a:solidFill>
                <a:latin typeface="Gill Sans MT" charset="0"/>
                <a:ea typeface="맑은 고딕" charset="-127"/>
              </a:defRPr>
            </a:lvl3pPr>
            <a:lvl4pPr marL="1600200" indent="-228600" algn="l" eaLnBrk="0" hangingPunct="0">
              <a:spcBef>
                <a:spcPts val="400"/>
              </a:spcBef>
              <a:buClr>
                <a:srgbClr val="FFC000"/>
              </a:buClr>
              <a:buSzPct val="70000"/>
              <a:buFont typeface="Wingdings" charset="2"/>
              <a:buChar char=""/>
              <a:defRPr sz="2000">
                <a:solidFill>
                  <a:schemeClr val="tx1"/>
                </a:solidFill>
                <a:latin typeface="Gill Sans MT" charset="0"/>
                <a:ea typeface="맑은 고딕" charset="-127"/>
              </a:defRPr>
            </a:lvl4pPr>
            <a:lvl5pPr marL="2057400" indent="-228600" algn="l" eaLnBrk="0" hangingPunct="0">
              <a:spcBef>
                <a:spcPts val="300"/>
              </a:spcBef>
              <a:buClr>
                <a:schemeClr val="accent2"/>
              </a:buClr>
              <a:buSzPct val="70000"/>
              <a:buFont typeface="Wingdings" charset="2"/>
              <a:buChar char=""/>
              <a:defRPr sz="2000">
                <a:solidFill>
                  <a:schemeClr val="tx1"/>
                </a:solidFill>
                <a:latin typeface="Gill Sans MT" charset="0"/>
                <a:ea typeface="맑은 고딕" charset="-127"/>
              </a:defRPr>
            </a:lvl5pPr>
            <a:lvl6pPr marL="25146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6pPr>
            <a:lvl7pPr marL="29718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7pPr>
            <a:lvl8pPr marL="34290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8pPr>
            <a:lvl9pPr marL="38862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9pPr>
          </a:lstStyle>
          <a:p>
            <a:pPr eaLnBrk="1" latinLnBrk="1" hangingPunct="1">
              <a:lnSpc>
                <a:spcPct val="70000"/>
              </a:lnSpc>
              <a:spcBef>
                <a:spcPct val="50000"/>
              </a:spcBef>
              <a:buClrTx/>
              <a:buSzTx/>
              <a:buFontTx/>
              <a:buNone/>
              <a:defRPr/>
            </a:pPr>
            <a:r>
              <a:rPr lang="en-US" altLang="ko-KR" sz="1400" b="1" u="none">
                <a:latin typeface="Tahoma" charset="0"/>
                <a:ea typeface="굴림" charset="-127"/>
              </a:rPr>
              <a:t>TGS knows</a:t>
            </a:r>
            <a:r>
              <a:rPr lang="en-US" altLang="ko-KR" sz="1400" u="none">
                <a:latin typeface="Tahoma" charset="0"/>
                <a:ea typeface="굴림" charset="-127"/>
              </a:rPr>
              <a:t>:</a:t>
            </a:r>
          </a:p>
          <a:p>
            <a:pPr eaLnBrk="1" latinLnBrk="1" hangingPunct="1">
              <a:lnSpc>
                <a:spcPct val="70000"/>
              </a:lnSpc>
              <a:spcBef>
                <a:spcPct val="50000"/>
              </a:spcBef>
              <a:buClrTx/>
              <a:buSzTx/>
              <a:buFontTx/>
              <a:buChar char="-"/>
              <a:defRPr/>
            </a:pPr>
            <a:r>
              <a:rPr lang="en-US" altLang="ko-KR" sz="1400" u="none">
                <a:latin typeface="Tahoma" charset="0"/>
                <a:ea typeface="굴림" charset="-127"/>
              </a:rPr>
              <a:t> TGTs granted</a:t>
            </a:r>
          </a:p>
          <a:p>
            <a:pPr eaLnBrk="1" latinLnBrk="1" hangingPunct="1">
              <a:lnSpc>
                <a:spcPct val="70000"/>
              </a:lnSpc>
              <a:spcBef>
                <a:spcPct val="50000"/>
              </a:spcBef>
              <a:buClrTx/>
              <a:buSzTx/>
              <a:buFontTx/>
              <a:buChar char="-"/>
              <a:defRPr/>
            </a:pPr>
            <a:r>
              <a:rPr lang="en-US" altLang="ko-KR" sz="1400" u="none">
                <a:latin typeface="Tahoma" charset="0"/>
                <a:ea typeface="굴림" charset="-127"/>
              </a:rPr>
              <a:t> TGT expiration times</a:t>
            </a:r>
          </a:p>
          <a:p>
            <a:pPr eaLnBrk="1" latinLnBrk="1" hangingPunct="1">
              <a:lnSpc>
                <a:spcPct val="70000"/>
              </a:lnSpc>
              <a:spcBef>
                <a:spcPct val="50000"/>
              </a:spcBef>
              <a:buClrTx/>
              <a:buSzTx/>
              <a:buFontTx/>
              <a:buChar char="-"/>
              <a:defRPr/>
            </a:pPr>
            <a:r>
              <a:rPr lang="en-US" altLang="ko-KR" sz="1400" u="none">
                <a:latin typeface="Tahoma" charset="0"/>
                <a:ea typeface="굴림" charset="-127"/>
              </a:rPr>
              <a:t> TG keys</a:t>
            </a:r>
          </a:p>
          <a:p>
            <a:pPr eaLnBrk="1" latinLnBrk="1" hangingPunct="1">
              <a:lnSpc>
                <a:spcPct val="70000"/>
              </a:lnSpc>
              <a:spcBef>
                <a:spcPct val="50000"/>
              </a:spcBef>
              <a:buClrTx/>
              <a:buSzTx/>
              <a:buFontTx/>
              <a:buChar char="-"/>
              <a:defRPr/>
            </a:pPr>
            <a:r>
              <a:rPr lang="en-US" altLang="ko-KR" sz="1400" u="none">
                <a:latin typeface="Tahoma" charset="0"/>
                <a:ea typeface="굴림" charset="-127"/>
              </a:rPr>
              <a:t> AS keys </a:t>
            </a:r>
          </a:p>
        </p:txBody>
      </p:sp>
      <p:sp>
        <p:nvSpPr>
          <p:cNvPr id="28679" name="Line 7">
            <a:extLst>
              <a:ext uri="{FF2B5EF4-FFF2-40B4-BE49-F238E27FC236}">
                <a16:creationId xmlns:a16="http://schemas.microsoft.com/office/drawing/2014/main" id="{DD96F8A9-3DE7-3144-B6CA-621AB72C5F78}"/>
              </a:ext>
            </a:extLst>
          </p:cNvPr>
          <p:cNvSpPr>
            <a:spLocks noChangeShapeType="1"/>
          </p:cNvSpPr>
          <p:nvPr/>
        </p:nvSpPr>
        <p:spPr bwMode="auto">
          <a:xfrm>
            <a:off x="2627313" y="3571875"/>
            <a:ext cx="3095625" cy="0"/>
          </a:xfrm>
          <a:prstGeom prst="line">
            <a:avLst/>
          </a:prstGeom>
          <a:noFill/>
          <a:ln w="38100">
            <a:solidFill>
              <a:srgbClr val="0099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r" eaLnBrk="1" latinLnBrk="1" hangingPunct="1">
              <a:defRPr/>
            </a:pPr>
            <a:endParaRPr lang="ko-KR" altLang="en-US">
              <a:latin typeface="굴림" charset="-127"/>
              <a:ea typeface="굴림" charset="-127"/>
            </a:endParaRPr>
          </a:p>
        </p:txBody>
      </p:sp>
      <p:pic>
        <p:nvPicPr>
          <p:cNvPr id="54279" name="Picture 8" descr="j0428971[1]">
            <a:extLst>
              <a:ext uri="{FF2B5EF4-FFF2-40B4-BE49-F238E27FC236}">
                <a16:creationId xmlns:a16="http://schemas.microsoft.com/office/drawing/2014/main" id="{3E027E09-C002-DB41-989F-E0F4D8FB2C1A}"/>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6084888" y="2382838"/>
            <a:ext cx="788987"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1" name="Text Box 9">
            <a:extLst>
              <a:ext uri="{FF2B5EF4-FFF2-40B4-BE49-F238E27FC236}">
                <a16:creationId xmlns:a16="http://schemas.microsoft.com/office/drawing/2014/main" id="{7F180208-CC25-6849-921F-04FBAEBDF826}"/>
              </a:ext>
            </a:extLst>
          </p:cNvPr>
          <p:cNvSpPr txBox="1">
            <a:spLocks noChangeArrowheads="1"/>
          </p:cNvSpPr>
          <p:nvPr/>
        </p:nvSpPr>
        <p:spPr bwMode="auto">
          <a:xfrm>
            <a:off x="6229350" y="1949450"/>
            <a:ext cx="2592388" cy="4318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nchorCtr="1"/>
          <a:lstStyle>
            <a:lvl1pPr algn="l" eaLnBrk="0" hangingPunct="0">
              <a:spcBef>
                <a:spcPts val="600"/>
              </a:spcBef>
              <a:buClr>
                <a:srgbClr val="081DE8"/>
              </a:buClr>
              <a:buSzPct val="76000"/>
              <a:buBlip>
                <a:blip r:embed="rId4"/>
              </a:buBlip>
              <a:defRPr sz="3200">
                <a:solidFill>
                  <a:schemeClr val="tx1"/>
                </a:solidFill>
                <a:latin typeface="Gill Sans MT" charset="0"/>
                <a:ea typeface="맑은 고딕" charset="-127"/>
              </a:defRPr>
            </a:lvl1pPr>
            <a:lvl2pPr marL="742950" indent="-285750" algn="l" eaLnBrk="0" hangingPunct="0">
              <a:spcBef>
                <a:spcPts val="500"/>
              </a:spcBef>
              <a:buClr>
                <a:srgbClr val="0156FF"/>
              </a:buClr>
              <a:buSzPct val="76000"/>
              <a:buFont typeface="Wingdings" charset="2"/>
              <a:buChar char=""/>
              <a:defRPr sz="2800">
                <a:solidFill>
                  <a:schemeClr val="tx1"/>
                </a:solidFill>
                <a:latin typeface="Gill Sans MT" charset="0"/>
                <a:ea typeface="맑은 고딕" charset="-127"/>
              </a:defRPr>
            </a:lvl2pPr>
            <a:lvl3pPr marL="1143000" indent="-228600" algn="l" eaLnBrk="0" hangingPunct="0">
              <a:spcBef>
                <a:spcPts val="500"/>
              </a:spcBef>
              <a:buClr>
                <a:srgbClr val="00B0F0"/>
              </a:buClr>
              <a:buSzPct val="76000"/>
              <a:buFont typeface="Wingdings 3" charset="2"/>
              <a:buChar char=""/>
              <a:defRPr sz="2400">
                <a:solidFill>
                  <a:schemeClr val="tx1"/>
                </a:solidFill>
                <a:latin typeface="Gill Sans MT" charset="0"/>
                <a:ea typeface="맑은 고딕" charset="-127"/>
              </a:defRPr>
            </a:lvl3pPr>
            <a:lvl4pPr marL="1600200" indent="-228600" algn="l" eaLnBrk="0" hangingPunct="0">
              <a:spcBef>
                <a:spcPts val="400"/>
              </a:spcBef>
              <a:buClr>
                <a:srgbClr val="FFC000"/>
              </a:buClr>
              <a:buSzPct val="70000"/>
              <a:buFont typeface="Wingdings" charset="2"/>
              <a:buChar char=""/>
              <a:defRPr sz="2000">
                <a:solidFill>
                  <a:schemeClr val="tx1"/>
                </a:solidFill>
                <a:latin typeface="Gill Sans MT" charset="0"/>
                <a:ea typeface="맑은 고딕" charset="-127"/>
              </a:defRPr>
            </a:lvl4pPr>
            <a:lvl5pPr marL="2057400" indent="-228600" algn="l" eaLnBrk="0" hangingPunct="0">
              <a:spcBef>
                <a:spcPts val="300"/>
              </a:spcBef>
              <a:buClr>
                <a:schemeClr val="accent2"/>
              </a:buClr>
              <a:buSzPct val="70000"/>
              <a:buFont typeface="Wingdings" charset="2"/>
              <a:buChar char=""/>
              <a:defRPr sz="2000">
                <a:solidFill>
                  <a:schemeClr val="tx1"/>
                </a:solidFill>
                <a:latin typeface="Gill Sans MT" charset="0"/>
                <a:ea typeface="맑은 고딕" charset="-127"/>
              </a:defRPr>
            </a:lvl5pPr>
            <a:lvl6pPr marL="25146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6pPr>
            <a:lvl7pPr marL="29718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7pPr>
            <a:lvl8pPr marL="34290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8pPr>
            <a:lvl9pPr marL="38862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9pPr>
          </a:lstStyle>
          <a:p>
            <a:pPr algn="ctr" eaLnBrk="1" latinLnBrk="1" hangingPunct="1">
              <a:lnSpc>
                <a:spcPct val="60000"/>
              </a:lnSpc>
              <a:spcBef>
                <a:spcPct val="50000"/>
              </a:spcBef>
              <a:buClrTx/>
              <a:buSzTx/>
              <a:buFontTx/>
              <a:buNone/>
              <a:defRPr/>
            </a:pPr>
            <a:r>
              <a:rPr lang="en-US" altLang="ko-KR" sz="1800" u="none">
                <a:latin typeface="Tahoma" charset="0"/>
                <a:ea typeface="HY견고딕" charset="0"/>
              </a:rPr>
              <a:t>TGS</a:t>
            </a:r>
          </a:p>
          <a:p>
            <a:pPr algn="ctr" eaLnBrk="1" latinLnBrk="1" hangingPunct="1">
              <a:lnSpc>
                <a:spcPct val="60000"/>
              </a:lnSpc>
              <a:spcBef>
                <a:spcPct val="50000"/>
              </a:spcBef>
              <a:buClrTx/>
              <a:buSzTx/>
              <a:buFontTx/>
              <a:buNone/>
              <a:defRPr/>
            </a:pPr>
            <a:r>
              <a:rPr lang="en-US" altLang="ko-KR" sz="1400" u="none">
                <a:latin typeface="Tahoma" charset="0"/>
                <a:ea typeface="HY견고딕" charset="0"/>
              </a:rPr>
              <a:t>(Ticket Granting Server)</a:t>
            </a:r>
            <a:endParaRPr lang="en-US" altLang="ko-KR" sz="1000" u="none">
              <a:latin typeface="Tahoma" charset="0"/>
              <a:ea typeface="HY견고딕" charset="0"/>
            </a:endParaRPr>
          </a:p>
        </p:txBody>
      </p:sp>
      <p:sp>
        <p:nvSpPr>
          <p:cNvPr id="28682" name="AutoShape 10">
            <a:extLst>
              <a:ext uri="{FF2B5EF4-FFF2-40B4-BE49-F238E27FC236}">
                <a16:creationId xmlns:a16="http://schemas.microsoft.com/office/drawing/2014/main" id="{6FA08771-CDCC-9E49-A2BF-74FC0266D62B}"/>
              </a:ext>
            </a:extLst>
          </p:cNvPr>
          <p:cNvSpPr>
            <a:spLocks noChangeArrowheads="1"/>
          </p:cNvSpPr>
          <p:nvPr/>
        </p:nvSpPr>
        <p:spPr bwMode="auto">
          <a:xfrm>
            <a:off x="0" y="4841875"/>
            <a:ext cx="2663825" cy="2016125"/>
          </a:xfrm>
          <a:prstGeom prst="wedgeRoundRectCallout">
            <a:avLst>
              <a:gd name="adj1" fmla="val -15792"/>
              <a:gd name="adj2" fmla="val -59606"/>
              <a:gd name="adj3" fmla="val 16667"/>
            </a:avLst>
          </a:prstGeom>
          <a:solidFill>
            <a:srgbClr val="CC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8000" rIns="18000"/>
          <a:lstStyle>
            <a:lvl1pPr algn="l" eaLnBrk="0" hangingPunct="0">
              <a:spcBef>
                <a:spcPts val="600"/>
              </a:spcBef>
              <a:buClr>
                <a:srgbClr val="081DE8"/>
              </a:buClr>
              <a:buSzPct val="76000"/>
              <a:buBlip>
                <a:blip r:embed="rId4"/>
              </a:buBlip>
              <a:defRPr sz="3200">
                <a:solidFill>
                  <a:schemeClr val="tx1"/>
                </a:solidFill>
                <a:latin typeface="Gill Sans MT" charset="0"/>
                <a:ea typeface="맑은 고딕" charset="-127"/>
              </a:defRPr>
            </a:lvl1pPr>
            <a:lvl2pPr marL="742950" indent="-285750" algn="l" eaLnBrk="0" hangingPunct="0">
              <a:spcBef>
                <a:spcPts val="500"/>
              </a:spcBef>
              <a:buClr>
                <a:srgbClr val="0156FF"/>
              </a:buClr>
              <a:buSzPct val="76000"/>
              <a:buFont typeface="Wingdings" charset="2"/>
              <a:buChar char=""/>
              <a:defRPr sz="2800">
                <a:solidFill>
                  <a:schemeClr val="tx1"/>
                </a:solidFill>
                <a:latin typeface="Gill Sans MT" charset="0"/>
                <a:ea typeface="맑은 고딕" charset="-127"/>
              </a:defRPr>
            </a:lvl2pPr>
            <a:lvl3pPr marL="1143000" indent="-228600" algn="l" eaLnBrk="0" hangingPunct="0">
              <a:spcBef>
                <a:spcPts val="500"/>
              </a:spcBef>
              <a:buClr>
                <a:srgbClr val="00B0F0"/>
              </a:buClr>
              <a:buSzPct val="76000"/>
              <a:buFont typeface="Wingdings 3" charset="2"/>
              <a:buChar char=""/>
              <a:defRPr sz="2400">
                <a:solidFill>
                  <a:schemeClr val="tx1"/>
                </a:solidFill>
                <a:latin typeface="Gill Sans MT" charset="0"/>
                <a:ea typeface="맑은 고딕" charset="-127"/>
              </a:defRPr>
            </a:lvl3pPr>
            <a:lvl4pPr marL="1600200" indent="-228600" algn="l" eaLnBrk="0" hangingPunct="0">
              <a:spcBef>
                <a:spcPts val="400"/>
              </a:spcBef>
              <a:buClr>
                <a:srgbClr val="FFC000"/>
              </a:buClr>
              <a:buSzPct val="70000"/>
              <a:buFont typeface="Wingdings" charset="2"/>
              <a:buChar char=""/>
              <a:defRPr sz="2000">
                <a:solidFill>
                  <a:schemeClr val="tx1"/>
                </a:solidFill>
                <a:latin typeface="Gill Sans MT" charset="0"/>
                <a:ea typeface="맑은 고딕" charset="-127"/>
              </a:defRPr>
            </a:lvl4pPr>
            <a:lvl5pPr marL="2057400" indent="-228600" algn="l" eaLnBrk="0" hangingPunct="0">
              <a:spcBef>
                <a:spcPts val="300"/>
              </a:spcBef>
              <a:buClr>
                <a:schemeClr val="accent2"/>
              </a:buClr>
              <a:buSzPct val="70000"/>
              <a:buFont typeface="Wingdings" charset="2"/>
              <a:buChar char=""/>
              <a:defRPr sz="2000">
                <a:solidFill>
                  <a:schemeClr val="tx1"/>
                </a:solidFill>
                <a:latin typeface="Gill Sans MT" charset="0"/>
                <a:ea typeface="맑은 고딕" charset="-127"/>
              </a:defRPr>
            </a:lvl5pPr>
            <a:lvl6pPr marL="25146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6pPr>
            <a:lvl7pPr marL="29718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7pPr>
            <a:lvl8pPr marL="34290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8pPr>
            <a:lvl9pPr marL="38862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9pPr>
          </a:lstStyle>
          <a:p>
            <a:pPr latinLnBrk="1">
              <a:lnSpc>
                <a:spcPct val="80000"/>
              </a:lnSpc>
              <a:buFontTx/>
              <a:buChar char="•"/>
              <a:defRPr/>
            </a:pPr>
            <a:r>
              <a:rPr kumimoji="0" lang="en-US" altLang="ko-KR" sz="1400" u="none"/>
              <a:t>Since the client decrypts the message using the users’ password, the client now has a TGS session key &amp; TGT (Ticket Granting Ticket)</a:t>
            </a:r>
          </a:p>
          <a:p>
            <a:pPr latinLnBrk="1">
              <a:lnSpc>
                <a:spcPct val="80000"/>
              </a:lnSpc>
              <a:buFontTx/>
              <a:buChar char="•"/>
              <a:defRPr/>
            </a:pPr>
            <a:r>
              <a:rPr kumimoji="0" lang="ko-KR" altLang="en-US" sz="1400" u="none"/>
              <a:t> </a:t>
            </a:r>
            <a:r>
              <a:rPr kumimoji="0" lang="en-US" altLang="ko-KR" sz="1400" u="none"/>
              <a:t>When a client wants to start using a server(service), the client must first obtain a ticket</a:t>
            </a:r>
          </a:p>
          <a:p>
            <a:pPr latinLnBrk="1">
              <a:lnSpc>
                <a:spcPct val="80000"/>
              </a:lnSpc>
              <a:buFontTx/>
              <a:buChar char="•"/>
              <a:defRPr/>
            </a:pPr>
            <a:r>
              <a:rPr kumimoji="0" lang="en-US" altLang="ko-KR" sz="1400" u="none"/>
              <a:t> The client composes a request to send to the TGS</a:t>
            </a:r>
          </a:p>
        </p:txBody>
      </p:sp>
      <p:sp>
        <p:nvSpPr>
          <p:cNvPr id="28683" name="AutoShape 11">
            <a:extLst>
              <a:ext uri="{FF2B5EF4-FFF2-40B4-BE49-F238E27FC236}">
                <a16:creationId xmlns:a16="http://schemas.microsoft.com/office/drawing/2014/main" id="{457C51D1-D27D-B749-A26A-456E291C2598}"/>
              </a:ext>
            </a:extLst>
          </p:cNvPr>
          <p:cNvSpPr>
            <a:spLocks noChangeArrowheads="1"/>
          </p:cNvSpPr>
          <p:nvPr/>
        </p:nvSpPr>
        <p:spPr bwMode="auto">
          <a:xfrm>
            <a:off x="2987675" y="1987550"/>
            <a:ext cx="2703513" cy="1441450"/>
          </a:xfrm>
          <a:prstGeom prst="flowChartAlternateProcess">
            <a:avLst/>
          </a:prstGeom>
          <a:solidFill>
            <a:srgbClr val="FFFF99"/>
          </a:solidFill>
          <a:ln w="12700">
            <a:solidFill>
              <a:schemeClr val="tx1"/>
            </a:solidFill>
            <a:prstDash val="dash"/>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algn="l" eaLnBrk="0" hangingPunct="0">
              <a:spcBef>
                <a:spcPts val="600"/>
              </a:spcBef>
              <a:buClr>
                <a:srgbClr val="081DE8"/>
              </a:buClr>
              <a:buSzPct val="76000"/>
              <a:buBlip>
                <a:blip r:embed="rId4"/>
              </a:buBlip>
              <a:defRPr sz="3200">
                <a:solidFill>
                  <a:schemeClr val="tx1"/>
                </a:solidFill>
                <a:latin typeface="Gill Sans MT" charset="0"/>
                <a:ea typeface="맑은 고딕" charset="-127"/>
              </a:defRPr>
            </a:lvl1pPr>
            <a:lvl2pPr marL="742950" indent="-285750" algn="l" eaLnBrk="0" hangingPunct="0">
              <a:spcBef>
                <a:spcPts val="500"/>
              </a:spcBef>
              <a:buClr>
                <a:srgbClr val="0156FF"/>
              </a:buClr>
              <a:buSzPct val="76000"/>
              <a:buFont typeface="Wingdings" charset="2"/>
              <a:buChar char=""/>
              <a:defRPr sz="2800">
                <a:solidFill>
                  <a:schemeClr val="tx1"/>
                </a:solidFill>
                <a:latin typeface="Gill Sans MT" charset="0"/>
                <a:ea typeface="맑은 고딕" charset="-127"/>
              </a:defRPr>
            </a:lvl2pPr>
            <a:lvl3pPr marL="1143000" indent="-228600" algn="l" eaLnBrk="0" hangingPunct="0">
              <a:spcBef>
                <a:spcPts val="500"/>
              </a:spcBef>
              <a:buClr>
                <a:srgbClr val="00B0F0"/>
              </a:buClr>
              <a:buSzPct val="76000"/>
              <a:buFont typeface="Wingdings 3" charset="2"/>
              <a:buChar char=""/>
              <a:defRPr sz="2400">
                <a:solidFill>
                  <a:schemeClr val="tx1"/>
                </a:solidFill>
                <a:latin typeface="Gill Sans MT" charset="0"/>
                <a:ea typeface="맑은 고딕" charset="-127"/>
              </a:defRPr>
            </a:lvl3pPr>
            <a:lvl4pPr marL="1600200" indent="-228600" algn="l" eaLnBrk="0" hangingPunct="0">
              <a:spcBef>
                <a:spcPts val="400"/>
              </a:spcBef>
              <a:buClr>
                <a:srgbClr val="FFC000"/>
              </a:buClr>
              <a:buSzPct val="70000"/>
              <a:buFont typeface="Wingdings" charset="2"/>
              <a:buChar char=""/>
              <a:defRPr sz="2000">
                <a:solidFill>
                  <a:schemeClr val="tx1"/>
                </a:solidFill>
                <a:latin typeface="Gill Sans MT" charset="0"/>
                <a:ea typeface="맑은 고딕" charset="-127"/>
              </a:defRPr>
            </a:lvl4pPr>
            <a:lvl5pPr marL="2057400" indent="-228600" algn="l" eaLnBrk="0" hangingPunct="0">
              <a:spcBef>
                <a:spcPts val="300"/>
              </a:spcBef>
              <a:buClr>
                <a:schemeClr val="accent2"/>
              </a:buClr>
              <a:buSzPct val="70000"/>
              <a:buFont typeface="Wingdings" charset="2"/>
              <a:buChar char=""/>
              <a:defRPr sz="2000">
                <a:solidFill>
                  <a:schemeClr val="tx1"/>
                </a:solidFill>
                <a:latin typeface="Gill Sans MT" charset="0"/>
                <a:ea typeface="맑은 고딕" charset="-127"/>
              </a:defRPr>
            </a:lvl5pPr>
            <a:lvl6pPr marL="25146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6pPr>
            <a:lvl7pPr marL="29718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7pPr>
            <a:lvl8pPr marL="34290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8pPr>
            <a:lvl9pPr marL="38862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9pPr>
          </a:lstStyle>
          <a:p>
            <a:pPr eaLnBrk="1" latinLnBrk="1" hangingPunct="1">
              <a:spcBef>
                <a:spcPct val="0"/>
              </a:spcBef>
              <a:buClrTx/>
              <a:buSzTx/>
              <a:buFontTx/>
              <a:buNone/>
              <a:defRPr/>
            </a:pPr>
            <a:endParaRPr lang="en-US" altLang="ko-KR" sz="1200" b="1" u="none">
              <a:latin typeface="Arial Narrow" charset="0"/>
              <a:ea typeface="굴림" charset="-127"/>
            </a:endParaRPr>
          </a:p>
        </p:txBody>
      </p:sp>
      <p:sp>
        <p:nvSpPr>
          <p:cNvPr id="28684" name="Rectangle 12">
            <a:extLst>
              <a:ext uri="{FF2B5EF4-FFF2-40B4-BE49-F238E27FC236}">
                <a16:creationId xmlns:a16="http://schemas.microsoft.com/office/drawing/2014/main" id="{4DE639CF-A302-B246-815A-D6C517E4DD9A}"/>
              </a:ext>
            </a:extLst>
          </p:cNvPr>
          <p:cNvSpPr>
            <a:spLocks noChangeArrowheads="1"/>
          </p:cNvSpPr>
          <p:nvPr/>
        </p:nvSpPr>
        <p:spPr bwMode="auto">
          <a:xfrm>
            <a:off x="1908175" y="2349500"/>
            <a:ext cx="863600" cy="676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lvl1pPr algn="l" eaLnBrk="0" hangingPunct="0">
              <a:spcBef>
                <a:spcPts val="600"/>
              </a:spcBef>
              <a:buClr>
                <a:srgbClr val="081DE8"/>
              </a:buClr>
              <a:buSzPct val="76000"/>
              <a:buBlip>
                <a:blip r:embed="rId4"/>
              </a:buBlip>
              <a:defRPr sz="3200">
                <a:solidFill>
                  <a:schemeClr val="tx1"/>
                </a:solidFill>
                <a:latin typeface="Gill Sans MT" charset="0"/>
                <a:ea typeface="맑은 고딕" charset="-127"/>
              </a:defRPr>
            </a:lvl1pPr>
            <a:lvl2pPr marL="742950" indent="-285750" algn="l" eaLnBrk="0" hangingPunct="0">
              <a:spcBef>
                <a:spcPts val="500"/>
              </a:spcBef>
              <a:buClr>
                <a:srgbClr val="0156FF"/>
              </a:buClr>
              <a:buSzPct val="76000"/>
              <a:buFont typeface="Wingdings" charset="2"/>
              <a:buChar char=""/>
              <a:defRPr sz="2800">
                <a:solidFill>
                  <a:schemeClr val="tx1"/>
                </a:solidFill>
                <a:latin typeface="Gill Sans MT" charset="0"/>
                <a:ea typeface="맑은 고딕" charset="-127"/>
              </a:defRPr>
            </a:lvl2pPr>
            <a:lvl3pPr marL="1143000" indent="-228600" algn="l" eaLnBrk="0" hangingPunct="0">
              <a:spcBef>
                <a:spcPts val="500"/>
              </a:spcBef>
              <a:buClr>
                <a:srgbClr val="00B0F0"/>
              </a:buClr>
              <a:buSzPct val="76000"/>
              <a:buFont typeface="Wingdings 3" charset="2"/>
              <a:buChar char=""/>
              <a:defRPr sz="2400">
                <a:solidFill>
                  <a:schemeClr val="tx1"/>
                </a:solidFill>
                <a:latin typeface="Gill Sans MT" charset="0"/>
                <a:ea typeface="맑은 고딕" charset="-127"/>
              </a:defRPr>
            </a:lvl3pPr>
            <a:lvl4pPr marL="1600200" indent="-228600" algn="l" eaLnBrk="0" hangingPunct="0">
              <a:spcBef>
                <a:spcPts val="400"/>
              </a:spcBef>
              <a:buClr>
                <a:srgbClr val="FFC000"/>
              </a:buClr>
              <a:buSzPct val="70000"/>
              <a:buFont typeface="Wingdings" charset="2"/>
              <a:buChar char=""/>
              <a:defRPr sz="2000">
                <a:solidFill>
                  <a:schemeClr val="tx1"/>
                </a:solidFill>
                <a:latin typeface="Gill Sans MT" charset="0"/>
                <a:ea typeface="맑은 고딕" charset="-127"/>
              </a:defRPr>
            </a:lvl4pPr>
            <a:lvl5pPr marL="2057400" indent="-228600" algn="l" eaLnBrk="0" hangingPunct="0">
              <a:spcBef>
                <a:spcPts val="300"/>
              </a:spcBef>
              <a:buClr>
                <a:schemeClr val="accent2"/>
              </a:buClr>
              <a:buSzPct val="70000"/>
              <a:buFont typeface="Wingdings" charset="2"/>
              <a:buChar char=""/>
              <a:defRPr sz="2000">
                <a:solidFill>
                  <a:schemeClr val="tx1"/>
                </a:solidFill>
                <a:latin typeface="Gill Sans MT" charset="0"/>
                <a:ea typeface="맑은 고딕" charset="-127"/>
              </a:defRPr>
            </a:lvl5pPr>
            <a:lvl6pPr marL="25146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6pPr>
            <a:lvl7pPr marL="29718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7pPr>
            <a:lvl8pPr marL="34290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8pPr>
            <a:lvl9pPr marL="38862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9pPr>
          </a:lstStyle>
          <a:p>
            <a:pPr latinLnBrk="1">
              <a:lnSpc>
                <a:spcPct val="80000"/>
              </a:lnSpc>
              <a:buFontTx/>
              <a:buNone/>
              <a:defRPr/>
            </a:pPr>
            <a:r>
              <a:rPr lang="en-US" altLang="ko-KR" sz="1200" b="1" u="none">
                <a:latin typeface="Arial Narrow" charset="0"/>
              </a:rPr>
              <a:t>Encrypted with </a:t>
            </a:r>
            <a:r>
              <a:rPr lang="en-US" altLang="ko-KR" sz="1200" b="1" u="none">
                <a:solidFill>
                  <a:srgbClr val="FF0000"/>
                </a:solidFill>
                <a:latin typeface="Arial Narrow" charset="0"/>
              </a:rPr>
              <a:t>TGS session key </a:t>
            </a:r>
            <a:endParaRPr lang="ko-KR" altLang="en-US" sz="1200" b="1" u="none">
              <a:solidFill>
                <a:srgbClr val="FF0000"/>
              </a:solidFill>
              <a:latin typeface="Arial Narrow" charset="0"/>
            </a:endParaRPr>
          </a:p>
        </p:txBody>
      </p:sp>
      <p:sp>
        <p:nvSpPr>
          <p:cNvPr id="54284" name="Freeform 13">
            <a:extLst>
              <a:ext uri="{FF2B5EF4-FFF2-40B4-BE49-F238E27FC236}">
                <a16:creationId xmlns:a16="http://schemas.microsoft.com/office/drawing/2014/main" id="{DF9E151D-0BE9-EC43-B2A5-6470CF3DBDD4}"/>
              </a:ext>
            </a:extLst>
          </p:cNvPr>
          <p:cNvSpPr>
            <a:spLocks/>
          </p:cNvSpPr>
          <p:nvPr/>
        </p:nvSpPr>
        <p:spPr bwMode="auto">
          <a:xfrm flipV="1">
            <a:off x="2555875" y="2708275"/>
            <a:ext cx="830263" cy="215900"/>
          </a:xfrm>
          <a:custGeom>
            <a:avLst/>
            <a:gdLst>
              <a:gd name="T0" fmla="*/ 0 w 453"/>
              <a:gd name="T1" fmla="*/ 2147483646 h 499"/>
              <a:gd name="T2" fmla="*/ 2147483646 w 453"/>
              <a:gd name="T3" fmla="*/ 2147483646 h 499"/>
              <a:gd name="T4" fmla="*/ 2147483646 w 453"/>
              <a:gd name="T5" fmla="*/ 2147483646 h 499"/>
              <a:gd name="T6" fmla="*/ 2147483646 w 453"/>
              <a:gd name="T7" fmla="*/ 0 h 49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3" h="499">
                <a:moveTo>
                  <a:pt x="0" y="499"/>
                </a:moveTo>
                <a:cubicBezTo>
                  <a:pt x="38" y="347"/>
                  <a:pt x="76" y="196"/>
                  <a:pt x="136" y="136"/>
                </a:cubicBezTo>
                <a:cubicBezTo>
                  <a:pt x="196" y="76"/>
                  <a:pt x="310" y="159"/>
                  <a:pt x="363" y="136"/>
                </a:cubicBezTo>
                <a:cubicBezTo>
                  <a:pt x="416" y="113"/>
                  <a:pt x="434" y="56"/>
                  <a:pt x="453" y="0"/>
                </a:cubicBezTo>
              </a:path>
            </a:pathLst>
          </a:custGeom>
          <a:noFill/>
          <a:ln w="285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ko-KR" altLang="en-US"/>
          </a:p>
        </p:txBody>
      </p:sp>
      <p:sp>
        <p:nvSpPr>
          <p:cNvPr id="54285" name="Freeform 14">
            <a:extLst>
              <a:ext uri="{FF2B5EF4-FFF2-40B4-BE49-F238E27FC236}">
                <a16:creationId xmlns:a16="http://schemas.microsoft.com/office/drawing/2014/main" id="{15B5C365-ACA7-DA48-A72C-580576AD270A}"/>
              </a:ext>
            </a:extLst>
          </p:cNvPr>
          <p:cNvSpPr>
            <a:spLocks/>
          </p:cNvSpPr>
          <p:nvPr/>
        </p:nvSpPr>
        <p:spPr bwMode="auto">
          <a:xfrm>
            <a:off x="5580063" y="1987550"/>
            <a:ext cx="576262" cy="433388"/>
          </a:xfrm>
          <a:custGeom>
            <a:avLst/>
            <a:gdLst>
              <a:gd name="T0" fmla="*/ 0 w 453"/>
              <a:gd name="T1" fmla="*/ 2147483646 h 499"/>
              <a:gd name="T2" fmla="*/ 2147483646 w 453"/>
              <a:gd name="T3" fmla="*/ 2147483646 h 499"/>
              <a:gd name="T4" fmla="*/ 2147483646 w 453"/>
              <a:gd name="T5" fmla="*/ 2147483646 h 499"/>
              <a:gd name="T6" fmla="*/ 2147483646 w 453"/>
              <a:gd name="T7" fmla="*/ 0 h 49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3" h="499">
                <a:moveTo>
                  <a:pt x="0" y="499"/>
                </a:moveTo>
                <a:cubicBezTo>
                  <a:pt x="38" y="347"/>
                  <a:pt x="76" y="196"/>
                  <a:pt x="136" y="136"/>
                </a:cubicBezTo>
                <a:cubicBezTo>
                  <a:pt x="196" y="76"/>
                  <a:pt x="310" y="159"/>
                  <a:pt x="363" y="136"/>
                </a:cubicBezTo>
                <a:cubicBezTo>
                  <a:pt x="416" y="113"/>
                  <a:pt x="434" y="56"/>
                  <a:pt x="453" y="0"/>
                </a:cubicBezTo>
              </a:path>
            </a:pathLst>
          </a:custGeom>
          <a:noFill/>
          <a:ln w="28575" cap="flat"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ko-KR" altLang="en-US"/>
          </a:p>
        </p:txBody>
      </p:sp>
      <p:sp>
        <p:nvSpPr>
          <p:cNvPr id="168975" name="AutoShape 15">
            <a:extLst>
              <a:ext uri="{FF2B5EF4-FFF2-40B4-BE49-F238E27FC236}">
                <a16:creationId xmlns:a16="http://schemas.microsoft.com/office/drawing/2014/main" id="{B887B931-E445-A348-97D6-BFAFBB98A99E}"/>
              </a:ext>
            </a:extLst>
          </p:cNvPr>
          <p:cNvSpPr>
            <a:spLocks noChangeArrowheads="1"/>
          </p:cNvSpPr>
          <p:nvPr/>
        </p:nvSpPr>
        <p:spPr bwMode="auto">
          <a:xfrm>
            <a:off x="3059113" y="2636838"/>
            <a:ext cx="792162" cy="647700"/>
          </a:xfrm>
          <a:prstGeom prst="flowChartAlternateProcess">
            <a:avLst/>
          </a:prstGeom>
          <a:solidFill>
            <a:srgbClr val="CCFFCC"/>
          </a:solidFill>
          <a:ln w="2857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latinLnBrk="1" hangingPunct="1">
              <a:defRPr/>
            </a:pPr>
            <a:r>
              <a:rPr lang="en-US" altLang="ko-KR" sz="1400" b="1" u="none">
                <a:solidFill>
                  <a:srgbClr val="FF0000"/>
                </a:solidFill>
                <a:effectLst>
                  <a:outerShdw blurRad="38100" dist="38100" dir="2700000" algn="tl">
                    <a:srgbClr val="000000"/>
                  </a:outerShdw>
                </a:effectLst>
                <a:latin typeface="Arial Narrow" pitchFamily="34" charset="0"/>
                <a:ea typeface="굴림" pitchFamily="50" charset="-127"/>
              </a:rPr>
              <a:t>Authenticator</a:t>
            </a:r>
            <a:endParaRPr lang="ko-KR" altLang="en-US" sz="1200" b="1" u="none">
              <a:solidFill>
                <a:srgbClr val="FF0000"/>
              </a:solidFill>
              <a:latin typeface="Arial Narrow" pitchFamily="34" charset="0"/>
              <a:ea typeface="굴림" pitchFamily="50" charset="-127"/>
            </a:endParaRPr>
          </a:p>
        </p:txBody>
      </p:sp>
      <p:sp>
        <p:nvSpPr>
          <p:cNvPr id="28688" name="Rectangle 16">
            <a:extLst>
              <a:ext uri="{FF2B5EF4-FFF2-40B4-BE49-F238E27FC236}">
                <a16:creationId xmlns:a16="http://schemas.microsoft.com/office/drawing/2014/main" id="{76B6A67A-E3FA-2243-B24B-FDB4F6A473FF}"/>
              </a:ext>
            </a:extLst>
          </p:cNvPr>
          <p:cNvSpPr>
            <a:spLocks noChangeArrowheads="1"/>
          </p:cNvSpPr>
          <p:nvPr/>
        </p:nvSpPr>
        <p:spPr bwMode="auto">
          <a:xfrm>
            <a:off x="3132138" y="2060575"/>
            <a:ext cx="719137" cy="384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lvl1pPr algn="l" eaLnBrk="0" hangingPunct="0">
              <a:spcBef>
                <a:spcPts val="600"/>
              </a:spcBef>
              <a:buClr>
                <a:srgbClr val="081DE8"/>
              </a:buClr>
              <a:buSzPct val="76000"/>
              <a:buBlip>
                <a:blip r:embed="rId4"/>
              </a:buBlip>
              <a:defRPr sz="3200">
                <a:solidFill>
                  <a:schemeClr val="tx1"/>
                </a:solidFill>
                <a:latin typeface="Gill Sans MT" charset="0"/>
                <a:ea typeface="맑은 고딕" charset="-127"/>
              </a:defRPr>
            </a:lvl1pPr>
            <a:lvl2pPr marL="742950" indent="-285750" algn="l" eaLnBrk="0" hangingPunct="0">
              <a:spcBef>
                <a:spcPts val="500"/>
              </a:spcBef>
              <a:buClr>
                <a:srgbClr val="0156FF"/>
              </a:buClr>
              <a:buSzPct val="76000"/>
              <a:buFont typeface="Wingdings" charset="2"/>
              <a:buChar char=""/>
              <a:defRPr sz="2800">
                <a:solidFill>
                  <a:schemeClr val="tx1"/>
                </a:solidFill>
                <a:latin typeface="Gill Sans MT" charset="0"/>
                <a:ea typeface="맑은 고딕" charset="-127"/>
              </a:defRPr>
            </a:lvl2pPr>
            <a:lvl3pPr marL="1143000" indent="-228600" algn="l" eaLnBrk="0" hangingPunct="0">
              <a:spcBef>
                <a:spcPts val="500"/>
              </a:spcBef>
              <a:buClr>
                <a:srgbClr val="00B0F0"/>
              </a:buClr>
              <a:buSzPct val="76000"/>
              <a:buFont typeface="Wingdings 3" charset="2"/>
              <a:buChar char=""/>
              <a:defRPr sz="2400">
                <a:solidFill>
                  <a:schemeClr val="tx1"/>
                </a:solidFill>
                <a:latin typeface="Gill Sans MT" charset="0"/>
                <a:ea typeface="맑은 고딕" charset="-127"/>
              </a:defRPr>
            </a:lvl3pPr>
            <a:lvl4pPr marL="1600200" indent="-228600" algn="l" eaLnBrk="0" hangingPunct="0">
              <a:spcBef>
                <a:spcPts val="400"/>
              </a:spcBef>
              <a:buClr>
                <a:srgbClr val="FFC000"/>
              </a:buClr>
              <a:buSzPct val="70000"/>
              <a:buFont typeface="Wingdings" charset="2"/>
              <a:buChar char=""/>
              <a:defRPr sz="2000">
                <a:solidFill>
                  <a:schemeClr val="tx1"/>
                </a:solidFill>
                <a:latin typeface="Gill Sans MT" charset="0"/>
                <a:ea typeface="맑은 고딕" charset="-127"/>
              </a:defRPr>
            </a:lvl4pPr>
            <a:lvl5pPr marL="2057400" indent="-228600" algn="l" eaLnBrk="0" hangingPunct="0">
              <a:spcBef>
                <a:spcPts val="300"/>
              </a:spcBef>
              <a:buClr>
                <a:schemeClr val="accent2"/>
              </a:buClr>
              <a:buSzPct val="70000"/>
              <a:buFont typeface="Wingdings" charset="2"/>
              <a:buChar char=""/>
              <a:defRPr sz="2000">
                <a:solidFill>
                  <a:schemeClr val="tx1"/>
                </a:solidFill>
                <a:latin typeface="Gill Sans MT" charset="0"/>
                <a:ea typeface="맑은 고딕" charset="-127"/>
              </a:defRPr>
            </a:lvl5pPr>
            <a:lvl6pPr marL="25146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6pPr>
            <a:lvl7pPr marL="29718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7pPr>
            <a:lvl8pPr marL="34290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8pPr>
            <a:lvl9pPr marL="38862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9pPr>
          </a:lstStyle>
          <a:p>
            <a:pPr algn="ctr" latinLnBrk="1">
              <a:lnSpc>
                <a:spcPct val="80000"/>
              </a:lnSpc>
              <a:buFontTx/>
              <a:buNone/>
              <a:defRPr/>
            </a:pPr>
            <a:r>
              <a:rPr lang="en-US" altLang="ko-KR" sz="1200" b="1" u="none">
                <a:latin typeface="Arial Narrow" charset="0"/>
              </a:rPr>
              <a:t>Server name</a:t>
            </a:r>
            <a:endParaRPr lang="ko-KR" altLang="en-US" sz="1200" b="1" u="none">
              <a:latin typeface="Arial Narrow" charset="0"/>
            </a:endParaRPr>
          </a:p>
        </p:txBody>
      </p:sp>
      <p:sp>
        <p:nvSpPr>
          <p:cNvPr id="168977" name="AutoShape 17">
            <a:extLst>
              <a:ext uri="{FF2B5EF4-FFF2-40B4-BE49-F238E27FC236}">
                <a16:creationId xmlns:a16="http://schemas.microsoft.com/office/drawing/2014/main" id="{CA73748E-7FAD-8C4F-BB50-394AB8281963}"/>
              </a:ext>
            </a:extLst>
          </p:cNvPr>
          <p:cNvSpPr>
            <a:spLocks noChangeArrowheads="1"/>
          </p:cNvSpPr>
          <p:nvPr/>
        </p:nvSpPr>
        <p:spPr bwMode="auto">
          <a:xfrm>
            <a:off x="3924300" y="2060575"/>
            <a:ext cx="1655763" cy="1258888"/>
          </a:xfrm>
          <a:prstGeom prst="flowChartAlternateProcess">
            <a:avLst/>
          </a:prstGeom>
          <a:solidFill>
            <a:srgbClr val="CCFFCC"/>
          </a:solidFill>
          <a:ln w="28575">
            <a:solidFill>
              <a:srgbClr val="F95817"/>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latinLnBrk="1" hangingPunct="1">
              <a:buFontTx/>
              <a:buChar char="-"/>
              <a:defRPr/>
            </a:pPr>
            <a:r>
              <a:rPr lang="en-US" altLang="ko-KR" sz="1400" b="1" u="none">
                <a:solidFill>
                  <a:srgbClr val="FF0000"/>
                </a:solidFill>
                <a:effectLst>
                  <a:outerShdw blurRad="38100" dist="38100" dir="2700000" algn="tl">
                    <a:srgbClr val="000000"/>
                  </a:outerShdw>
                </a:effectLst>
                <a:latin typeface="Arial Narrow" pitchFamily="34" charset="0"/>
                <a:ea typeface="굴림" pitchFamily="50" charset="-127"/>
              </a:rPr>
              <a:t>Ticket Granting Ticket (TGT) :</a:t>
            </a:r>
            <a:r>
              <a:rPr lang="en-US" altLang="ko-KR" sz="1200" b="1" u="none">
                <a:solidFill>
                  <a:srgbClr val="FF0000"/>
                </a:solidFill>
                <a:latin typeface="Arial Narrow" pitchFamily="34" charset="0"/>
                <a:ea typeface="굴림" pitchFamily="50" charset="-127"/>
              </a:rPr>
              <a:t> </a:t>
            </a:r>
          </a:p>
          <a:p>
            <a:pPr marL="179388" lvl="1" eaLnBrk="1" latinLnBrk="1" hangingPunct="1">
              <a:buFontTx/>
              <a:buChar char="-"/>
              <a:defRPr/>
            </a:pPr>
            <a:r>
              <a:rPr lang="en-US" altLang="ko-KR" sz="1200" b="1" u="none">
                <a:solidFill>
                  <a:srgbClr val="0000FF"/>
                </a:solidFill>
                <a:latin typeface="Arial Narrow" pitchFamily="34" charset="0"/>
                <a:ea typeface="굴림" pitchFamily="50" charset="-127"/>
              </a:rPr>
              <a:t> user name </a:t>
            </a:r>
          </a:p>
          <a:p>
            <a:pPr marL="179388" lvl="1" eaLnBrk="1" latinLnBrk="1" hangingPunct="1">
              <a:buFontTx/>
              <a:buChar char="-"/>
              <a:defRPr/>
            </a:pPr>
            <a:r>
              <a:rPr lang="en-US" altLang="ko-KR" sz="1200" b="1" u="none">
                <a:solidFill>
                  <a:srgbClr val="0000FF"/>
                </a:solidFill>
                <a:latin typeface="Arial Narrow" pitchFamily="34" charset="0"/>
                <a:ea typeface="굴림" pitchFamily="50" charset="-127"/>
              </a:rPr>
              <a:t> TGS name</a:t>
            </a:r>
          </a:p>
          <a:p>
            <a:pPr marL="179388" lvl="1" eaLnBrk="1" latinLnBrk="1" hangingPunct="1">
              <a:buFontTx/>
              <a:buChar char="-"/>
              <a:defRPr/>
            </a:pPr>
            <a:r>
              <a:rPr lang="en-US" altLang="ko-KR" sz="1200" b="1" u="none">
                <a:solidFill>
                  <a:srgbClr val="0000FF"/>
                </a:solidFill>
                <a:latin typeface="Arial Narrow" pitchFamily="34" charset="0"/>
                <a:ea typeface="굴림" pitchFamily="50" charset="-127"/>
              </a:rPr>
              <a:t> net address</a:t>
            </a:r>
          </a:p>
          <a:p>
            <a:pPr marL="179388" lvl="1" eaLnBrk="1" latinLnBrk="1" hangingPunct="1">
              <a:buFontTx/>
              <a:buChar char="-"/>
              <a:defRPr/>
            </a:pPr>
            <a:r>
              <a:rPr lang="en-US" altLang="ko-KR" sz="1200" b="1" u="none">
                <a:solidFill>
                  <a:srgbClr val="FF0000"/>
                </a:solidFill>
                <a:latin typeface="Arial Narrow" pitchFamily="34" charset="0"/>
                <a:ea typeface="굴림" pitchFamily="50" charset="-127"/>
              </a:rPr>
              <a:t> TGS session key</a:t>
            </a:r>
            <a:endParaRPr lang="ko-KR" altLang="en-US" sz="1200" b="1" u="none">
              <a:solidFill>
                <a:srgbClr val="FF0000"/>
              </a:solidFill>
              <a:latin typeface="Arial Narrow" pitchFamily="34" charset="0"/>
              <a:ea typeface="굴림" pitchFamily="50" charset="-127"/>
            </a:endParaRPr>
          </a:p>
        </p:txBody>
      </p:sp>
      <p:sp>
        <p:nvSpPr>
          <p:cNvPr id="28691" name="Rectangle 19">
            <a:extLst>
              <a:ext uri="{FF2B5EF4-FFF2-40B4-BE49-F238E27FC236}">
                <a16:creationId xmlns:a16="http://schemas.microsoft.com/office/drawing/2014/main" id="{A9AD2C28-5749-4D43-A527-A582A9C56281}"/>
              </a:ext>
            </a:extLst>
          </p:cNvPr>
          <p:cNvSpPr>
            <a:spLocks noChangeArrowheads="1"/>
          </p:cNvSpPr>
          <p:nvPr/>
        </p:nvSpPr>
        <p:spPr bwMode="auto">
          <a:xfrm>
            <a:off x="6227763" y="1628775"/>
            <a:ext cx="86360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lvl1pPr algn="l" eaLnBrk="0" hangingPunct="0">
              <a:spcBef>
                <a:spcPts val="600"/>
              </a:spcBef>
              <a:buClr>
                <a:srgbClr val="081DE8"/>
              </a:buClr>
              <a:buSzPct val="76000"/>
              <a:buBlip>
                <a:blip r:embed="rId4"/>
              </a:buBlip>
              <a:defRPr sz="3200">
                <a:solidFill>
                  <a:schemeClr val="tx1"/>
                </a:solidFill>
                <a:latin typeface="Gill Sans MT" charset="0"/>
                <a:ea typeface="맑은 고딕" charset="-127"/>
              </a:defRPr>
            </a:lvl1pPr>
            <a:lvl2pPr marL="742950" indent="-285750" algn="l" eaLnBrk="0" hangingPunct="0">
              <a:spcBef>
                <a:spcPts val="500"/>
              </a:spcBef>
              <a:buClr>
                <a:srgbClr val="0156FF"/>
              </a:buClr>
              <a:buSzPct val="76000"/>
              <a:buFont typeface="Wingdings" charset="2"/>
              <a:buChar char=""/>
              <a:defRPr sz="2800">
                <a:solidFill>
                  <a:schemeClr val="tx1"/>
                </a:solidFill>
                <a:latin typeface="Gill Sans MT" charset="0"/>
                <a:ea typeface="맑은 고딕" charset="-127"/>
              </a:defRPr>
            </a:lvl2pPr>
            <a:lvl3pPr marL="1143000" indent="-228600" algn="l" eaLnBrk="0" hangingPunct="0">
              <a:spcBef>
                <a:spcPts val="500"/>
              </a:spcBef>
              <a:buClr>
                <a:srgbClr val="00B0F0"/>
              </a:buClr>
              <a:buSzPct val="76000"/>
              <a:buFont typeface="Wingdings 3" charset="2"/>
              <a:buChar char=""/>
              <a:defRPr sz="2400">
                <a:solidFill>
                  <a:schemeClr val="tx1"/>
                </a:solidFill>
                <a:latin typeface="Gill Sans MT" charset="0"/>
                <a:ea typeface="맑은 고딕" charset="-127"/>
              </a:defRPr>
            </a:lvl3pPr>
            <a:lvl4pPr marL="1600200" indent="-228600" algn="l" eaLnBrk="0" hangingPunct="0">
              <a:spcBef>
                <a:spcPts val="400"/>
              </a:spcBef>
              <a:buClr>
                <a:srgbClr val="FFC000"/>
              </a:buClr>
              <a:buSzPct val="70000"/>
              <a:buFont typeface="Wingdings" charset="2"/>
              <a:buChar char=""/>
              <a:defRPr sz="2000">
                <a:solidFill>
                  <a:schemeClr val="tx1"/>
                </a:solidFill>
                <a:latin typeface="Gill Sans MT" charset="0"/>
                <a:ea typeface="맑은 고딕" charset="-127"/>
              </a:defRPr>
            </a:lvl4pPr>
            <a:lvl5pPr marL="2057400" indent="-228600" algn="l" eaLnBrk="0" hangingPunct="0">
              <a:spcBef>
                <a:spcPts val="300"/>
              </a:spcBef>
              <a:buClr>
                <a:schemeClr val="accent2"/>
              </a:buClr>
              <a:buSzPct val="70000"/>
              <a:buFont typeface="Wingdings" charset="2"/>
              <a:buChar char=""/>
              <a:defRPr sz="2000">
                <a:solidFill>
                  <a:schemeClr val="tx1"/>
                </a:solidFill>
                <a:latin typeface="Gill Sans MT" charset="0"/>
                <a:ea typeface="맑은 고딕" charset="-127"/>
              </a:defRPr>
            </a:lvl5pPr>
            <a:lvl6pPr marL="25146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6pPr>
            <a:lvl7pPr marL="29718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7pPr>
            <a:lvl8pPr marL="34290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8pPr>
            <a:lvl9pPr marL="38862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9pPr>
          </a:lstStyle>
          <a:p>
            <a:pPr latinLnBrk="1">
              <a:lnSpc>
                <a:spcPct val="80000"/>
              </a:lnSpc>
              <a:buFontTx/>
              <a:buNone/>
              <a:defRPr/>
            </a:pPr>
            <a:r>
              <a:rPr lang="en-US" altLang="ko-KR" sz="1200" b="1" u="none">
                <a:latin typeface="Arial Narrow" charset="0"/>
              </a:rPr>
              <a:t>Encrypted with </a:t>
            </a:r>
            <a:r>
              <a:rPr lang="en-US" altLang="ko-KR" sz="1200" b="1" u="none">
                <a:solidFill>
                  <a:srgbClr val="0000FF"/>
                </a:solidFill>
                <a:latin typeface="Arial Narrow" charset="0"/>
              </a:rPr>
              <a:t>TGS key</a:t>
            </a:r>
          </a:p>
        </p:txBody>
      </p:sp>
      <p:sp>
        <p:nvSpPr>
          <p:cNvPr id="54294" name="Text Box 16">
            <a:extLst>
              <a:ext uri="{FF2B5EF4-FFF2-40B4-BE49-F238E27FC236}">
                <a16:creationId xmlns:a16="http://schemas.microsoft.com/office/drawing/2014/main" id="{15CA8CF6-9268-754E-A755-81C1BF6C3A3D}"/>
              </a:ext>
            </a:extLst>
          </p:cNvPr>
          <p:cNvSpPr txBox="1">
            <a:spLocks noChangeArrowheads="1"/>
          </p:cNvSpPr>
          <p:nvPr/>
        </p:nvSpPr>
        <p:spPr bwMode="auto">
          <a:xfrm>
            <a:off x="3540125" y="3933825"/>
            <a:ext cx="5135563" cy="2663825"/>
          </a:xfrm>
          <a:prstGeom prst="rect">
            <a:avLst/>
          </a:prstGeom>
          <a:solidFill>
            <a:srgbClr val="99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285750" indent="-285750" latinLnBrk="1">
              <a:spcBef>
                <a:spcPts val="600"/>
              </a:spcBef>
              <a:buClr>
                <a:srgbClr val="081DE8"/>
              </a:buClr>
              <a:buSzPct val="76000"/>
              <a:buBlip>
                <a:blip r:embed="rId4"/>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buFont typeface="Wingdings" pitchFamily="2" charset="2"/>
              <a:buChar char="l"/>
            </a:pPr>
            <a:r>
              <a:rPr kumimoji="0" lang="en-US" altLang="ko-KR" sz="1400" b="1" u="none"/>
              <a:t>(3)</a:t>
            </a:r>
            <a:r>
              <a:rPr kumimoji="0" lang="ko-KR" altLang="en-US" sz="1400" u="none"/>
              <a:t>에서 </a:t>
            </a:r>
            <a:r>
              <a:rPr kumimoji="0" lang="en-US" altLang="ko-KR" sz="1400" u="none"/>
              <a:t>Client C</a:t>
            </a:r>
            <a:r>
              <a:rPr kumimoji="0" lang="ko-KR" altLang="en-US" sz="1400" u="none"/>
              <a:t>는 </a:t>
            </a:r>
            <a:r>
              <a:rPr kumimoji="0" lang="en-US" altLang="ko-KR" sz="1400" u="none"/>
              <a:t>AS</a:t>
            </a:r>
            <a:r>
              <a:rPr kumimoji="0" lang="ko-KR" altLang="en-US" sz="1400" u="none"/>
              <a:t>에서 받은 </a:t>
            </a:r>
            <a:r>
              <a:rPr kumimoji="0" lang="en-US" altLang="ko-KR" sz="1400" u="none"/>
              <a:t>Ticket</a:t>
            </a:r>
            <a:r>
              <a:rPr kumimoji="0" lang="ko-KR" altLang="en-US" sz="1400" u="none"/>
              <a:t>을 그대로 </a:t>
            </a:r>
            <a:r>
              <a:rPr kumimoji="0" lang="en-US" altLang="ko-KR" sz="1400" u="none"/>
              <a:t>TGS </a:t>
            </a:r>
            <a:r>
              <a:rPr kumimoji="0" lang="ko-KR" altLang="en-US" sz="1400" u="none"/>
              <a:t>서버에게 제공하면서 자신이 권한을 가지고 있음을 주장하는 </a:t>
            </a:r>
            <a:r>
              <a:rPr kumimoji="0" lang="en-US" altLang="ko-KR" sz="1400" u="none"/>
              <a:t>Authenticator</a:t>
            </a:r>
            <a:r>
              <a:rPr kumimoji="0" lang="ko-KR" altLang="en-US" sz="1400" u="none"/>
              <a:t>도 같이 보낸다</a:t>
            </a:r>
            <a:r>
              <a:rPr kumimoji="0" lang="en-US" altLang="ko-KR" sz="1400" u="none"/>
              <a:t>.</a:t>
            </a:r>
          </a:p>
          <a:p>
            <a:pPr>
              <a:buFont typeface="Wingdings" pitchFamily="2" charset="2"/>
              <a:buChar char="l"/>
            </a:pPr>
            <a:r>
              <a:rPr kumimoji="0" lang="en-US" altLang="ko-KR" sz="1400" u="none"/>
              <a:t>C</a:t>
            </a:r>
            <a:r>
              <a:rPr kumimoji="0" lang="ko-KR" altLang="en-US" sz="1400" u="none"/>
              <a:t>가</a:t>
            </a:r>
            <a:r>
              <a:rPr kumimoji="0" lang="en-US" altLang="ko-KR" sz="1400" u="none"/>
              <a:t> </a:t>
            </a:r>
            <a:r>
              <a:rPr kumimoji="0" lang="ko-KR" altLang="en-US" sz="1400" u="none"/>
              <a:t>보낸 </a:t>
            </a:r>
            <a:r>
              <a:rPr kumimoji="0" lang="en-US" altLang="ko-KR" sz="1400" u="none"/>
              <a:t>Authenticator</a:t>
            </a:r>
            <a:r>
              <a:rPr kumimoji="0" lang="ko-KR" altLang="en-US" sz="1400" u="none"/>
              <a:t>를 확인해서 </a:t>
            </a:r>
            <a:r>
              <a:rPr kumimoji="0" lang="en-US" altLang="ko-KR" sz="1400" u="none"/>
              <a:t>C</a:t>
            </a:r>
            <a:r>
              <a:rPr kumimoji="0" lang="ko-KR" altLang="en-US" sz="1400" u="none"/>
              <a:t>가 정당하다는 것을 </a:t>
            </a:r>
            <a:r>
              <a:rPr kumimoji="0" lang="en-US" altLang="ko-KR" sz="1400" u="none"/>
              <a:t>TGS</a:t>
            </a:r>
            <a:r>
              <a:rPr kumimoji="0" lang="ko-KR" altLang="en-US" sz="1400" u="none"/>
              <a:t>는 확인할 수 있어야 하는데</a:t>
            </a:r>
            <a:r>
              <a:rPr kumimoji="0" lang="en-US" altLang="ko-KR" sz="1400" u="none"/>
              <a:t>, </a:t>
            </a:r>
            <a:r>
              <a:rPr kumimoji="0" lang="ko-KR" altLang="en-US" sz="1400" u="none"/>
              <a:t>해당 </a:t>
            </a:r>
            <a:r>
              <a:rPr kumimoji="0" lang="en-US" altLang="ko-KR" sz="1400" u="none"/>
              <a:t>Authenticator</a:t>
            </a:r>
            <a:r>
              <a:rPr kumimoji="0" lang="ko-KR" altLang="en-US" sz="1400" u="none"/>
              <a:t>가 </a:t>
            </a:r>
            <a:r>
              <a:rPr kumimoji="0" lang="en-US" altLang="ko-KR" sz="1400" u="none"/>
              <a:t>Kc,tgs</a:t>
            </a:r>
            <a:r>
              <a:rPr kumimoji="0" lang="ko-KR" altLang="en-US" sz="1400" u="none"/>
              <a:t>로 암호화되어 있으므로</a:t>
            </a:r>
            <a:r>
              <a:rPr kumimoji="0" lang="en-US" altLang="ko-KR" sz="1400" u="none"/>
              <a:t>, </a:t>
            </a:r>
            <a:r>
              <a:rPr kumimoji="0" lang="ko-KR" altLang="en-US" sz="1400" u="none"/>
              <a:t>이를 복호화 하기만 하면 됨</a:t>
            </a:r>
            <a:r>
              <a:rPr kumimoji="0" lang="en-US" altLang="ko-KR" sz="1400" u="none"/>
              <a:t>. </a:t>
            </a:r>
          </a:p>
          <a:p>
            <a:pPr>
              <a:buFont typeface="Wingdings" pitchFamily="2" charset="2"/>
              <a:buChar char="l"/>
            </a:pPr>
            <a:r>
              <a:rPr kumimoji="0" lang="ko-KR" altLang="en-US" sz="1400" u="none"/>
              <a:t>이 때 필요한 키 값</a:t>
            </a:r>
            <a:r>
              <a:rPr kumimoji="0" lang="en-US" altLang="ko-KR" sz="1400" u="none"/>
              <a:t>(Kc,tgs)</a:t>
            </a:r>
            <a:r>
              <a:rPr kumimoji="0" lang="ko-KR" altLang="en-US" sz="1400" u="none"/>
              <a:t>은 </a:t>
            </a:r>
            <a:r>
              <a:rPr kumimoji="0" lang="en-US" altLang="ko-KR" sz="1400" u="none"/>
              <a:t>AS</a:t>
            </a:r>
            <a:r>
              <a:rPr kumimoji="0" lang="ko-KR" altLang="en-US" sz="1400" u="none"/>
              <a:t>에서 만들어 </a:t>
            </a:r>
            <a:r>
              <a:rPr kumimoji="0" lang="en-US" altLang="ko-KR" sz="1400" u="none"/>
              <a:t>C</a:t>
            </a:r>
            <a:r>
              <a:rPr kumimoji="0" lang="ko-KR" altLang="en-US" sz="1400" u="none"/>
              <a:t>를 통해 제공한 </a:t>
            </a:r>
            <a:r>
              <a:rPr kumimoji="0" lang="en-US" altLang="ko-KR" sz="1400" u="none"/>
              <a:t>Ticket</a:t>
            </a:r>
            <a:r>
              <a:rPr kumimoji="0" lang="ko-KR" altLang="en-US" sz="1400" u="none"/>
              <a:t> 속에 있음</a:t>
            </a:r>
            <a:r>
              <a:rPr kumimoji="0" lang="en-US" altLang="ko-KR" sz="1400" u="none"/>
              <a:t>. </a:t>
            </a:r>
            <a:r>
              <a:rPr kumimoji="0" lang="ko-KR" altLang="en-US" sz="1400" u="none"/>
              <a:t>이를 사용하여</a:t>
            </a:r>
            <a:r>
              <a:rPr kumimoji="0" lang="en-US" altLang="ko-KR" sz="1400" u="none"/>
              <a:t>, Client C</a:t>
            </a:r>
            <a:r>
              <a:rPr kumimoji="0" lang="ko-KR" altLang="en-US" sz="1400" u="none"/>
              <a:t>를 인증함</a:t>
            </a:r>
            <a:r>
              <a:rPr kumimoji="0" lang="en-US" altLang="ko-KR" sz="1400" u="none"/>
              <a:t>. </a:t>
            </a:r>
          </a:p>
          <a:p>
            <a:pPr>
              <a:buFont typeface="Wingdings" pitchFamily="2" charset="2"/>
              <a:buChar char="l"/>
            </a:pPr>
            <a:r>
              <a:rPr kumimoji="0" lang="en-US" altLang="ko-KR" sz="1400" u="none"/>
              <a:t>C</a:t>
            </a:r>
            <a:r>
              <a:rPr kumimoji="0" lang="ko-KR" altLang="en-US" sz="1400" u="none"/>
              <a:t>를 인증 한 후 </a:t>
            </a:r>
            <a:r>
              <a:rPr kumimoji="0" lang="en-US" altLang="ko-KR" sz="1400" u="none"/>
              <a:t>TGS</a:t>
            </a:r>
            <a:r>
              <a:rPr kumimoji="0" lang="ko-KR" altLang="en-US" sz="1400" u="none"/>
              <a:t>는 </a:t>
            </a:r>
            <a:r>
              <a:rPr kumimoji="0" lang="en-US" altLang="ko-KR" sz="1400" u="none"/>
              <a:t>C</a:t>
            </a:r>
            <a:r>
              <a:rPr kumimoji="0" lang="ko-KR" altLang="en-US" sz="1400" u="none"/>
              <a:t>에 서비스 티켓을 제공함</a:t>
            </a:r>
            <a:r>
              <a:rPr kumimoji="0" lang="en-US" altLang="ko-KR" sz="1400" b="1" u="none"/>
              <a:t>(4) </a:t>
            </a:r>
            <a:r>
              <a:rPr kumimoji="0" lang="en-US" altLang="ko-KR" sz="1400" u="none"/>
              <a:t>: </a:t>
            </a:r>
            <a:r>
              <a:rPr kumimoji="0" lang="ko-KR" altLang="en-US" sz="1400" u="none"/>
              <a:t>물론 이때도 </a:t>
            </a:r>
            <a:r>
              <a:rPr kumimoji="0" lang="en-US" altLang="ko-KR" sz="1400" u="none"/>
              <a:t>C</a:t>
            </a:r>
            <a:r>
              <a:rPr kumimoji="0" lang="ko-KR" altLang="en-US" sz="1400" u="none"/>
              <a:t>와 </a:t>
            </a:r>
            <a:r>
              <a:rPr kumimoji="0" lang="en-US" altLang="ko-KR" sz="1400" u="none"/>
              <a:t>TGS</a:t>
            </a:r>
            <a:r>
              <a:rPr kumimoji="0" lang="ko-KR" altLang="en-US" sz="1400" u="none"/>
              <a:t>사이의 비밀키로 암호화해서</a:t>
            </a:r>
            <a:r>
              <a:rPr kumimoji="0" lang="en-US" altLang="ko-KR" sz="1400" u="none"/>
              <a:t>.</a:t>
            </a:r>
          </a:p>
        </p:txBody>
      </p:sp>
      <p:grpSp>
        <p:nvGrpSpPr>
          <p:cNvPr id="4" name="그룹 3"/>
          <p:cNvGrpSpPr/>
          <p:nvPr/>
        </p:nvGrpSpPr>
        <p:grpSpPr>
          <a:xfrm>
            <a:off x="0" y="0"/>
            <a:ext cx="8940800" cy="1587500"/>
            <a:chOff x="0" y="0"/>
            <a:chExt cx="8940800" cy="1587500"/>
          </a:xfrm>
        </p:grpSpPr>
        <p:grpSp>
          <p:nvGrpSpPr>
            <p:cNvPr id="3" name="그룹 2"/>
            <p:cNvGrpSpPr/>
            <p:nvPr/>
          </p:nvGrpSpPr>
          <p:grpSpPr>
            <a:xfrm>
              <a:off x="0" y="0"/>
              <a:ext cx="8940800" cy="1587500"/>
              <a:chOff x="0" y="0"/>
              <a:chExt cx="8940800" cy="1587500"/>
            </a:xfrm>
          </p:grpSpPr>
          <p:sp>
            <p:nvSpPr>
              <p:cNvPr id="54273" name="Rectangle 2">
                <a:extLst>
                  <a:ext uri="{FF2B5EF4-FFF2-40B4-BE49-F238E27FC236}">
                    <a16:creationId xmlns:a16="http://schemas.microsoft.com/office/drawing/2014/main" id="{946F59DC-F6DF-1446-9D1B-557488936B0E}"/>
                  </a:ext>
                </a:extLst>
              </p:cNvPr>
              <p:cNvSpPr>
                <a:spLocks/>
              </p:cNvSpPr>
              <p:nvPr/>
            </p:nvSpPr>
            <p:spPr bwMode="auto">
              <a:xfrm>
                <a:off x="395288" y="0"/>
                <a:ext cx="840105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latinLnBrk="1">
                  <a:spcBef>
                    <a:spcPts val="600"/>
                  </a:spcBef>
                  <a:buClr>
                    <a:srgbClr val="081DE8"/>
                  </a:buClr>
                  <a:buSzPct val="76000"/>
                  <a:buBlip>
                    <a:blip r:embed="rId4"/>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nSpc>
                    <a:spcPct val="80000"/>
                  </a:lnSpc>
                </a:pPr>
                <a:r>
                  <a:rPr kumimoji="0" lang="en-US" altLang="ko-KR" sz="2400" u="none"/>
                  <a:t>Obtain service granting ticket from TGS : C</a:t>
                </a:r>
                <a:r>
                  <a:rPr kumimoji="0" lang="en-US" altLang="ko-KR" sz="2400" u="none">
                    <a:sym typeface="Wingdings" pitchFamily="2" charset="2"/>
                  </a:rPr>
                  <a:t> TGS</a:t>
                </a:r>
                <a:r>
                  <a:rPr kumimoji="0" lang="en-US" altLang="ko-KR" sz="2400" u="none"/>
                  <a:t> </a:t>
                </a:r>
              </a:p>
            </p:txBody>
          </p:sp>
          <p:pic>
            <p:nvPicPr>
              <p:cNvPr id="28690" name="Picture 18">
                <a:extLst>
                  <a:ext uri="{FF2B5EF4-FFF2-40B4-BE49-F238E27FC236}">
                    <a16:creationId xmlns:a16="http://schemas.microsoft.com/office/drawing/2014/main" id="{7D4A0B5C-4A52-1846-B8A4-D3497C05009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49275"/>
                <a:ext cx="39433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8692" name="Picture 20">
                <a:extLst>
                  <a:ext uri="{FF2B5EF4-FFF2-40B4-BE49-F238E27FC236}">
                    <a16:creationId xmlns:a16="http://schemas.microsoft.com/office/drawing/2014/main" id="{E3F8EB84-2F5E-EC46-AFAB-3939F5869E2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40200" y="404813"/>
                <a:ext cx="4800600" cy="333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8694" name="Picture 22">
                <a:extLst>
                  <a:ext uri="{FF2B5EF4-FFF2-40B4-BE49-F238E27FC236}">
                    <a16:creationId xmlns:a16="http://schemas.microsoft.com/office/drawing/2014/main" id="{F9FBB4C6-1EF3-9140-9FA6-A54EAEF94EB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1575" y="1235075"/>
                <a:ext cx="4429125"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 name="직사각형 1"/>
              <p:cNvSpPr/>
              <p:nvPr/>
            </p:nvSpPr>
            <p:spPr>
              <a:xfrm>
                <a:off x="3968750" y="929878"/>
                <a:ext cx="1655763" cy="2325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28693" name="Picture 21">
                <a:extLst>
                  <a:ext uri="{FF2B5EF4-FFF2-40B4-BE49-F238E27FC236}">
                    <a16:creationId xmlns:a16="http://schemas.microsoft.com/office/drawing/2014/main" id="{84C1E333-1143-754B-9EEC-8E5F3A0DF32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96631" y="750888"/>
                <a:ext cx="3276600" cy="31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26" name="직사각형 25"/>
            <p:cNvSpPr/>
            <p:nvPr/>
          </p:nvSpPr>
          <p:spPr>
            <a:xfrm>
              <a:off x="36513" y="1158954"/>
              <a:ext cx="1079104" cy="2325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3">
            <a:extLst>
              <a:ext uri="{FF2B5EF4-FFF2-40B4-BE49-F238E27FC236}">
                <a16:creationId xmlns:a16="http://schemas.microsoft.com/office/drawing/2014/main" id="{62B6D378-7F61-C244-927C-0505F9BACDB9}"/>
              </a:ext>
            </a:extLst>
          </p:cNvPr>
          <p:cNvSpPr txBox="1">
            <a:spLocks noGrp="1" noChangeArrowheads="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gn="r" eaLnBrk="1" latinLnBrk="0" hangingPunct="1">
              <a:spcBef>
                <a:spcPct val="0"/>
              </a:spcBef>
              <a:buClrTx/>
              <a:buSzTx/>
              <a:buFontTx/>
              <a:buNone/>
            </a:pPr>
            <a:fld id="{89B5EB2F-C3A3-E94C-8EEF-4E7D57354B58}" type="slidenum">
              <a:rPr kumimoji="0" lang="en-US" altLang="ko-KR" sz="1000" u="none">
                <a:solidFill>
                  <a:schemeClr val="tx2"/>
                </a:solidFill>
                <a:latin typeface="Tahoma" panose="020B0604030504040204" pitchFamily="34" charset="0"/>
                <a:cs typeface="Times New Roman (Hebrew)" panose="02020603050405020304" pitchFamily="18" charset="0"/>
              </a:rPr>
              <a:pPr algn="r" eaLnBrk="1" latinLnBrk="0" hangingPunct="1">
                <a:spcBef>
                  <a:spcPct val="0"/>
                </a:spcBef>
                <a:buClrTx/>
                <a:buSzTx/>
                <a:buFontTx/>
                <a:buNone/>
              </a:pPr>
              <a:t>47</a:t>
            </a:fld>
            <a:endParaRPr kumimoji="0" lang="en-US" altLang="ko-KR" sz="1000" u="none">
              <a:solidFill>
                <a:schemeClr val="tx2"/>
              </a:solidFill>
              <a:latin typeface="Tahoma" panose="020B0604030504040204" pitchFamily="34" charset="0"/>
              <a:cs typeface="Times New Roman (Hebrew)" panose="02020603050405020304" pitchFamily="18" charset="0"/>
            </a:endParaRPr>
          </a:p>
        </p:txBody>
      </p:sp>
      <p:sp>
        <p:nvSpPr>
          <p:cNvPr id="56322" name="Rectangle 3">
            <a:extLst>
              <a:ext uri="{FF2B5EF4-FFF2-40B4-BE49-F238E27FC236}">
                <a16:creationId xmlns:a16="http://schemas.microsoft.com/office/drawing/2014/main" id="{52491276-40D4-D048-B1EF-3D94109C0E68}"/>
              </a:ext>
            </a:extLst>
          </p:cNvPr>
          <p:cNvSpPr>
            <a:spLocks/>
          </p:cNvSpPr>
          <p:nvPr/>
        </p:nvSpPr>
        <p:spPr bwMode="auto">
          <a:xfrm>
            <a:off x="395288" y="0"/>
            <a:ext cx="840105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nSpc>
                <a:spcPct val="80000"/>
              </a:lnSpc>
            </a:pPr>
            <a:r>
              <a:rPr kumimoji="0" lang="en-US" altLang="ko-KR" sz="2400" u="none"/>
              <a:t>Obtain service granting ticket from TGS : TGS </a:t>
            </a:r>
            <a:r>
              <a:rPr kumimoji="0" lang="en-US" altLang="ko-KR" sz="2400" u="none">
                <a:sym typeface="Wingdings" pitchFamily="2" charset="2"/>
              </a:rPr>
              <a:t> C</a:t>
            </a:r>
            <a:r>
              <a:rPr kumimoji="0" lang="en-US" altLang="ko-KR" sz="2400" u="none"/>
              <a:t> </a:t>
            </a:r>
          </a:p>
        </p:txBody>
      </p:sp>
      <p:pic>
        <p:nvPicPr>
          <p:cNvPr id="56323" name="Picture 4" descr="j0428945[1]">
            <a:extLst>
              <a:ext uri="{FF2B5EF4-FFF2-40B4-BE49-F238E27FC236}">
                <a16:creationId xmlns:a16="http://schemas.microsoft.com/office/drawing/2014/main" id="{A868C4BB-32DD-9F4D-A367-31ED0B27108F}"/>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763713" y="2781300"/>
            <a:ext cx="8636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 Box 5">
            <a:extLst>
              <a:ext uri="{FF2B5EF4-FFF2-40B4-BE49-F238E27FC236}">
                <a16:creationId xmlns:a16="http://schemas.microsoft.com/office/drawing/2014/main" id="{78FA2567-D630-9147-BB2A-0FB60495E3B5}"/>
              </a:ext>
            </a:extLst>
          </p:cNvPr>
          <p:cNvSpPr txBox="1">
            <a:spLocks noChangeArrowheads="1"/>
          </p:cNvSpPr>
          <p:nvPr/>
        </p:nvSpPr>
        <p:spPr bwMode="auto">
          <a:xfrm>
            <a:off x="1763713" y="2420938"/>
            <a:ext cx="792162" cy="36671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lgn="l" eaLnBrk="0" hangingPunct="0">
              <a:spcBef>
                <a:spcPts val="600"/>
              </a:spcBef>
              <a:buClr>
                <a:srgbClr val="081DE8"/>
              </a:buClr>
              <a:buSzPct val="76000"/>
              <a:buBlip>
                <a:blip r:embed="rId3"/>
              </a:buBlip>
              <a:defRPr sz="3200">
                <a:solidFill>
                  <a:schemeClr val="tx1"/>
                </a:solidFill>
                <a:latin typeface="Gill Sans MT" charset="0"/>
                <a:ea typeface="맑은 고딕" charset="-127"/>
              </a:defRPr>
            </a:lvl1pPr>
            <a:lvl2pPr marL="742950" indent="-285750" algn="l" eaLnBrk="0" hangingPunct="0">
              <a:spcBef>
                <a:spcPts val="500"/>
              </a:spcBef>
              <a:buClr>
                <a:srgbClr val="0156FF"/>
              </a:buClr>
              <a:buSzPct val="76000"/>
              <a:buFont typeface="Wingdings" charset="2"/>
              <a:buChar char=""/>
              <a:defRPr sz="2800">
                <a:solidFill>
                  <a:schemeClr val="tx1"/>
                </a:solidFill>
                <a:latin typeface="Gill Sans MT" charset="0"/>
                <a:ea typeface="맑은 고딕" charset="-127"/>
              </a:defRPr>
            </a:lvl2pPr>
            <a:lvl3pPr marL="1143000" indent="-228600" algn="l" eaLnBrk="0" hangingPunct="0">
              <a:spcBef>
                <a:spcPts val="500"/>
              </a:spcBef>
              <a:buClr>
                <a:srgbClr val="00B0F0"/>
              </a:buClr>
              <a:buSzPct val="76000"/>
              <a:buFont typeface="Wingdings 3" charset="2"/>
              <a:buChar char=""/>
              <a:defRPr sz="2400">
                <a:solidFill>
                  <a:schemeClr val="tx1"/>
                </a:solidFill>
                <a:latin typeface="Gill Sans MT" charset="0"/>
                <a:ea typeface="맑은 고딕" charset="-127"/>
              </a:defRPr>
            </a:lvl3pPr>
            <a:lvl4pPr marL="1600200" indent="-228600" algn="l" eaLnBrk="0" hangingPunct="0">
              <a:spcBef>
                <a:spcPts val="400"/>
              </a:spcBef>
              <a:buClr>
                <a:srgbClr val="FFC000"/>
              </a:buClr>
              <a:buSzPct val="70000"/>
              <a:buFont typeface="Wingdings" charset="2"/>
              <a:buChar char=""/>
              <a:defRPr sz="2000">
                <a:solidFill>
                  <a:schemeClr val="tx1"/>
                </a:solidFill>
                <a:latin typeface="Gill Sans MT" charset="0"/>
                <a:ea typeface="맑은 고딕" charset="-127"/>
              </a:defRPr>
            </a:lvl4pPr>
            <a:lvl5pPr marL="2057400" indent="-228600" algn="l" eaLnBrk="0" hangingPunct="0">
              <a:spcBef>
                <a:spcPts val="300"/>
              </a:spcBef>
              <a:buClr>
                <a:schemeClr val="accent2"/>
              </a:buClr>
              <a:buSzPct val="70000"/>
              <a:buFont typeface="Wingdings" charset="2"/>
              <a:buChar char=""/>
              <a:defRPr sz="2000">
                <a:solidFill>
                  <a:schemeClr val="tx1"/>
                </a:solidFill>
                <a:latin typeface="Gill Sans MT" charset="0"/>
                <a:ea typeface="맑은 고딕" charset="-127"/>
              </a:defRPr>
            </a:lvl5pPr>
            <a:lvl6pPr marL="25146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6pPr>
            <a:lvl7pPr marL="29718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7pPr>
            <a:lvl8pPr marL="34290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8pPr>
            <a:lvl9pPr marL="38862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9pPr>
          </a:lstStyle>
          <a:p>
            <a:pPr eaLnBrk="1" latinLnBrk="1" hangingPunct="1">
              <a:spcBef>
                <a:spcPct val="50000"/>
              </a:spcBef>
              <a:buClrTx/>
              <a:buSzTx/>
              <a:buFontTx/>
              <a:buNone/>
              <a:defRPr/>
            </a:pPr>
            <a:r>
              <a:rPr lang="en-US" altLang="ko-KR" sz="1800" u="none">
                <a:latin typeface="Tahoma" charset="0"/>
                <a:ea typeface="HY견고딕" charset="0"/>
              </a:rPr>
              <a:t>Client</a:t>
            </a:r>
          </a:p>
        </p:txBody>
      </p:sp>
      <p:sp>
        <p:nvSpPr>
          <p:cNvPr id="29702" name="Text Box 6">
            <a:extLst>
              <a:ext uri="{FF2B5EF4-FFF2-40B4-BE49-F238E27FC236}">
                <a16:creationId xmlns:a16="http://schemas.microsoft.com/office/drawing/2014/main" id="{C615ECAA-AA98-DA41-8C6F-5E181C2AA479}"/>
              </a:ext>
            </a:extLst>
          </p:cNvPr>
          <p:cNvSpPr txBox="1">
            <a:spLocks noChangeArrowheads="1"/>
          </p:cNvSpPr>
          <p:nvPr/>
        </p:nvSpPr>
        <p:spPr bwMode="auto">
          <a:xfrm>
            <a:off x="6948488" y="2525713"/>
            <a:ext cx="2195512" cy="126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lgn="l" eaLnBrk="0" hangingPunct="0">
              <a:spcBef>
                <a:spcPts val="600"/>
              </a:spcBef>
              <a:buClr>
                <a:srgbClr val="081DE8"/>
              </a:buClr>
              <a:buSzPct val="76000"/>
              <a:buBlip>
                <a:blip r:embed="rId3"/>
              </a:buBlip>
              <a:defRPr sz="3200">
                <a:solidFill>
                  <a:schemeClr val="tx1"/>
                </a:solidFill>
                <a:latin typeface="Gill Sans MT" charset="0"/>
                <a:ea typeface="맑은 고딕" charset="-127"/>
              </a:defRPr>
            </a:lvl1pPr>
            <a:lvl2pPr marL="742950" indent="-285750" algn="l" eaLnBrk="0" hangingPunct="0">
              <a:spcBef>
                <a:spcPts val="500"/>
              </a:spcBef>
              <a:buClr>
                <a:srgbClr val="0156FF"/>
              </a:buClr>
              <a:buSzPct val="76000"/>
              <a:buFont typeface="Wingdings" charset="2"/>
              <a:buChar char=""/>
              <a:defRPr sz="2800">
                <a:solidFill>
                  <a:schemeClr val="tx1"/>
                </a:solidFill>
                <a:latin typeface="Gill Sans MT" charset="0"/>
                <a:ea typeface="맑은 고딕" charset="-127"/>
              </a:defRPr>
            </a:lvl2pPr>
            <a:lvl3pPr marL="1143000" indent="-228600" algn="l" eaLnBrk="0" hangingPunct="0">
              <a:spcBef>
                <a:spcPts val="500"/>
              </a:spcBef>
              <a:buClr>
                <a:srgbClr val="00B0F0"/>
              </a:buClr>
              <a:buSzPct val="76000"/>
              <a:buFont typeface="Wingdings 3" charset="2"/>
              <a:buChar char=""/>
              <a:defRPr sz="2400">
                <a:solidFill>
                  <a:schemeClr val="tx1"/>
                </a:solidFill>
                <a:latin typeface="Gill Sans MT" charset="0"/>
                <a:ea typeface="맑은 고딕" charset="-127"/>
              </a:defRPr>
            </a:lvl3pPr>
            <a:lvl4pPr marL="1600200" indent="-228600" algn="l" eaLnBrk="0" hangingPunct="0">
              <a:spcBef>
                <a:spcPts val="400"/>
              </a:spcBef>
              <a:buClr>
                <a:srgbClr val="FFC000"/>
              </a:buClr>
              <a:buSzPct val="70000"/>
              <a:buFont typeface="Wingdings" charset="2"/>
              <a:buChar char=""/>
              <a:defRPr sz="2000">
                <a:solidFill>
                  <a:schemeClr val="tx1"/>
                </a:solidFill>
                <a:latin typeface="Gill Sans MT" charset="0"/>
                <a:ea typeface="맑은 고딕" charset="-127"/>
              </a:defRPr>
            </a:lvl4pPr>
            <a:lvl5pPr marL="2057400" indent="-228600" algn="l" eaLnBrk="0" hangingPunct="0">
              <a:spcBef>
                <a:spcPts val="300"/>
              </a:spcBef>
              <a:buClr>
                <a:schemeClr val="accent2"/>
              </a:buClr>
              <a:buSzPct val="70000"/>
              <a:buFont typeface="Wingdings" charset="2"/>
              <a:buChar char=""/>
              <a:defRPr sz="2000">
                <a:solidFill>
                  <a:schemeClr val="tx1"/>
                </a:solidFill>
                <a:latin typeface="Gill Sans MT" charset="0"/>
                <a:ea typeface="맑은 고딕" charset="-127"/>
              </a:defRPr>
            </a:lvl5pPr>
            <a:lvl6pPr marL="25146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6pPr>
            <a:lvl7pPr marL="29718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7pPr>
            <a:lvl8pPr marL="34290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8pPr>
            <a:lvl9pPr marL="38862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9pPr>
          </a:lstStyle>
          <a:p>
            <a:pPr eaLnBrk="1" latinLnBrk="1" hangingPunct="1">
              <a:lnSpc>
                <a:spcPct val="70000"/>
              </a:lnSpc>
              <a:spcBef>
                <a:spcPct val="50000"/>
              </a:spcBef>
              <a:buClrTx/>
              <a:buSzTx/>
              <a:buFontTx/>
              <a:buNone/>
              <a:defRPr/>
            </a:pPr>
            <a:r>
              <a:rPr lang="en-US" altLang="ko-KR" sz="1400" b="1" u="none">
                <a:latin typeface="Tahoma" charset="0"/>
                <a:ea typeface="굴림" charset="-127"/>
              </a:rPr>
              <a:t>TGS knows</a:t>
            </a:r>
            <a:r>
              <a:rPr lang="en-US" altLang="ko-KR" sz="1400" u="none">
                <a:latin typeface="Tahoma" charset="0"/>
                <a:ea typeface="굴림" charset="-127"/>
              </a:rPr>
              <a:t>:</a:t>
            </a:r>
          </a:p>
          <a:p>
            <a:pPr eaLnBrk="1" latinLnBrk="1" hangingPunct="1">
              <a:lnSpc>
                <a:spcPct val="70000"/>
              </a:lnSpc>
              <a:spcBef>
                <a:spcPct val="50000"/>
              </a:spcBef>
              <a:buClrTx/>
              <a:buSzTx/>
              <a:buFontTx/>
              <a:buChar char="-"/>
              <a:defRPr/>
            </a:pPr>
            <a:r>
              <a:rPr lang="en-US" altLang="ko-KR" sz="1400" u="none">
                <a:latin typeface="Tahoma" charset="0"/>
                <a:ea typeface="굴림" charset="-127"/>
              </a:rPr>
              <a:t> TGTs granted</a:t>
            </a:r>
          </a:p>
          <a:p>
            <a:pPr eaLnBrk="1" latinLnBrk="1" hangingPunct="1">
              <a:lnSpc>
                <a:spcPct val="70000"/>
              </a:lnSpc>
              <a:spcBef>
                <a:spcPct val="50000"/>
              </a:spcBef>
              <a:buClrTx/>
              <a:buSzTx/>
              <a:buFontTx/>
              <a:buChar char="-"/>
              <a:defRPr/>
            </a:pPr>
            <a:r>
              <a:rPr lang="en-US" altLang="ko-KR" sz="1400" u="none">
                <a:latin typeface="Tahoma" charset="0"/>
                <a:ea typeface="굴림" charset="-127"/>
              </a:rPr>
              <a:t> TGT expiration times</a:t>
            </a:r>
          </a:p>
          <a:p>
            <a:pPr eaLnBrk="1" latinLnBrk="1" hangingPunct="1">
              <a:lnSpc>
                <a:spcPct val="70000"/>
              </a:lnSpc>
              <a:spcBef>
                <a:spcPct val="50000"/>
              </a:spcBef>
              <a:buClrTx/>
              <a:buSzTx/>
              <a:buFontTx/>
              <a:buChar char="-"/>
              <a:defRPr/>
            </a:pPr>
            <a:r>
              <a:rPr lang="en-US" altLang="ko-KR" sz="1400" u="none">
                <a:latin typeface="Tahoma" charset="0"/>
                <a:ea typeface="굴림" charset="-127"/>
              </a:rPr>
              <a:t> TG keys</a:t>
            </a:r>
          </a:p>
          <a:p>
            <a:pPr eaLnBrk="1" latinLnBrk="1" hangingPunct="1">
              <a:lnSpc>
                <a:spcPct val="70000"/>
              </a:lnSpc>
              <a:spcBef>
                <a:spcPct val="50000"/>
              </a:spcBef>
              <a:buClrTx/>
              <a:buSzTx/>
              <a:buFontTx/>
              <a:buChar char="-"/>
              <a:defRPr/>
            </a:pPr>
            <a:r>
              <a:rPr lang="en-US" altLang="ko-KR" sz="1400" u="none">
                <a:latin typeface="Tahoma" charset="0"/>
                <a:ea typeface="굴림" charset="-127"/>
              </a:rPr>
              <a:t> AS keys </a:t>
            </a:r>
          </a:p>
        </p:txBody>
      </p:sp>
      <p:sp>
        <p:nvSpPr>
          <p:cNvPr id="29703" name="Line 7">
            <a:extLst>
              <a:ext uri="{FF2B5EF4-FFF2-40B4-BE49-F238E27FC236}">
                <a16:creationId xmlns:a16="http://schemas.microsoft.com/office/drawing/2014/main" id="{9D7E3732-5023-8B43-B0EE-9C50EDBDDC1F}"/>
              </a:ext>
            </a:extLst>
          </p:cNvPr>
          <p:cNvSpPr>
            <a:spLocks noChangeShapeType="1"/>
          </p:cNvSpPr>
          <p:nvPr/>
        </p:nvSpPr>
        <p:spPr bwMode="auto">
          <a:xfrm flipH="1">
            <a:off x="2916238" y="3068638"/>
            <a:ext cx="2952750" cy="0"/>
          </a:xfrm>
          <a:prstGeom prst="line">
            <a:avLst/>
          </a:prstGeom>
          <a:noFill/>
          <a:ln w="381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r" eaLnBrk="1" latinLnBrk="1" hangingPunct="1">
              <a:defRPr/>
            </a:pPr>
            <a:endParaRPr lang="ko-KR" altLang="en-US">
              <a:latin typeface="굴림" charset="-127"/>
              <a:ea typeface="굴림" charset="-127"/>
            </a:endParaRPr>
          </a:p>
        </p:txBody>
      </p:sp>
      <p:pic>
        <p:nvPicPr>
          <p:cNvPr id="56327" name="Picture 8" descr="j0428971[1]">
            <a:extLst>
              <a:ext uri="{FF2B5EF4-FFF2-40B4-BE49-F238E27FC236}">
                <a16:creationId xmlns:a16="http://schemas.microsoft.com/office/drawing/2014/main" id="{C702B005-5DD0-7142-A0ED-1781ACCD5201}"/>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6084888" y="2382838"/>
            <a:ext cx="788987"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5" name="Text Box 9">
            <a:extLst>
              <a:ext uri="{FF2B5EF4-FFF2-40B4-BE49-F238E27FC236}">
                <a16:creationId xmlns:a16="http://schemas.microsoft.com/office/drawing/2014/main" id="{6953AE6D-DA62-A14C-A38B-551E32E7D81C}"/>
              </a:ext>
            </a:extLst>
          </p:cNvPr>
          <p:cNvSpPr txBox="1">
            <a:spLocks noChangeArrowheads="1"/>
          </p:cNvSpPr>
          <p:nvPr/>
        </p:nvSpPr>
        <p:spPr bwMode="auto">
          <a:xfrm>
            <a:off x="6229350" y="1949450"/>
            <a:ext cx="2592388" cy="4318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nchorCtr="1"/>
          <a:lstStyle>
            <a:lvl1pPr algn="l" eaLnBrk="0" hangingPunct="0">
              <a:spcBef>
                <a:spcPts val="600"/>
              </a:spcBef>
              <a:buClr>
                <a:srgbClr val="081DE8"/>
              </a:buClr>
              <a:buSzPct val="76000"/>
              <a:buBlip>
                <a:blip r:embed="rId3"/>
              </a:buBlip>
              <a:defRPr sz="3200">
                <a:solidFill>
                  <a:schemeClr val="tx1"/>
                </a:solidFill>
                <a:latin typeface="Gill Sans MT" charset="0"/>
                <a:ea typeface="맑은 고딕" charset="-127"/>
              </a:defRPr>
            </a:lvl1pPr>
            <a:lvl2pPr marL="742950" indent="-285750" algn="l" eaLnBrk="0" hangingPunct="0">
              <a:spcBef>
                <a:spcPts val="500"/>
              </a:spcBef>
              <a:buClr>
                <a:srgbClr val="0156FF"/>
              </a:buClr>
              <a:buSzPct val="76000"/>
              <a:buFont typeface="Wingdings" charset="2"/>
              <a:buChar char=""/>
              <a:defRPr sz="2800">
                <a:solidFill>
                  <a:schemeClr val="tx1"/>
                </a:solidFill>
                <a:latin typeface="Gill Sans MT" charset="0"/>
                <a:ea typeface="맑은 고딕" charset="-127"/>
              </a:defRPr>
            </a:lvl2pPr>
            <a:lvl3pPr marL="1143000" indent="-228600" algn="l" eaLnBrk="0" hangingPunct="0">
              <a:spcBef>
                <a:spcPts val="500"/>
              </a:spcBef>
              <a:buClr>
                <a:srgbClr val="00B0F0"/>
              </a:buClr>
              <a:buSzPct val="76000"/>
              <a:buFont typeface="Wingdings 3" charset="2"/>
              <a:buChar char=""/>
              <a:defRPr sz="2400">
                <a:solidFill>
                  <a:schemeClr val="tx1"/>
                </a:solidFill>
                <a:latin typeface="Gill Sans MT" charset="0"/>
                <a:ea typeface="맑은 고딕" charset="-127"/>
              </a:defRPr>
            </a:lvl3pPr>
            <a:lvl4pPr marL="1600200" indent="-228600" algn="l" eaLnBrk="0" hangingPunct="0">
              <a:spcBef>
                <a:spcPts val="400"/>
              </a:spcBef>
              <a:buClr>
                <a:srgbClr val="FFC000"/>
              </a:buClr>
              <a:buSzPct val="70000"/>
              <a:buFont typeface="Wingdings" charset="2"/>
              <a:buChar char=""/>
              <a:defRPr sz="2000">
                <a:solidFill>
                  <a:schemeClr val="tx1"/>
                </a:solidFill>
                <a:latin typeface="Gill Sans MT" charset="0"/>
                <a:ea typeface="맑은 고딕" charset="-127"/>
              </a:defRPr>
            </a:lvl4pPr>
            <a:lvl5pPr marL="2057400" indent="-228600" algn="l" eaLnBrk="0" hangingPunct="0">
              <a:spcBef>
                <a:spcPts val="300"/>
              </a:spcBef>
              <a:buClr>
                <a:schemeClr val="accent2"/>
              </a:buClr>
              <a:buSzPct val="70000"/>
              <a:buFont typeface="Wingdings" charset="2"/>
              <a:buChar char=""/>
              <a:defRPr sz="2000">
                <a:solidFill>
                  <a:schemeClr val="tx1"/>
                </a:solidFill>
                <a:latin typeface="Gill Sans MT" charset="0"/>
                <a:ea typeface="맑은 고딕" charset="-127"/>
              </a:defRPr>
            </a:lvl5pPr>
            <a:lvl6pPr marL="25146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6pPr>
            <a:lvl7pPr marL="29718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7pPr>
            <a:lvl8pPr marL="34290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8pPr>
            <a:lvl9pPr marL="38862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9pPr>
          </a:lstStyle>
          <a:p>
            <a:pPr algn="ctr" eaLnBrk="1" latinLnBrk="1" hangingPunct="1">
              <a:lnSpc>
                <a:spcPct val="60000"/>
              </a:lnSpc>
              <a:spcBef>
                <a:spcPct val="50000"/>
              </a:spcBef>
              <a:buClrTx/>
              <a:buSzTx/>
              <a:buFontTx/>
              <a:buNone/>
              <a:defRPr/>
            </a:pPr>
            <a:r>
              <a:rPr lang="en-US" altLang="ko-KR" sz="1800" u="none">
                <a:latin typeface="Tahoma" charset="0"/>
                <a:ea typeface="HY견고딕" charset="0"/>
              </a:rPr>
              <a:t>TGS</a:t>
            </a:r>
          </a:p>
          <a:p>
            <a:pPr algn="ctr" eaLnBrk="1" latinLnBrk="1" hangingPunct="1">
              <a:lnSpc>
                <a:spcPct val="60000"/>
              </a:lnSpc>
              <a:spcBef>
                <a:spcPct val="50000"/>
              </a:spcBef>
              <a:buClrTx/>
              <a:buSzTx/>
              <a:buFontTx/>
              <a:buNone/>
              <a:defRPr/>
            </a:pPr>
            <a:r>
              <a:rPr lang="en-US" altLang="ko-KR" sz="1400" u="none">
                <a:latin typeface="Tahoma" charset="0"/>
                <a:ea typeface="HY견고딕" charset="0"/>
              </a:rPr>
              <a:t>(Ticket Granting Server)</a:t>
            </a:r>
            <a:endParaRPr lang="en-US" altLang="ko-KR" sz="1000" u="none">
              <a:latin typeface="Tahoma" charset="0"/>
              <a:ea typeface="HY견고딕" charset="0"/>
            </a:endParaRPr>
          </a:p>
        </p:txBody>
      </p:sp>
      <p:sp>
        <p:nvSpPr>
          <p:cNvPr id="29706" name="Text Box 10">
            <a:extLst>
              <a:ext uri="{FF2B5EF4-FFF2-40B4-BE49-F238E27FC236}">
                <a16:creationId xmlns:a16="http://schemas.microsoft.com/office/drawing/2014/main" id="{D4A54A78-B8E9-8445-BF10-06E9EE3A4A9D}"/>
              </a:ext>
            </a:extLst>
          </p:cNvPr>
          <p:cNvSpPr txBox="1">
            <a:spLocks noChangeArrowheads="1"/>
          </p:cNvSpPr>
          <p:nvPr/>
        </p:nvSpPr>
        <p:spPr bwMode="auto">
          <a:xfrm>
            <a:off x="4932363" y="3749675"/>
            <a:ext cx="4103687" cy="1509713"/>
          </a:xfrm>
          <a:prstGeom prst="rect">
            <a:avLst/>
          </a:prstGeom>
          <a:solidFill>
            <a:srgbClr val="CCE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lvl1pPr marL="273050" indent="-273050" algn="l" eaLnBrk="0" hangingPunct="0">
              <a:spcBef>
                <a:spcPts val="600"/>
              </a:spcBef>
              <a:buClr>
                <a:srgbClr val="081DE8"/>
              </a:buClr>
              <a:buSzPct val="76000"/>
              <a:buBlip>
                <a:blip r:embed="rId3"/>
              </a:buBlip>
              <a:defRPr sz="3200">
                <a:solidFill>
                  <a:schemeClr val="tx1"/>
                </a:solidFill>
                <a:latin typeface="Gill Sans MT" charset="0"/>
                <a:ea typeface="맑은 고딕" charset="-127"/>
              </a:defRPr>
            </a:lvl1pPr>
            <a:lvl2pPr marL="742950" indent="-285750" algn="l" eaLnBrk="0" hangingPunct="0">
              <a:spcBef>
                <a:spcPts val="500"/>
              </a:spcBef>
              <a:buClr>
                <a:srgbClr val="0156FF"/>
              </a:buClr>
              <a:buSzPct val="76000"/>
              <a:buFont typeface="Wingdings" charset="2"/>
              <a:buChar char=""/>
              <a:defRPr sz="2800">
                <a:solidFill>
                  <a:schemeClr val="tx1"/>
                </a:solidFill>
                <a:latin typeface="Gill Sans MT" charset="0"/>
                <a:ea typeface="맑은 고딕" charset="-127"/>
              </a:defRPr>
            </a:lvl2pPr>
            <a:lvl3pPr marL="1143000" indent="-228600" algn="l" eaLnBrk="0" hangingPunct="0">
              <a:spcBef>
                <a:spcPts val="500"/>
              </a:spcBef>
              <a:buClr>
                <a:srgbClr val="00B0F0"/>
              </a:buClr>
              <a:buSzPct val="76000"/>
              <a:buFont typeface="Wingdings 3" charset="2"/>
              <a:buChar char=""/>
              <a:defRPr sz="2400">
                <a:solidFill>
                  <a:schemeClr val="tx1"/>
                </a:solidFill>
                <a:latin typeface="Gill Sans MT" charset="0"/>
                <a:ea typeface="맑은 고딕" charset="-127"/>
              </a:defRPr>
            </a:lvl3pPr>
            <a:lvl4pPr marL="1600200" indent="-228600" algn="l" eaLnBrk="0" hangingPunct="0">
              <a:spcBef>
                <a:spcPts val="400"/>
              </a:spcBef>
              <a:buClr>
                <a:srgbClr val="FFC000"/>
              </a:buClr>
              <a:buSzPct val="70000"/>
              <a:buFont typeface="Wingdings" charset="2"/>
              <a:buChar char=""/>
              <a:defRPr sz="2000">
                <a:solidFill>
                  <a:schemeClr val="tx1"/>
                </a:solidFill>
                <a:latin typeface="Gill Sans MT" charset="0"/>
                <a:ea typeface="맑은 고딕" charset="-127"/>
              </a:defRPr>
            </a:lvl4pPr>
            <a:lvl5pPr marL="2057400" indent="-228600" algn="l" eaLnBrk="0" hangingPunct="0">
              <a:spcBef>
                <a:spcPts val="300"/>
              </a:spcBef>
              <a:buClr>
                <a:schemeClr val="accent2"/>
              </a:buClr>
              <a:buSzPct val="70000"/>
              <a:buFont typeface="Wingdings" charset="2"/>
              <a:buChar char=""/>
              <a:defRPr sz="2000">
                <a:solidFill>
                  <a:schemeClr val="tx1"/>
                </a:solidFill>
                <a:latin typeface="Gill Sans MT" charset="0"/>
                <a:ea typeface="맑은 고딕" charset="-127"/>
              </a:defRPr>
            </a:lvl5pPr>
            <a:lvl6pPr marL="25146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6pPr>
            <a:lvl7pPr marL="29718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7pPr>
            <a:lvl8pPr marL="34290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8pPr>
            <a:lvl9pPr marL="38862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9pPr>
          </a:lstStyle>
          <a:p>
            <a:pPr latinLnBrk="1">
              <a:lnSpc>
                <a:spcPct val="80000"/>
              </a:lnSpc>
              <a:buFontTx/>
              <a:buChar char="•"/>
              <a:defRPr/>
            </a:pPr>
            <a:r>
              <a:rPr kumimoji="0" lang="en-US" altLang="ko-KR" sz="1400" u="none"/>
              <a:t>TGS decrypt the TGT using TGS key. </a:t>
            </a:r>
            <a:r>
              <a:rPr kumimoji="0" lang="en-US" altLang="ko-KR" sz="1400" u="none">
                <a:solidFill>
                  <a:srgbClr val="FF0000"/>
                </a:solidFill>
              </a:rPr>
              <a:t>TGS can get TGS session key</a:t>
            </a:r>
          </a:p>
          <a:p>
            <a:pPr latinLnBrk="1">
              <a:lnSpc>
                <a:spcPct val="80000"/>
              </a:lnSpc>
              <a:buFontTx/>
              <a:buChar char="•"/>
              <a:defRPr/>
            </a:pPr>
            <a:r>
              <a:rPr kumimoji="0" lang="en-US" altLang="ko-KR" sz="1400" u="none"/>
              <a:t>The TGS decrypts the Authenticator using the </a:t>
            </a:r>
            <a:r>
              <a:rPr kumimoji="0" lang="en-US" altLang="ko-KR" sz="1400" u="none">
                <a:solidFill>
                  <a:srgbClr val="FF0000"/>
                </a:solidFill>
              </a:rPr>
              <a:t>TGS session key </a:t>
            </a:r>
          </a:p>
          <a:p>
            <a:pPr latinLnBrk="1">
              <a:lnSpc>
                <a:spcPct val="80000"/>
              </a:lnSpc>
              <a:buFontTx/>
              <a:buChar char="•"/>
              <a:defRPr/>
            </a:pPr>
            <a:r>
              <a:rPr kumimoji="0" lang="en-US" altLang="ko-KR" sz="1400" u="none"/>
              <a:t>TGS check to make sure login names, client addresses &amp; TGS server name are all OK</a:t>
            </a:r>
          </a:p>
          <a:p>
            <a:pPr latinLnBrk="1">
              <a:lnSpc>
                <a:spcPct val="80000"/>
              </a:lnSpc>
              <a:buFontTx/>
              <a:buChar char="•"/>
              <a:defRPr/>
            </a:pPr>
            <a:r>
              <a:rPr kumimoji="0" lang="en-US" altLang="ko-KR" sz="1400" u="none"/>
              <a:t>TGS makes sure the Authenticator is recent</a:t>
            </a:r>
          </a:p>
        </p:txBody>
      </p:sp>
      <p:sp>
        <p:nvSpPr>
          <p:cNvPr id="29707" name="Text Box 11">
            <a:extLst>
              <a:ext uri="{FF2B5EF4-FFF2-40B4-BE49-F238E27FC236}">
                <a16:creationId xmlns:a16="http://schemas.microsoft.com/office/drawing/2014/main" id="{427831AE-6159-B84D-8F9F-7D9C9B9E3A47}"/>
              </a:ext>
            </a:extLst>
          </p:cNvPr>
          <p:cNvSpPr txBox="1">
            <a:spLocks noChangeArrowheads="1"/>
          </p:cNvSpPr>
          <p:nvPr/>
        </p:nvSpPr>
        <p:spPr bwMode="auto">
          <a:xfrm>
            <a:off x="3851275" y="5308600"/>
            <a:ext cx="5184775" cy="1549400"/>
          </a:xfrm>
          <a:prstGeom prst="rect">
            <a:avLst/>
          </a:prstGeom>
          <a:solidFill>
            <a:srgbClr val="CCE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lvl1pPr marL="273050" indent="-273050" algn="l" eaLnBrk="0" hangingPunct="0">
              <a:spcBef>
                <a:spcPts val="600"/>
              </a:spcBef>
              <a:buClr>
                <a:srgbClr val="081DE8"/>
              </a:buClr>
              <a:buSzPct val="76000"/>
              <a:buBlip>
                <a:blip r:embed="rId3"/>
              </a:buBlip>
              <a:defRPr sz="3200">
                <a:solidFill>
                  <a:schemeClr val="tx1"/>
                </a:solidFill>
                <a:latin typeface="Gill Sans MT" charset="0"/>
                <a:ea typeface="맑은 고딕" charset="-127"/>
              </a:defRPr>
            </a:lvl1pPr>
            <a:lvl2pPr algn="l" eaLnBrk="0" hangingPunct="0">
              <a:spcBef>
                <a:spcPts val="500"/>
              </a:spcBef>
              <a:buClr>
                <a:srgbClr val="0156FF"/>
              </a:buClr>
              <a:buSzPct val="76000"/>
              <a:buFont typeface="Wingdings" charset="2"/>
              <a:buChar char=""/>
              <a:defRPr sz="2800">
                <a:solidFill>
                  <a:schemeClr val="tx1"/>
                </a:solidFill>
                <a:latin typeface="Gill Sans MT" charset="0"/>
                <a:ea typeface="맑은 고딕" charset="-127"/>
              </a:defRPr>
            </a:lvl2pPr>
            <a:lvl3pPr marL="1143000" indent="-228600" algn="l" eaLnBrk="0" hangingPunct="0">
              <a:spcBef>
                <a:spcPts val="500"/>
              </a:spcBef>
              <a:buClr>
                <a:srgbClr val="00B0F0"/>
              </a:buClr>
              <a:buSzPct val="76000"/>
              <a:buFont typeface="Wingdings 3" charset="2"/>
              <a:buChar char=""/>
              <a:defRPr sz="2400">
                <a:solidFill>
                  <a:schemeClr val="tx1"/>
                </a:solidFill>
                <a:latin typeface="Gill Sans MT" charset="0"/>
                <a:ea typeface="맑은 고딕" charset="-127"/>
              </a:defRPr>
            </a:lvl3pPr>
            <a:lvl4pPr marL="1600200" indent="-228600" algn="l" eaLnBrk="0" hangingPunct="0">
              <a:spcBef>
                <a:spcPts val="400"/>
              </a:spcBef>
              <a:buClr>
                <a:srgbClr val="FFC000"/>
              </a:buClr>
              <a:buSzPct val="70000"/>
              <a:buFont typeface="Wingdings" charset="2"/>
              <a:buChar char=""/>
              <a:defRPr sz="2000">
                <a:solidFill>
                  <a:schemeClr val="tx1"/>
                </a:solidFill>
                <a:latin typeface="Gill Sans MT" charset="0"/>
                <a:ea typeface="맑은 고딕" charset="-127"/>
              </a:defRPr>
            </a:lvl4pPr>
            <a:lvl5pPr marL="2057400" indent="-228600" algn="l" eaLnBrk="0" hangingPunct="0">
              <a:spcBef>
                <a:spcPts val="300"/>
              </a:spcBef>
              <a:buClr>
                <a:schemeClr val="accent2"/>
              </a:buClr>
              <a:buSzPct val="70000"/>
              <a:buFont typeface="Wingdings" charset="2"/>
              <a:buChar char=""/>
              <a:defRPr sz="2000">
                <a:solidFill>
                  <a:schemeClr val="tx1"/>
                </a:solidFill>
                <a:latin typeface="Gill Sans MT" charset="0"/>
                <a:ea typeface="맑은 고딕" charset="-127"/>
              </a:defRPr>
            </a:lvl5pPr>
            <a:lvl6pPr marL="25146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6pPr>
            <a:lvl7pPr marL="29718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7pPr>
            <a:lvl8pPr marL="34290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8pPr>
            <a:lvl9pPr marL="38862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9pPr>
          </a:lstStyle>
          <a:p>
            <a:pPr latinLnBrk="1">
              <a:lnSpc>
                <a:spcPct val="90000"/>
              </a:lnSpc>
              <a:buFontTx/>
              <a:buChar char="•"/>
              <a:defRPr/>
            </a:pPr>
            <a:r>
              <a:rPr kumimoji="0" lang="en-US" altLang="ko-KR" sz="1400" u="none"/>
              <a:t>Once everything checks out, the TGS … </a:t>
            </a:r>
          </a:p>
          <a:p>
            <a:pPr lvl="1" latinLnBrk="1">
              <a:lnSpc>
                <a:spcPct val="90000"/>
              </a:lnSpc>
              <a:spcBef>
                <a:spcPts val="600"/>
              </a:spcBef>
              <a:buClr>
                <a:srgbClr val="081DE8"/>
              </a:buClr>
              <a:buFontTx/>
              <a:buChar char="-"/>
              <a:defRPr/>
            </a:pPr>
            <a:r>
              <a:rPr kumimoji="0" lang="en-US" altLang="ko-KR" sz="1400" u="none"/>
              <a:t> builds a ticket for the client &amp; requested server (</a:t>
            </a:r>
            <a:r>
              <a:rPr kumimoji="0" lang="en-US" altLang="ko-KR" sz="1400" i="1" u="none"/>
              <a:t>Ticket</a:t>
            </a:r>
            <a:r>
              <a:rPr kumimoji="0" lang="en-US" altLang="ko-KR" sz="1400" i="1" u="none" baseline="-25000"/>
              <a:t>V</a:t>
            </a:r>
            <a:r>
              <a:rPr kumimoji="0" lang="en-US" altLang="ko-KR" sz="1400" u="none"/>
              <a:t>)</a:t>
            </a:r>
          </a:p>
          <a:p>
            <a:pPr lvl="1" latinLnBrk="1">
              <a:lnSpc>
                <a:spcPct val="90000"/>
              </a:lnSpc>
              <a:spcBef>
                <a:spcPts val="600"/>
              </a:spcBef>
              <a:buClr>
                <a:srgbClr val="081DE8"/>
              </a:buClr>
              <a:buFontTx/>
              <a:buChar char="-"/>
              <a:defRPr/>
            </a:pPr>
            <a:r>
              <a:rPr kumimoji="0" lang="en-US" altLang="ko-KR" sz="1400" u="none"/>
              <a:t> The ticket is sealed with the application server key</a:t>
            </a:r>
          </a:p>
          <a:p>
            <a:pPr lvl="1" latinLnBrk="1">
              <a:lnSpc>
                <a:spcPct val="90000"/>
              </a:lnSpc>
              <a:spcBef>
                <a:spcPts val="600"/>
              </a:spcBef>
              <a:buClr>
                <a:srgbClr val="081DE8"/>
              </a:buClr>
              <a:buFontTx/>
              <a:buChar char="-"/>
              <a:defRPr/>
            </a:pPr>
            <a:r>
              <a:rPr kumimoji="0" lang="en-US" altLang="ko-KR" sz="1400" u="none"/>
              <a:t> creates a session key (</a:t>
            </a:r>
            <a:r>
              <a:rPr kumimoji="0" lang="en-US" altLang="ko-KR" sz="1400" i="1" u="none"/>
              <a:t>K</a:t>
            </a:r>
            <a:r>
              <a:rPr kumimoji="0" lang="en-US" altLang="ko-KR" sz="1400" i="1" u="none" baseline="-25000"/>
              <a:t>C,V</a:t>
            </a:r>
            <a:r>
              <a:rPr kumimoji="0" lang="en-US" altLang="ko-KR" sz="1400" u="none"/>
              <a:t>)</a:t>
            </a:r>
          </a:p>
          <a:p>
            <a:pPr lvl="1" latinLnBrk="1">
              <a:lnSpc>
                <a:spcPct val="90000"/>
              </a:lnSpc>
              <a:spcBef>
                <a:spcPts val="600"/>
              </a:spcBef>
              <a:buClr>
                <a:srgbClr val="081DE8"/>
              </a:buClr>
              <a:buFontTx/>
              <a:buChar char="-"/>
              <a:defRPr/>
            </a:pPr>
            <a:r>
              <a:rPr kumimoji="0" lang="en-US" altLang="ko-KR" sz="1400" u="none"/>
              <a:t> seals the entire message with the TGS session key &amp; sends it to the client </a:t>
            </a:r>
          </a:p>
        </p:txBody>
      </p:sp>
      <p:sp>
        <p:nvSpPr>
          <p:cNvPr id="29708" name="AutoShape 12">
            <a:extLst>
              <a:ext uri="{FF2B5EF4-FFF2-40B4-BE49-F238E27FC236}">
                <a16:creationId xmlns:a16="http://schemas.microsoft.com/office/drawing/2014/main" id="{F857F1A7-F4B0-0A46-B701-62EA93E24C2E}"/>
              </a:ext>
            </a:extLst>
          </p:cNvPr>
          <p:cNvSpPr>
            <a:spLocks noChangeArrowheads="1"/>
          </p:cNvSpPr>
          <p:nvPr/>
        </p:nvSpPr>
        <p:spPr bwMode="auto">
          <a:xfrm>
            <a:off x="3203575" y="3140075"/>
            <a:ext cx="1655763" cy="793750"/>
          </a:xfrm>
          <a:prstGeom prst="flowChartAlternateProcess">
            <a:avLst/>
          </a:prstGeom>
          <a:solidFill>
            <a:srgbClr val="FFFF99"/>
          </a:solidFill>
          <a:ln w="571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algn="l" eaLnBrk="0" hangingPunct="0">
              <a:spcBef>
                <a:spcPts val="600"/>
              </a:spcBef>
              <a:buClr>
                <a:srgbClr val="081DE8"/>
              </a:buClr>
              <a:buSzPct val="76000"/>
              <a:buBlip>
                <a:blip r:embed="rId3"/>
              </a:buBlip>
              <a:defRPr sz="3200">
                <a:solidFill>
                  <a:schemeClr val="tx1"/>
                </a:solidFill>
                <a:latin typeface="Gill Sans MT" charset="0"/>
                <a:ea typeface="맑은 고딕" charset="-127"/>
              </a:defRPr>
            </a:lvl1pPr>
            <a:lvl2pPr marL="742950" indent="-285750" algn="l" eaLnBrk="0" hangingPunct="0">
              <a:spcBef>
                <a:spcPts val="500"/>
              </a:spcBef>
              <a:buClr>
                <a:srgbClr val="0156FF"/>
              </a:buClr>
              <a:buSzPct val="76000"/>
              <a:buFont typeface="Wingdings" charset="2"/>
              <a:buChar char=""/>
              <a:defRPr sz="2800">
                <a:solidFill>
                  <a:schemeClr val="tx1"/>
                </a:solidFill>
                <a:latin typeface="Gill Sans MT" charset="0"/>
                <a:ea typeface="맑은 고딕" charset="-127"/>
              </a:defRPr>
            </a:lvl2pPr>
            <a:lvl3pPr marL="1143000" indent="-228600" algn="l" eaLnBrk="0" hangingPunct="0">
              <a:spcBef>
                <a:spcPts val="500"/>
              </a:spcBef>
              <a:buClr>
                <a:srgbClr val="00B0F0"/>
              </a:buClr>
              <a:buSzPct val="76000"/>
              <a:buFont typeface="Wingdings 3" charset="2"/>
              <a:buChar char=""/>
              <a:defRPr sz="2400">
                <a:solidFill>
                  <a:schemeClr val="tx1"/>
                </a:solidFill>
                <a:latin typeface="Gill Sans MT" charset="0"/>
                <a:ea typeface="맑은 고딕" charset="-127"/>
              </a:defRPr>
            </a:lvl3pPr>
            <a:lvl4pPr marL="1600200" indent="-228600" algn="l" eaLnBrk="0" hangingPunct="0">
              <a:spcBef>
                <a:spcPts val="400"/>
              </a:spcBef>
              <a:buClr>
                <a:srgbClr val="FFC000"/>
              </a:buClr>
              <a:buSzPct val="70000"/>
              <a:buFont typeface="Wingdings" charset="2"/>
              <a:buChar char=""/>
              <a:defRPr sz="2000">
                <a:solidFill>
                  <a:schemeClr val="tx1"/>
                </a:solidFill>
                <a:latin typeface="Gill Sans MT" charset="0"/>
                <a:ea typeface="맑은 고딕" charset="-127"/>
              </a:defRPr>
            </a:lvl4pPr>
            <a:lvl5pPr marL="2057400" indent="-228600" algn="l" eaLnBrk="0" hangingPunct="0">
              <a:spcBef>
                <a:spcPts val="300"/>
              </a:spcBef>
              <a:buClr>
                <a:schemeClr val="accent2"/>
              </a:buClr>
              <a:buSzPct val="70000"/>
              <a:buFont typeface="Wingdings" charset="2"/>
              <a:buChar char=""/>
              <a:defRPr sz="2000">
                <a:solidFill>
                  <a:schemeClr val="tx1"/>
                </a:solidFill>
                <a:latin typeface="Gill Sans MT" charset="0"/>
                <a:ea typeface="맑은 고딕" charset="-127"/>
              </a:defRPr>
            </a:lvl5pPr>
            <a:lvl6pPr marL="25146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6pPr>
            <a:lvl7pPr marL="29718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7pPr>
            <a:lvl8pPr marL="34290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8pPr>
            <a:lvl9pPr marL="38862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9pPr>
          </a:lstStyle>
          <a:p>
            <a:pPr eaLnBrk="1" latinLnBrk="1" hangingPunct="1">
              <a:spcBef>
                <a:spcPct val="0"/>
              </a:spcBef>
              <a:buClrTx/>
              <a:buSzTx/>
              <a:buFontTx/>
              <a:buNone/>
              <a:defRPr/>
            </a:pPr>
            <a:endParaRPr lang="en-US" altLang="ko-KR" sz="700" b="1" u="none">
              <a:latin typeface="Arial Narrow" charset="0"/>
              <a:ea typeface="굴림" charset="-127"/>
            </a:endParaRPr>
          </a:p>
        </p:txBody>
      </p:sp>
      <p:sp>
        <p:nvSpPr>
          <p:cNvPr id="56332" name="Freeform 13">
            <a:extLst>
              <a:ext uri="{FF2B5EF4-FFF2-40B4-BE49-F238E27FC236}">
                <a16:creationId xmlns:a16="http://schemas.microsoft.com/office/drawing/2014/main" id="{96EF943A-067A-5E4D-98E7-20F0D9F39775}"/>
              </a:ext>
            </a:extLst>
          </p:cNvPr>
          <p:cNvSpPr>
            <a:spLocks/>
          </p:cNvSpPr>
          <p:nvPr/>
        </p:nvSpPr>
        <p:spPr bwMode="auto">
          <a:xfrm>
            <a:off x="3563938" y="3789363"/>
            <a:ext cx="576262" cy="433387"/>
          </a:xfrm>
          <a:custGeom>
            <a:avLst/>
            <a:gdLst>
              <a:gd name="T0" fmla="*/ 0 w 453"/>
              <a:gd name="T1" fmla="*/ 2147483646 h 499"/>
              <a:gd name="T2" fmla="*/ 2147483646 w 453"/>
              <a:gd name="T3" fmla="*/ 2147483646 h 499"/>
              <a:gd name="T4" fmla="*/ 2147483646 w 453"/>
              <a:gd name="T5" fmla="*/ 2147483646 h 499"/>
              <a:gd name="T6" fmla="*/ 2147483646 w 453"/>
              <a:gd name="T7" fmla="*/ 0 h 49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3" h="499">
                <a:moveTo>
                  <a:pt x="0" y="499"/>
                </a:moveTo>
                <a:cubicBezTo>
                  <a:pt x="38" y="347"/>
                  <a:pt x="76" y="196"/>
                  <a:pt x="136" y="136"/>
                </a:cubicBezTo>
                <a:cubicBezTo>
                  <a:pt x="196" y="76"/>
                  <a:pt x="310" y="159"/>
                  <a:pt x="363" y="136"/>
                </a:cubicBezTo>
                <a:cubicBezTo>
                  <a:pt x="416" y="113"/>
                  <a:pt x="434" y="56"/>
                  <a:pt x="453" y="0"/>
                </a:cubicBezTo>
              </a:path>
            </a:pathLst>
          </a:custGeom>
          <a:noFill/>
          <a:ln w="28575" cap="flat"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ko-KR" altLang="en-US"/>
          </a:p>
        </p:txBody>
      </p:sp>
      <p:sp>
        <p:nvSpPr>
          <p:cNvPr id="29710" name="Rectangle 14">
            <a:extLst>
              <a:ext uri="{FF2B5EF4-FFF2-40B4-BE49-F238E27FC236}">
                <a16:creationId xmlns:a16="http://schemas.microsoft.com/office/drawing/2014/main" id="{74CD4F0B-C5EF-5D4B-B325-48E2C9A6A98F}"/>
              </a:ext>
            </a:extLst>
          </p:cNvPr>
          <p:cNvSpPr>
            <a:spLocks noChangeArrowheads="1"/>
          </p:cNvSpPr>
          <p:nvPr/>
        </p:nvSpPr>
        <p:spPr bwMode="auto">
          <a:xfrm>
            <a:off x="3348038" y="4148138"/>
            <a:ext cx="86360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lvl1pPr algn="l" eaLnBrk="0" hangingPunct="0">
              <a:spcBef>
                <a:spcPts val="600"/>
              </a:spcBef>
              <a:buClr>
                <a:srgbClr val="081DE8"/>
              </a:buClr>
              <a:buSzPct val="76000"/>
              <a:buBlip>
                <a:blip r:embed="rId3"/>
              </a:buBlip>
              <a:defRPr sz="3200">
                <a:solidFill>
                  <a:schemeClr val="tx1"/>
                </a:solidFill>
                <a:latin typeface="Gill Sans MT" charset="0"/>
                <a:ea typeface="맑은 고딕" charset="-127"/>
              </a:defRPr>
            </a:lvl1pPr>
            <a:lvl2pPr marL="742950" indent="-285750" algn="l" eaLnBrk="0" hangingPunct="0">
              <a:spcBef>
                <a:spcPts val="500"/>
              </a:spcBef>
              <a:buClr>
                <a:srgbClr val="0156FF"/>
              </a:buClr>
              <a:buSzPct val="76000"/>
              <a:buFont typeface="Wingdings" charset="2"/>
              <a:buChar char=""/>
              <a:defRPr sz="2800">
                <a:solidFill>
                  <a:schemeClr val="tx1"/>
                </a:solidFill>
                <a:latin typeface="Gill Sans MT" charset="0"/>
                <a:ea typeface="맑은 고딕" charset="-127"/>
              </a:defRPr>
            </a:lvl2pPr>
            <a:lvl3pPr marL="1143000" indent="-228600" algn="l" eaLnBrk="0" hangingPunct="0">
              <a:spcBef>
                <a:spcPts val="500"/>
              </a:spcBef>
              <a:buClr>
                <a:srgbClr val="00B0F0"/>
              </a:buClr>
              <a:buSzPct val="76000"/>
              <a:buFont typeface="Wingdings 3" charset="2"/>
              <a:buChar char=""/>
              <a:defRPr sz="2400">
                <a:solidFill>
                  <a:schemeClr val="tx1"/>
                </a:solidFill>
                <a:latin typeface="Gill Sans MT" charset="0"/>
                <a:ea typeface="맑은 고딕" charset="-127"/>
              </a:defRPr>
            </a:lvl3pPr>
            <a:lvl4pPr marL="1600200" indent="-228600" algn="l" eaLnBrk="0" hangingPunct="0">
              <a:spcBef>
                <a:spcPts val="400"/>
              </a:spcBef>
              <a:buClr>
                <a:srgbClr val="FFC000"/>
              </a:buClr>
              <a:buSzPct val="70000"/>
              <a:buFont typeface="Wingdings" charset="2"/>
              <a:buChar char=""/>
              <a:defRPr sz="2000">
                <a:solidFill>
                  <a:schemeClr val="tx1"/>
                </a:solidFill>
                <a:latin typeface="Gill Sans MT" charset="0"/>
                <a:ea typeface="맑은 고딕" charset="-127"/>
              </a:defRPr>
            </a:lvl4pPr>
            <a:lvl5pPr marL="2057400" indent="-228600" algn="l" eaLnBrk="0" hangingPunct="0">
              <a:spcBef>
                <a:spcPts val="300"/>
              </a:spcBef>
              <a:buClr>
                <a:schemeClr val="accent2"/>
              </a:buClr>
              <a:buSzPct val="70000"/>
              <a:buFont typeface="Wingdings" charset="2"/>
              <a:buChar char=""/>
              <a:defRPr sz="2000">
                <a:solidFill>
                  <a:schemeClr val="tx1"/>
                </a:solidFill>
                <a:latin typeface="Gill Sans MT" charset="0"/>
                <a:ea typeface="맑은 고딕" charset="-127"/>
              </a:defRPr>
            </a:lvl5pPr>
            <a:lvl6pPr marL="25146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6pPr>
            <a:lvl7pPr marL="29718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7pPr>
            <a:lvl8pPr marL="34290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8pPr>
            <a:lvl9pPr marL="38862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9pPr>
          </a:lstStyle>
          <a:p>
            <a:pPr latinLnBrk="1">
              <a:lnSpc>
                <a:spcPct val="80000"/>
              </a:lnSpc>
              <a:buFontTx/>
              <a:buNone/>
              <a:defRPr/>
            </a:pPr>
            <a:r>
              <a:rPr lang="en-US" altLang="ko-KR" sz="1200" b="1" u="none">
                <a:latin typeface="Arial Narrow" charset="0"/>
              </a:rPr>
              <a:t>Encrypted with </a:t>
            </a:r>
            <a:r>
              <a:rPr lang="en-US" altLang="ko-KR" sz="1200" b="1" u="none">
                <a:solidFill>
                  <a:srgbClr val="0000FF"/>
                </a:solidFill>
                <a:latin typeface="Arial Narrow" charset="0"/>
              </a:rPr>
              <a:t>app. server key</a:t>
            </a:r>
          </a:p>
        </p:txBody>
      </p:sp>
      <p:sp>
        <p:nvSpPr>
          <p:cNvPr id="29711" name="Rectangle 15">
            <a:extLst>
              <a:ext uri="{FF2B5EF4-FFF2-40B4-BE49-F238E27FC236}">
                <a16:creationId xmlns:a16="http://schemas.microsoft.com/office/drawing/2014/main" id="{0EA05777-4159-6F4A-BBB7-CA409A89C74E}"/>
              </a:ext>
            </a:extLst>
          </p:cNvPr>
          <p:cNvSpPr>
            <a:spLocks noChangeArrowheads="1"/>
          </p:cNvSpPr>
          <p:nvPr/>
        </p:nvSpPr>
        <p:spPr bwMode="auto">
          <a:xfrm>
            <a:off x="3203575" y="3286125"/>
            <a:ext cx="79216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lvl1pPr algn="l" eaLnBrk="0" hangingPunct="0">
              <a:spcBef>
                <a:spcPts val="600"/>
              </a:spcBef>
              <a:buClr>
                <a:srgbClr val="081DE8"/>
              </a:buClr>
              <a:buSzPct val="76000"/>
              <a:buBlip>
                <a:blip r:embed="rId3"/>
              </a:buBlip>
              <a:defRPr sz="3200">
                <a:solidFill>
                  <a:schemeClr val="tx1"/>
                </a:solidFill>
                <a:latin typeface="Gill Sans MT" charset="0"/>
                <a:ea typeface="맑은 고딕" charset="-127"/>
              </a:defRPr>
            </a:lvl1pPr>
            <a:lvl2pPr marL="742950" indent="-285750" algn="l" eaLnBrk="0" hangingPunct="0">
              <a:spcBef>
                <a:spcPts val="500"/>
              </a:spcBef>
              <a:buClr>
                <a:srgbClr val="0156FF"/>
              </a:buClr>
              <a:buSzPct val="76000"/>
              <a:buFont typeface="Wingdings" charset="2"/>
              <a:buChar char=""/>
              <a:defRPr sz="2800">
                <a:solidFill>
                  <a:schemeClr val="tx1"/>
                </a:solidFill>
                <a:latin typeface="Gill Sans MT" charset="0"/>
                <a:ea typeface="맑은 고딕" charset="-127"/>
              </a:defRPr>
            </a:lvl2pPr>
            <a:lvl3pPr marL="1143000" indent="-228600" algn="l" eaLnBrk="0" hangingPunct="0">
              <a:spcBef>
                <a:spcPts val="500"/>
              </a:spcBef>
              <a:buClr>
                <a:srgbClr val="00B0F0"/>
              </a:buClr>
              <a:buSzPct val="76000"/>
              <a:buFont typeface="Wingdings 3" charset="2"/>
              <a:buChar char=""/>
              <a:defRPr sz="2400">
                <a:solidFill>
                  <a:schemeClr val="tx1"/>
                </a:solidFill>
                <a:latin typeface="Gill Sans MT" charset="0"/>
                <a:ea typeface="맑은 고딕" charset="-127"/>
              </a:defRPr>
            </a:lvl3pPr>
            <a:lvl4pPr marL="1600200" indent="-228600" algn="l" eaLnBrk="0" hangingPunct="0">
              <a:spcBef>
                <a:spcPts val="400"/>
              </a:spcBef>
              <a:buClr>
                <a:srgbClr val="FFC000"/>
              </a:buClr>
              <a:buSzPct val="70000"/>
              <a:buFont typeface="Wingdings" charset="2"/>
              <a:buChar char=""/>
              <a:defRPr sz="2000">
                <a:solidFill>
                  <a:schemeClr val="tx1"/>
                </a:solidFill>
                <a:latin typeface="Gill Sans MT" charset="0"/>
                <a:ea typeface="맑은 고딕" charset="-127"/>
              </a:defRPr>
            </a:lvl4pPr>
            <a:lvl5pPr marL="2057400" indent="-228600" algn="l" eaLnBrk="0" hangingPunct="0">
              <a:spcBef>
                <a:spcPts val="300"/>
              </a:spcBef>
              <a:buClr>
                <a:schemeClr val="accent2"/>
              </a:buClr>
              <a:buSzPct val="70000"/>
              <a:buFont typeface="Wingdings" charset="2"/>
              <a:buChar char=""/>
              <a:defRPr sz="2000">
                <a:solidFill>
                  <a:schemeClr val="tx1"/>
                </a:solidFill>
                <a:latin typeface="Gill Sans MT" charset="0"/>
                <a:ea typeface="맑은 고딕" charset="-127"/>
              </a:defRPr>
            </a:lvl5pPr>
            <a:lvl6pPr marL="25146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6pPr>
            <a:lvl7pPr marL="29718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7pPr>
            <a:lvl8pPr marL="34290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8pPr>
            <a:lvl9pPr marL="38862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9pPr>
          </a:lstStyle>
          <a:p>
            <a:pPr algn="ctr" eaLnBrk="1" latinLnBrk="1" hangingPunct="1">
              <a:spcBef>
                <a:spcPct val="0"/>
              </a:spcBef>
              <a:buClrTx/>
              <a:buSzTx/>
              <a:buFontTx/>
              <a:buNone/>
              <a:defRPr/>
            </a:pPr>
            <a:r>
              <a:rPr lang="en-US" altLang="ko-KR" sz="1200" b="1" u="none">
                <a:solidFill>
                  <a:srgbClr val="0000FF"/>
                </a:solidFill>
              </a:rPr>
              <a:t>Session key</a:t>
            </a:r>
          </a:p>
        </p:txBody>
      </p:sp>
      <p:sp>
        <p:nvSpPr>
          <p:cNvPr id="56335" name="Freeform 16">
            <a:extLst>
              <a:ext uri="{FF2B5EF4-FFF2-40B4-BE49-F238E27FC236}">
                <a16:creationId xmlns:a16="http://schemas.microsoft.com/office/drawing/2014/main" id="{71AC8A89-848A-584B-ACD1-AD521E549DCD}"/>
              </a:ext>
            </a:extLst>
          </p:cNvPr>
          <p:cNvSpPr>
            <a:spLocks/>
          </p:cNvSpPr>
          <p:nvPr/>
        </p:nvSpPr>
        <p:spPr bwMode="auto">
          <a:xfrm>
            <a:off x="2771775" y="3429000"/>
            <a:ext cx="431800" cy="287338"/>
          </a:xfrm>
          <a:custGeom>
            <a:avLst/>
            <a:gdLst>
              <a:gd name="T0" fmla="*/ 0 w 453"/>
              <a:gd name="T1" fmla="*/ 2147483646 h 499"/>
              <a:gd name="T2" fmla="*/ 2147483646 w 453"/>
              <a:gd name="T3" fmla="*/ 2147483646 h 499"/>
              <a:gd name="T4" fmla="*/ 2147483646 w 453"/>
              <a:gd name="T5" fmla="*/ 2147483646 h 499"/>
              <a:gd name="T6" fmla="*/ 2147483646 w 453"/>
              <a:gd name="T7" fmla="*/ 0 h 49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3" h="499">
                <a:moveTo>
                  <a:pt x="0" y="499"/>
                </a:moveTo>
                <a:cubicBezTo>
                  <a:pt x="38" y="347"/>
                  <a:pt x="76" y="196"/>
                  <a:pt x="136" y="136"/>
                </a:cubicBezTo>
                <a:cubicBezTo>
                  <a:pt x="196" y="76"/>
                  <a:pt x="310" y="159"/>
                  <a:pt x="363" y="136"/>
                </a:cubicBezTo>
                <a:cubicBezTo>
                  <a:pt x="416" y="113"/>
                  <a:pt x="434" y="56"/>
                  <a:pt x="453" y="0"/>
                </a:cubicBezTo>
              </a:path>
            </a:pathLst>
          </a:custGeom>
          <a:noFill/>
          <a:ln w="285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ko-KR" altLang="en-US"/>
          </a:p>
        </p:txBody>
      </p:sp>
      <p:sp>
        <p:nvSpPr>
          <p:cNvPr id="29713" name="Rectangle 17">
            <a:extLst>
              <a:ext uri="{FF2B5EF4-FFF2-40B4-BE49-F238E27FC236}">
                <a16:creationId xmlns:a16="http://schemas.microsoft.com/office/drawing/2014/main" id="{77C6862B-5E38-654F-AE57-D7498172065C}"/>
              </a:ext>
            </a:extLst>
          </p:cNvPr>
          <p:cNvSpPr>
            <a:spLocks noChangeArrowheads="1"/>
          </p:cNvSpPr>
          <p:nvPr/>
        </p:nvSpPr>
        <p:spPr bwMode="auto">
          <a:xfrm>
            <a:off x="2124075" y="3716338"/>
            <a:ext cx="863600" cy="676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lvl1pPr algn="l" eaLnBrk="0" hangingPunct="0">
              <a:spcBef>
                <a:spcPts val="600"/>
              </a:spcBef>
              <a:buClr>
                <a:srgbClr val="081DE8"/>
              </a:buClr>
              <a:buSzPct val="76000"/>
              <a:buBlip>
                <a:blip r:embed="rId3"/>
              </a:buBlip>
              <a:defRPr sz="3200">
                <a:solidFill>
                  <a:schemeClr val="tx1"/>
                </a:solidFill>
                <a:latin typeface="Gill Sans MT" charset="0"/>
                <a:ea typeface="맑은 고딕" charset="-127"/>
              </a:defRPr>
            </a:lvl1pPr>
            <a:lvl2pPr marL="742950" indent="-285750" algn="l" eaLnBrk="0" hangingPunct="0">
              <a:spcBef>
                <a:spcPts val="500"/>
              </a:spcBef>
              <a:buClr>
                <a:srgbClr val="0156FF"/>
              </a:buClr>
              <a:buSzPct val="76000"/>
              <a:buFont typeface="Wingdings" charset="2"/>
              <a:buChar char=""/>
              <a:defRPr sz="2800">
                <a:solidFill>
                  <a:schemeClr val="tx1"/>
                </a:solidFill>
                <a:latin typeface="Gill Sans MT" charset="0"/>
                <a:ea typeface="맑은 고딕" charset="-127"/>
              </a:defRPr>
            </a:lvl2pPr>
            <a:lvl3pPr marL="1143000" indent="-228600" algn="l" eaLnBrk="0" hangingPunct="0">
              <a:spcBef>
                <a:spcPts val="500"/>
              </a:spcBef>
              <a:buClr>
                <a:srgbClr val="00B0F0"/>
              </a:buClr>
              <a:buSzPct val="76000"/>
              <a:buFont typeface="Wingdings 3" charset="2"/>
              <a:buChar char=""/>
              <a:defRPr sz="2400">
                <a:solidFill>
                  <a:schemeClr val="tx1"/>
                </a:solidFill>
                <a:latin typeface="Gill Sans MT" charset="0"/>
                <a:ea typeface="맑은 고딕" charset="-127"/>
              </a:defRPr>
            </a:lvl3pPr>
            <a:lvl4pPr marL="1600200" indent="-228600" algn="l" eaLnBrk="0" hangingPunct="0">
              <a:spcBef>
                <a:spcPts val="400"/>
              </a:spcBef>
              <a:buClr>
                <a:srgbClr val="FFC000"/>
              </a:buClr>
              <a:buSzPct val="70000"/>
              <a:buFont typeface="Wingdings" charset="2"/>
              <a:buChar char=""/>
              <a:defRPr sz="2000">
                <a:solidFill>
                  <a:schemeClr val="tx1"/>
                </a:solidFill>
                <a:latin typeface="Gill Sans MT" charset="0"/>
                <a:ea typeface="맑은 고딕" charset="-127"/>
              </a:defRPr>
            </a:lvl4pPr>
            <a:lvl5pPr marL="2057400" indent="-228600" algn="l" eaLnBrk="0" hangingPunct="0">
              <a:spcBef>
                <a:spcPts val="300"/>
              </a:spcBef>
              <a:buClr>
                <a:schemeClr val="accent2"/>
              </a:buClr>
              <a:buSzPct val="70000"/>
              <a:buFont typeface="Wingdings" charset="2"/>
              <a:buChar char=""/>
              <a:defRPr sz="2000">
                <a:solidFill>
                  <a:schemeClr val="tx1"/>
                </a:solidFill>
                <a:latin typeface="Gill Sans MT" charset="0"/>
                <a:ea typeface="맑은 고딕" charset="-127"/>
              </a:defRPr>
            </a:lvl5pPr>
            <a:lvl6pPr marL="25146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6pPr>
            <a:lvl7pPr marL="29718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7pPr>
            <a:lvl8pPr marL="34290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8pPr>
            <a:lvl9pPr marL="38862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9pPr>
          </a:lstStyle>
          <a:p>
            <a:pPr latinLnBrk="1">
              <a:lnSpc>
                <a:spcPct val="80000"/>
              </a:lnSpc>
              <a:buFontTx/>
              <a:buNone/>
              <a:defRPr/>
            </a:pPr>
            <a:r>
              <a:rPr lang="en-US" altLang="ko-KR" sz="1200" b="1" u="none">
                <a:latin typeface="Arial Narrow" charset="0"/>
              </a:rPr>
              <a:t>Encrypted with </a:t>
            </a:r>
            <a:r>
              <a:rPr lang="en-US" altLang="ko-KR" sz="1200" b="1" u="none">
                <a:solidFill>
                  <a:srgbClr val="0000FF"/>
                </a:solidFill>
                <a:latin typeface="Arial Narrow" charset="0"/>
              </a:rPr>
              <a:t>TGS session key</a:t>
            </a:r>
          </a:p>
        </p:txBody>
      </p:sp>
      <p:pic>
        <p:nvPicPr>
          <p:cNvPr id="29714" name="Picture 18">
            <a:extLst>
              <a:ext uri="{FF2B5EF4-FFF2-40B4-BE49-F238E27FC236}">
                <a16:creationId xmlns:a16="http://schemas.microsoft.com/office/drawing/2014/main" id="{04FFFD6F-BF59-C246-8049-6E5178B366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49275"/>
            <a:ext cx="39433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9715" name="AutoShape 19">
            <a:extLst>
              <a:ext uri="{FF2B5EF4-FFF2-40B4-BE49-F238E27FC236}">
                <a16:creationId xmlns:a16="http://schemas.microsoft.com/office/drawing/2014/main" id="{EA7D6A64-3EE2-2547-90CC-9299D4F878E6}"/>
              </a:ext>
            </a:extLst>
          </p:cNvPr>
          <p:cNvSpPr>
            <a:spLocks noChangeArrowheads="1"/>
          </p:cNvSpPr>
          <p:nvPr/>
        </p:nvSpPr>
        <p:spPr bwMode="auto">
          <a:xfrm>
            <a:off x="3860800" y="3232150"/>
            <a:ext cx="936625" cy="576263"/>
          </a:xfrm>
          <a:prstGeom prst="flowChartAlternateProcess">
            <a:avLst/>
          </a:prstGeom>
          <a:solidFill>
            <a:srgbClr val="CCFFCC"/>
          </a:solidFill>
          <a:ln w="28575">
            <a:solidFill>
              <a:srgbClr val="F95817"/>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algn="l" eaLnBrk="0" hangingPunct="0">
              <a:spcBef>
                <a:spcPts val="600"/>
              </a:spcBef>
              <a:buClr>
                <a:srgbClr val="081DE8"/>
              </a:buClr>
              <a:buSzPct val="76000"/>
              <a:buBlip>
                <a:blip r:embed="rId3"/>
              </a:buBlip>
              <a:defRPr sz="3200">
                <a:solidFill>
                  <a:schemeClr val="tx1"/>
                </a:solidFill>
                <a:latin typeface="Gill Sans MT" charset="0"/>
                <a:ea typeface="맑은 고딕" charset="-127"/>
              </a:defRPr>
            </a:lvl1pPr>
            <a:lvl2pPr marL="742950" indent="-285750" algn="l" eaLnBrk="0" hangingPunct="0">
              <a:spcBef>
                <a:spcPts val="500"/>
              </a:spcBef>
              <a:buClr>
                <a:srgbClr val="0156FF"/>
              </a:buClr>
              <a:buSzPct val="76000"/>
              <a:buFont typeface="Wingdings" charset="2"/>
              <a:buChar char=""/>
              <a:defRPr sz="2800">
                <a:solidFill>
                  <a:schemeClr val="tx1"/>
                </a:solidFill>
                <a:latin typeface="Gill Sans MT" charset="0"/>
                <a:ea typeface="맑은 고딕" charset="-127"/>
              </a:defRPr>
            </a:lvl2pPr>
            <a:lvl3pPr marL="1143000" indent="-228600" algn="l" eaLnBrk="0" hangingPunct="0">
              <a:spcBef>
                <a:spcPts val="500"/>
              </a:spcBef>
              <a:buClr>
                <a:srgbClr val="00B0F0"/>
              </a:buClr>
              <a:buSzPct val="76000"/>
              <a:buFont typeface="Wingdings 3" charset="2"/>
              <a:buChar char=""/>
              <a:defRPr sz="2400">
                <a:solidFill>
                  <a:schemeClr val="tx1"/>
                </a:solidFill>
                <a:latin typeface="Gill Sans MT" charset="0"/>
                <a:ea typeface="맑은 고딕" charset="-127"/>
              </a:defRPr>
            </a:lvl3pPr>
            <a:lvl4pPr marL="1600200" indent="-228600" algn="l" eaLnBrk="0" hangingPunct="0">
              <a:spcBef>
                <a:spcPts val="400"/>
              </a:spcBef>
              <a:buClr>
                <a:srgbClr val="FFC000"/>
              </a:buClr>
              <a:buSzPct val="70000"/>
              <a:buFont typeface="Wingdings" charset="2"/>
              <a:buChar char=""/>
              <a:defRPr sz="2000">
                <a:solidFill>
                  <a:schemeClr val="tx1"/>
                </a:solidFill>
                <a:latin typeface="Gill Sans MT" charset="0"/>
                <a:ea typeface="맑은 고딕" charset="-127"/>
              </a:defRPr>
            </a:lvl4pPr>
            <a:lvl5pPr marL="2057400" indent="-228600" algn="l" eaLnBrk="0" hangingPunct="0">
              <a:spcBef>
                <a:spcPts val="300"/>
              </a:spcBef>
              <a:buClr>
                <a:schemeClr val="accent2"/>
              </a:buClr>
              <a:buSzPct val="70000"/>
              <a:buFont typeface="Wingdings" charset="2"/>
              <a:buChar char=""/>
              <a:defRPr sz="2000">
                <a:solidFill>
                  <a:schemeClr val="tx1"/>
                </a:solidFill>
                <a:latin typeface="Gill Sans MT" charset="0"/>
                <a:ea typeface="맑은 고딕" charset="-127"/>
              </a:defRPr>
            </a:lvl5pPr>
            <a:lvl6pPr marL="25146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6pPr>
            <a:lvl7pPr marL="29718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7pPr>
            <a:lvl8pPr marL="34290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8pPr>
            <a:lvl9pPr marL="38862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9pPr>
          </a:lstStyle>
          <a:p>
            <a:pPr latinLnBrk="1">
              <a:lnSpc>
                <a:spcPct val="80000"/>
              </a:lnSpc>
              <a:buFontTx/>
              <a:buNone/>
              <a:defRPr/>
            </a:pPr>
            <a:r>
              <a:rPr lang="en-US" altLang="ko-KR" sz="1200" b="1" u="none">
                <a:solidFill>
                  <a:srgbClr val="FF0000"/>
                </a:solidFill>
                <a:latin typeface="Arial Narrow" charset="0"/>
                <a:ea typeface="굴림" charset="-127"/>
              </a:rPr>
              <a:t>- Ticket for requested service</a:t>
            </a:r>
            <a:endParaRPr lang="ko-KR" altLang="en-US" sz="1200" b="1" u="none">
              <a:solidFill>
                <a:srgbClr val="FF0000"/>
              </a:solidFill>
              <a:latin typeface="Arial Narrow" charset="0"/>
              <a:ea typeface="굴림" charset="-127"/>
            </a:endParaRPr>
          </a:p>
        </p:txBody>
      </p:sp>
      <p:pic>
        <p:nvPicPr>
          <p:cNvPr id="29716" name="Picture 20">
            <a:extLst>
              <a:ext uri="{FF2B5EF4-FFF2-40B4-BE49-F238E27FC236}">
                <a16:creationId xmlns:a16="http://schemas.microsoft.com/office/drawing/2014/main" id="{1F39CE89-4C5E-D048-9654-347380DEEB3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40200" y="404813"/>
            <a:ext cx="4800600" cy="333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9717" name="Picture 21">
            <a:extLst>
              <a:ext uri="{FF2B5EF4-FFF2-40B4-BE49-F238E27FC236}">
                <a16:creationId xmlns:a16="http://schemas.microsoft.com/office/drawing/2014/main" id="{897104DC-F1BB-A44D-A8E0-656598AA390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32363" y="765175"/>
            <a:ext cx="3276600" cy="31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9718" name="Picture 22">
            <a:extLst>
              <a:ext uri="{FF2B5EF4-FFF2-40B4-BE49-F238E27FC236}">
                <a16:creationId xmlns:a16="http://schemas.microsoft.com/office/drawing/2014/main" id="{061DAA18-BF16-1141-8A0D-3095F37EDC3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84663" y="1125538"/>
            <a:ext cx="4429125"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9719" name="AutoShape 23">
            <a:extLst>
              <a:ext uri="{FF2B5EF4-FFF2-40B4-BE49-F238E27FC236}">
                <a16:creationId xmlns:a16="http://schemas.microsoft.com/office/drawing/2014/main" id="{40E273B6-B780-F04B-A2CD-294B0CB0008A}"/>
              </a:ext>
            </a:extLst>
          </p:cNvPr>
          <p:cNvSpPr>
            <a:spLocks noChangeArrowheads="1"/>
          </p:cNvSpPr>
          <p:nvPr/>
        </p:nvSpPr>
        <p:spPr bwMode="auto">
          <a:xfrm>
            <a:off x="179388" y="4437063"/>
            <a:ext cx="2663825" cy="2016125"/>
          </a:xfrm>
          <a:prstGeom prst="wedgeRoundRectCallout">
            <a:avLst>
              <a:gd name="adj1" fmla="val -11023"/>
              <a:gd name="adj2" fmla="val -91495"/>
              <a:gd name="adj3" fmla="val 16667"/>
            </a:avLst>
          </a:prstGeom>
          <a:solidFill>
            <a:srgbClr val="CC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8000" rIns="18000"/>
          <a:lstStyle>
            <a:lvl1pPr algn="l" eaLnBrk="0" hangingPunct="0">
              <a:spcBef>
                <a:spcPts val="600"/>
              </a:spcBef>
              <a:buClr>
                <a:srgbClr val="081DE8"/>
              </a:buClr>
              <a:buSzPct val="76000"/>
              <a:buBlip>
                <a:blip r:embed="rId3"/>
              </a:buBlip>
              <a:defRPr sz="3200">
                <a:solidFill>
                  <a:schemeClr val="tx1"/>
                </a:solidFill>
                <a:latin typeface="Gill Sans MT" charset="0"/>
                <a:ea typeface="맑은 고딕" charset="-127"/>
              </a:defRPr>
            </a:lvl1pPr>
            <a:lvl2pPr marL="742950" indent="-285750" algn="l" eaLnBrk="0" hangingPunct="0">
              <a:spcBef>
                <a:spcPts val="500"/>
              </a:spcBef>
              <a:buClr>
                <a:srgbClr val="0156FF"/>
              </a:buClr>
              <a:buSzPct val="76000"/>
              <a:buFont typeface="Wingdings" charset="2"/>
              <a:buChar char=""/>
              <a:defRPr sz="2800">
                <a:solidFill>
                  <a:schemeClr val="tx1"/>
                </a:solidFill>
                <a:latin typeface="Gill Sans MT" charset="0"/>
                <a:ea typeface="맑은 고딕" charset="-127"/>
              </a:defRPr>
            </a:lvl2pPr>
            <a:lvl3pPr marL="1143000" indent="-228600" algn="l" eaLnBrk="0" hangingPunct="0">
              <a:spcBef>
                <a:spcPts val="500"/>
              </a:spcBef>
              <a:buClr>
                <a:srgbClr val="00B0F0"/>
              </a:buClr>
              <a:buSzPct val="76000"/>
              <a:buFont typeface="Wingdings 3" charset="2"/>
              <a:buChar char=""/>
              <a:defRPr sz="2400">
                <a:solidFill>
                  <a:schemeClr val="tx1"/>
                </a:solidFill>
                <a:latin typeface="Gill Sans MT" charset="0"/>
                <a:ea typeface="맑은 고딕" charset="-127"/>
              </a:defRPr>
            </a:lvl3pPr>
            <a:lvl4pPr marL="1600200" indent="-228600" algn="l" eaLnBrk="0" hangingPunct="0">
              <a:spcBef>
                <a:spcPts val="400"/>
              </a:spcBef>
              <a:buClr>
                <a:srgbClr val="FFC000"/>
              </a:buClr>
              <a:buSzPct val="70000"/>
              <a:buFont typeface="Wingdings" charset="2"/>
              <a:buChar char=""/>
              <a:defRPr sz="2000">
                <a:solidFill>
                  <a:schemeClr val="tx1"/>
                </a:solidFill>
                <a:latin typeface="Gill Sans MT" charset="0"/>
                <a:ea typeface="맑은 고딕" charset="-127"/>
              </a:defRPr>
            </a:lvl4pPr>
            <a:lvl5pPr marL="2057400" indent="-228600" algn="l" eaLnBrk="0" hangingPunct="0">
              <a:spcBef>
                <a:spcPts val="300"/>
              </a:spcBef>
              <a:buClr>
                <a:schemeClr val="accent2"/>
              </a:buClr>
              <a:buSzPct val="70000"/>
              <a:buFont typeface="Wingdings" charset="2"/>
              <a:buChar char=""/>
              <a:defRPr sz="2000">
                <a:solidFill>
                  <a:schemeClr val="tx1"/>
                </a:solidFill>
                <a:latin typeface="Gill Sans MT" charset="0"/>
                <a:ea typeface="맑은 고딕" charset="-127"/>
              </a:defRPr>
            </a:lvl5pPr>
            <a:lvl6pPr marL="25146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6pPr>
            <a:lvl7pPr marL="29718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7pPr>
            <a:lvl8pPr marL="34290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8pPr>
            <a:lvl9pPr marL="38862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9pPr>
          </a:lstStyle>
          <a:p>
            <a:pPr latinLnBrk="1">
              <a:lnSpc>
                <a:spcPct val="80000"/>
              </a:lnSpc>
              <a:buFontTx/>
              <a:buChar char="•"/>
              <a:defRPr/>
            </a:pPr>
            <a:r>
              <a:rPr kumimoji="0" lang="en-US" altLang="ko-KR" sz="1400" u="none"/>
              <a:t> The client now decrypts the TGS response using the TGS session key (</a:t>
            </a:r>
            <a:r>
              <a:rPr kumimoji="0" lang="en-US" altLang="ko-KR" sz="1400" i="1" u="none">
                <a:solidFill>
                  <a:srgbClr val="0000CC"/>
                </a:solidFill>
              </a:rPr>
              <a:t>Kc,tgs</a:t>
            </a:r>
            <a:r>
              <a:rPr kumimoji="0" lang="en-US" altLang="ko-KR" sz="1400" u="none"/>
              <a:t>)</a:t>
            </a:r>
          </a:p>
          <a:p>
            <a:pPr latinLnBrk="1">
              <a:lnSpc>
                <a:spcPct val="80000"/>
              </a:lnSpc>
              <a:buFontTx/>
              <a:buChar char="•"/>
              <a:defRPr/>
            </a:pPr>
            <a:r>
              <a:rPr kumimoji="0" lang="en-US" altLang="ko-KR" sz="1400" u="none"/>
              <a:t> The client now has a session key (</a:t>
            </a:r>
            <a:r>
              <a:rPr kumimoji="0" lang="en-US" altLang="ko-KR" sz="1400" i="1" u="none">
                <a:solidFill>
                  <a:srgbClr val="0000CC"/>
                </a:solidFill>
              </a:rPr>
              <a:t>Kc,v</a:t>
            </a:r>
            <a:r>
              <a:rPr kumimoji="0" lang="en-US" altLang="ko-KR" sz="1400" u="none"/>
              <a:t>)for use with the new server, and a ticket (</a:t>
            </a:r>
            <a:r>
              <a:rPr kumimoji="0" lang="en-US" altLang="ko-KR" sz="1400" i="1" u="none">
                <a:solidFill>
                  <a:srgbClr val="0000CC"/>
                </a:solidFill>
              </a:rPr>
              <a:t>Ticket</a:t>
            </a:r>
            <a:r>
              <a:rPr kumimoji="0" lang="en-US" altLang="ko-KR" sz="1400" i="1" u="none" baseline="-25000">
                <a:solidFill>
                  <a:srgbClr val="0000CC"/>
                </a:solidFill>
              </a:rPr>
              <a:t>v</a:t>
            </a:r>
            <a:r>
              <a:rPr kumimoji="0" lang="en-US" altLang="ko-KR" sz="1400" u="none"/>
              <a:t>)to use with that server</a:t>
            </a:r>
          </a:p>
          <a:p>
            <a:pPr latinLnBrk="1">
              <a:lnSpc>
                <a:spcPct val="80000"/>
              </a:lnSpc>
              <a:buFontTx/>
              <a:buChar char="•"/>
              <a:defRPr/>
            </a:pPr>
            <a:r>
              <a:rPr kumimoji="0" lang="en-US" altLang="ko-KR" sz="1400" u="none"/>
              <a:t> The client can contact the new server using the same format used to access the TGS </a:t>
            </a:r>
          </a:p>
        </p:txBody>
      </p:sp>
      <p:sp>
        <p:nvSpPr>
          <p:cNvPr id="29720" name="Text Box 24">
            <a:extLst>
              <a:ext uri="{FF2B5EF4-FFF2-40B4-BE49-F238E27FC236}">
                <a16:creationId xmlns:a16="http://schemas.microsoft.com/office/drawing/2014/main" id="{B3ED1DEE-749F-AE45-B6BE-B5DDEF80958D}"/>
              </a:ext>
            </a:extLst>
          </p:cNvPr>
          <p:cNvSpPr txBox="1">
            <a:spLocks noChangeArrowheads="1"/>
          </p:cNvSpPr>
          <p:nvPr/>
        </p:nvSpPr>
        <p:spPr bwMode="auto">
          <a:xfrm>
            <a:off x="179388" y="2565400"/>
            <a:ext cx="1584325"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lgn="l" eaLnBrk="0" hangingPunct="0">
              <a:spcBef>
                <a:spcPts val="600"/>
              </a:spcBef>
              <a:buClr>
                <a:srgbClr val="081DE8"/>
              </a:buClr>
              <a:buSzPct val="76000"/>
              <a:buBlip>
                <a:blip r:embed="rId3"/>
              </a:buBlip>
              <a:defRPr sz="3200">
                <a:solidFill>
                  <a:schemeClr val="tx1"/>
                </a:solidFill>
                <a:latin typeface="Gill Sans MT" charset="0"/>
                <a:ea typeface="맑은 고딕" charset="-127"/>
              </a:defRPr>
            </a:lvl1pPr>
            <a:lvl2pPr marL="742950" indent="-285750" algn="l" eaLnBrk="0" hangingPunct="0">
              <a:spcBef>
                <a:spcPts val="500"/>
              </a:spcBef>
              <a:buClr>
                <a:srgbClr val="0156FF"/>
              </a:buClr>
              <a:buSzPct val="76000"/>
              <a:buFont typeface="Wingdings" charset="2"/>
              <a:buChar char=""/>
              <a:defRPr sz="2800">
                <a:solidFill>
                  <a:schemeClr val="tx1"/>
                </a:solidFill>
                <a:latin typeface="Gill Sans MT" charset="0"/>
                <a:ea typeface="맑은 고딕" charset="-127"/>
              </a:defRPr>
            </a:lvl2pPr>
            <a:lvl3pPr marL="1143000" indent="-228600" algn="l" eaLnBrk="0" hangingPunct="0">
              <a:spcBef>
                <a:spcPts val="500"/>
              </a:spcBef>
              <a:buClr>
                <a:srgbClr val="00B0F0"/>
              </a:buClr>
              <a:buSzPct val="76000"/>
              <a:buFont typeface="Wingdings 3" charset="2"/>
              <a:buChar char=""/>
              <a:defRPr sz="2400">
                <a:solidFill>
                  <a:schemeClr val="tx1"/>
                </a:solidFill>
                <a:latin typeface="Gill Sans MT" charset="0"/>
                <a:ea typeface="맑은 고딕" charset="-127"/>
              </a:defRPr>
            </a:lvl3pPr>
            <a:lvl4pPr marL="1600200" indent="-228600" algn="l" eaLnBrk="0" hangingPunct="0">
              <a:spcBef>
                <a:spcPts val="400"/>
              </a:spcBef>
              <a:buClr>
                <a:srgbClr val="FFC000"/>
              </a:buClr>
              <a:buSzPct val="70000"/>
              <a:buFont typeface="Wingdings" charset="2"/>
              <a:buChar char=""/>
              <a:defRPr sz="2000">
                <a:solidFill>
                  <a:schemeClr val="tx1"/>
                </a:solidFill>
                <a:latin typeface="Gill Sans MT" charset="0"/>
                <a:ea typeface="맑은 고딕" charset="-127"/>
              </a:defRPr>
            </a:lvl4pPr>
            <a:lvl5pPr marL="2057400" indent="-228600" algn="l" eaLnBrk="0" hangingPunct="0">
              <a:spcBef>
                <a:spcPts val="300"/>
              </a:spcBef>
              <a:buClr>
                <a:schemeClr val="accent2"/>
              </a:buClr>
              <a:buSzPct val="70000"/>
              <a:buFont typeface="Wingdings" charset="2"/>
              <a:buChar char=""/>
              <a:defRPr sz="2000">
                <a:solidFill>
                  <a:schemeClr val="tx1"/>
                </a:solidFill>
                <a:latin typeface="Gill Sans MT" charset="0"/>
                <a:ea typeface="맑은 고딕" charset="-127"/>
              </a:defRPr>
            </a:lvl5pPr>
            <a:lvl6pPr marL="25146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6pPr>
            <a:lvl7pPr marL="29718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7pPr>
            <a:lvl8pPr marL="34290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8pPr>
            <a:lvl9pPr marL="38862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9pPr>
          </a:lstStyle>
          <a:p>
            <a:pPr eaLnBrk="1" latinLnBrk="1" hangingPunct="1">
              <a:lnSpc>
                <a:spcPct val="70000"/>
              </a:lnSpc>
              <a:spcBef>
                <a:spcPct val="50000"/>
              </a:spcBef>
              <a:buClrTx/>
              <a:buSzTx/>
              <a:buFontTx/>
              <a:buNone/>
              <a:defRPr/>
            </a:pPr>
            <a:r>
              <a:rPr lang="en-US" altLang="ko-KR" sz="1400" b="1" u="none">
                <a:latin typeface="Tahoma" charset="0"/>
                <a:ea typeface="굴림" charset="-127"/>
              </a:rPr>
              <a:t>Client knows</a:t>
            </a:r>
            <a:r>
              <a:rPr lang="en-US" altLang="ko-KR" sz="1400" u="none">
                <a:latin typeface="Tahoma" charset="0"/>
                <a:ea typeface="굴림" charset="-127"/>
              </a:rPr>
              <a:t>:</a:t>
            </a:r>
          </a:p>
          <a:p>
            <a:pPr eaLnBrk="1" latinLnBrk="1" hangingPunct="1">
              <a:lnSpc>
                <a:spcPct val="70000"/>
              </a:lnSpc>
              <a:spcBef>
                <a:spcPct val="50000"/>
              </a:spcBef>
              <a:buClrTx/>
              <a:buSzTx/>
              <a:buFontTx/>
              <a:buChar char="-"/>
              <a:defRPr/>
            </a:pPr>
            <a:r>
              <a:rPr lang="en-US" altLang="ko-KR" sz="1400" u="none">
                <a:latin typeface="Tahoma" charset="0"/>
                <a:ea typeface="굴림" charset="-127"/>
              </a:rPr>
              <a:t> user name</a:t>
            </a:r>
          </a:p>
          <a:p>
            <a:pPr eaLnBrk="1" latinLnBrk="1" hangingPunct="1">
              <a:lnSpc>
                <a:spcPct val="70000"/>
              </a:lnSpc>
              <a:spcBef>
                <a:spcPct val="50000"/>
              </a:spcBef>
              <a:buClrTx/>
              <a:buSzTx/>
              <a:buFontTx/>
              <a:buChar char="-"/>
              <a:defRPr/>
            </a:pPr>
            <a:r>
              <a:rPr lang="en-US" altLang="ko-KR" sz="1400" u="none">
                <a:latin typeface="Tahoma" charset="0"/>
                <a:ea typeface="굴림" charset="-127"/>
              </a:rPr>
              <a:t> user’s password</a:t>
            </a:r>
          </a:p>
          <a:p>
            <a:pPr eaLnBrk="1" latinLnBrk="1" hangingPunct="1">
              <a:lnSpc>
                <a:spcPct val="70000"/>
              </a:lnSpc>
              <a:spcBef>
                <a:spcPct val="50000"/>
              </a:spcBef>
              <a:buClrTx/>
              <a:buSzTx/>
              <a:buFontTx/>
              <a:buChar char="-"/>
              <a:defRPr/>
            </a:pPr>
            <a:r>
              <a:rPr lang="en-US" altLang="ko-KR" sz="1400" u="none">
                <a:solidFill>
                  <a:srgbClr val="FF0000"/>
                </a:solidFill>
                <a:latin typeface="Tahoma" charset="0"/>
                <a:ea typeface="굴림" charset="-127"/>
              </a:rPr>
              <a:t> TGS session key</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a:extLst>
              <a:ext uri="{FF2B5EF4-FFF2-40B4-BE49-F238E27FC236}">
                <a16:creationId xmlns:a16="http://schemas.microsoft.com/office/drawing/2014/main" id="{4916255D-D5BE-3D4F-8D2B-8D1276C99C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549275"/>
            <a:ext cx="4429125" cy="733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8370" name="Rectangle 13">
            <a:extLst>
              <a:ext uri="{FF2B5EF4-FFF2-40B4-BE49-F238E27FC236}">
                <a16:creationId xmlns:a16="http://schemas.microsoft.com/office/drawing/2014/main" id="{F1EC6F2E-8911-B943-8549-9A2D3675BFB6}"/>
              </a:ext>
            </a:extLst>
          </p:cNvPr>
          <p:cNvSpPr txBox="1">
            <a:spLocks noGrp="1" noChangeArrowheads="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4"/>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gn="r" eaLnBrk="1" latinLnBrk="0" hangingPunct="1">
              <a:spcBef>
                <a:spcPct val="0"/>
              </a:spcBef>
              <a:buClrTx/>
              <a:buSzTx/>
              <a:buFontTx/>
              <a:buNone/>
            </a:pPr>
            <a:fld id="{4820DEFA-6DE7-2349-BB4E-3A824E62A764}" type="slidenum">
              <a:rPr kumimoji="0" lang="en-US" altLang="ko-KR" sz="1000" u="none">
                <a:solidFill>
                  <a:schemeClr val="tx2"/>
                </a:solidFill>
                <a:latin typeface="Tahoma" panose="020B0604030504040204" pitchFamily="34" charset="0"/>
                <a:cs typeface="Times New Roman (Hebrew)" panose="02020603050405020304" pitchFamily="18" charset="0"/>
              </a:rPr>
              <a:pPr algn="r" eaLnBrk="1" latinLnBrk="0" hangingPunct="1">
                <a:spcBef>
                  <a:spcPct val="0"/>
                </a:spcBef>
                <a:buClrTx/>
                <a:buSzTx/>
                <a:buFontTx/>
                <a:buNone/>
              </a:pPr>
              <a:t>48</a:t>
            </a:fld>
            <a:endParaRPr kumimoji="0" lang="en-US" altLang="ko-KR" sz="1000" u="none">
              <a:solidFill>
                <a:schemeClr val="tx2"/>
              </a:solidFill>
              <a:latin typeface="Tahoma" panose="020B0604030504040204" pitchFamily="34" charset="0"/>
              <a:cs typeface="Times New Roman (Hebrew)" panose="02020603050405020304" pitchFamily="18" charset="0"/>
            </a:endParaRPr>
          </a:p>
        </p:txBody>
      </p:sp>
      <p:pic>
        <p:nvPicPr>
          <p:cNvPr id="58371" name="Picture 4" descr="j0428945[1]">
            <a:extLst>
              <a:ext uri="{FF2B5EF4-FFF2-40B4-BE49-F238E27FC236}">
                <a16:creationId xmlns:a16="http://schemas.microsoft.com/office/drawing/2014/main" id="{E6C909BA-CE6E-3047-ADF0-3346BF436632}"/>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900113" y="3357563"/>
            <a:ext cx="8636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 Box 5">
            <a:extLst>
              <a:ext uri="{FF2B5EF4-FFF2-40B4-BE49-F238E27FC236}">
                <a16:creationId xmlns:a16="http://schemas.microsoft.com/office/drawing/2014/main" id="{2D3B20DF-3285-F84C-A4ED-DF84FFFEA9DD}"/>
              </a:ext>
            </a:extLst>
          </p:cNvPr>
          <p:cNvSpPr txBox="1">
            <a:spLocks noChangeArrowheads="1"/>
          </p:cNvSpPr>
          <p:nvPr/>
        </p:nvSpPr>
        <p:spPr bwMode="auto">
          <a:xfrm>
            <a:off x="468313" y="1989138"/>
            <a:ext cx="1584325" cy="126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lgn="l" eaLnBrk="0" hangingPunct="0">
              <a:spcBef>
                <a:spcPts val="600"/>
              </a:spcBef>
              <a:buClr>
                <a:srgbClr val="081DE8"/>
              </a:buClr>
              <a:buSzPct val="76000"/>
              <a:buBlip>
                <a:blip r:embed="rId4"/>
              </a:buBlip>
              <a:defRPr sz="3200">
                <a:solidFill>
                  <a:schemeClr val="tx1"/>
                </a:solidFill>
                <a:latin typeface="Gill Sans MT" charset="0"/>
                <a:ea typeface="맑은 고딕" charset="-127"/>
              </a:defRPr>
            </a:lvl1pPr>
            <a:lvl2pPr marL="742950" indent="-285750" algn="l" eaLnBrk="0" hangingPunct="0">
              <a:spcBef>
                <a:spcPts val="500"/>
              </a:spcBef>
              <a:buClr>
                <a:srgbClr val="0156FF"/>
              </a:buClr>
              <a:buSzPct val="76000"/>
              <a:buFont typeface="Wingdings" charset="2"/>
              <a:buChar char=""/>
              <a:defRPr sz="2800">
                <a:solidFill>
                  <a:schemeClr val="tx1"/>
                </a:solidFill>
                <a:latin typeface="Gill Sans MT" charset="0"/>
                <a:ea typeface="맑은 고딕" charset="-127"/>
              </a:defRPr>
            </a:lvl2pPr>
            <a:lvl3pPr marL="1143000" indent="-228600" algn="l" eaLnBrk="0" hangingPunct="0">
              <a:spcBef>
                <a:spcPts val="500"/>
              </a:spcBef>
              <a:buClr>
                <a:srgbClr val="00B0F0"/>
              </a:buClr>
              <a:buSzPct val="76000"/>
              <a:buFont typeface="Wingdings 3" charset="2"/>
              <a:buChar char=""/>
              <a:defRPr sz="2400">
                <a:solidFill>
                  <a:schemeClr val="tx1"/>
                </a:solidFill>
                <a:latin typeface="Gill Sans MT" charset="0"/>
                <a:ea typeface="맑은 고딕" charset="-127"/>
              </a:defRPr>
            </a:lvl3pPr>
            <a:lvl4pPr marL="1600200" indent="-228600" algn="l" eaLnBrk="0" hangingPunct="0">
              <a:spcBef>
                <a:spcPts val="400"/>
              </a:spcBef>
              <a:buClr>
                <a:srgbClr val="FFC000"/>
              </a:buClr>
              <a:buSzPct val="70000"/>
              <a:buFont typeface="Wingdings" charset="2"/>
              <a:buChar char=""/>
              <a:defRPr sz="2000">
                <a:solidFill>
                  <a:schemeClr val="tx1"/>
                </a:solidFill>
                <a:latin typeface="Gill Sans MT" charset="0"/>
                <a:ea typeface="맑은 고딕" charset="-127"/>
              </a:defRPr>
            </a:lvl4pPr>
            <a:lvl5pPr marL="2057400" indent="-228600" algn="l" eaLnBrk="0" hangingPunct="0">
              <a:spcBef>
                <a:spcPts val="300"/>
              </a:spcBef>
              <a:buClr>
                <a:schemeClr val="accent2"/>
              </a:buClr>
              <a:buSzPct val="70000"/>
              <a:buFont typeface="Wingdings" charset="2"/>
              <a:buChar char=""/>
              <a:defRPr sz="2000">
                <a:solidFill>
                  <a:schemeClr val="tx1"/>
                </a:solidFill>
                <a:latin typeface="Gill Sans MT" charset="0"/>
                <a:ea typeface="맑은 고딕" charset="-127"/>
              </a:defRPr>
            </a:lvl5pPr>
            <a:lvl6pPr marL="25146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6pPr>
            <a:lvl7pPr marL="29718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7pPr>
            <a:lvl8pPr marL="34290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8pPr>
            <a:lvl9pPr marL="38862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9pPr>
          </a:lstStyle>
          <a:p>
            <a:pPr eaLnBrk="1" latinLnBrk="1" hangingPunct="1">
              <a:lnSpc>
                <a:spcPct val="70000"/>
              </a:lnSpc>
              <a:spcBef>
                <a:spcPct val="50000"/>
              </a:spcBef>
              <a:buClrTx/>
              <a:buSzTx/>
              <a:buFontTx/>
              <a:buNone/>
              <a:defRPr/>
            </a:pPr>
            <a:r>
              <a:rPr lang="en-US" altLang="ko-KR" sz="1400" b="1" u="none">
                <a:latin typeface="Tahoma" charset="0"/>
                <a:ea typeface="굴림" charset="-127"/>
              </a:rPr>
              <a:t>Client knows</a:t>
            </a:r>
            <a:r>
              <a:rPr lang="en-US" altLang="ko-KR" sz="1400" u="none">
                <a:latin typeface="Tahoma" charset="0"/>
                <a:ea typeface="굴림" charset="-127"/>
              </a:rPr>
              <a:t>:</a:t>
            </a:r>
          </a:p>
          <a:p>
            <a:pPr eaLnBrk="1" latinLnBrk="1" hangingPunct="1">
              <a:lnSpc>
                <a:spcPct val="70000"/>
              </a:lnSpc>
              <a:spcBef>
                <a:spcPct val="50000"/>
              </a:spcBef>
              <a:buClrTx/>
              <a:buSzTx/>
              <a:buFontTx/>
              <a:buChar char="-"/>
              <a:defRPr/>
            </a:pPr>
            <a:r>
              <a:rPr lang="en-US" altLang="ko-KR" sz="1400" u="none">
                <a:latin typeface="Tahoma" charset="0"/>
                <a:ea typeface="굴림" charset="-127"/>
              </a:rPr>
              <a:t> user name</a:t>
            </a:r>
          </a:p>
          <a:p>
            <a:pPr eaLnBrk="1" latinLnBrk="1" hangingPunct="1">
              <a:lnSpc>
                <a:spcPct val="70000"/>
              </a:lnSpc>
              <a:spcBef>
                <a:spcPct val="50000"/>
              </a:spcBef>
              <a:buClrTx/>
              <a:buSzTx/>
              <a:buFontTx/>
              <a:buChar char="-"/>
              <a:defRPr/>
            </a:pPr>
            <a:r>
              <a:rPr lang="en-US" altLang="ko-KR" sz="1400" u="none">
                <a:latin typeface="Tahoma" charset="0"/>
                <a:ea typeface="굴림" charset="-127"/>
              </a:rPr>
              <a:t> user’s password</a:t>
            </a:r>
          </a:p>
          <a:p>
            <a:pPr eaLnBrk="1" latinLnBrk="1" hangingPunct="1">
              <a:lnSpc>
                <a:spcPct val="70000"/>
              </a:lnSpc>
              <a:spcBef>
                <a:spcPct val="50000"/>
              </a:spcBef>
              <a:buClrTx/>
              <a:buSzTx/>
              <a:buFontTx/>
              <a:buChar char="-"/>
              <a:defRPr/>
            </a:pPr>
            <a:r>
              <a:rPr lang="en-US" altLang="ko-KR" sz="1400" u="none">
                <a:latin typeface="Tahoma" charset="0"/>
                <a:ea typeface="굴림" charset="-127"/>
              </a:rPr>
              <a:t> TG key</a:t>
            </a:r>
          </a:p>
          <a:p>
            <a:pPr eaLnBrk="1" latinLnBrk="1" hangingPunct="1">
              <a:lnSpc>
                <a:spcPct val="70000"/>
              </a:lnSpc>
              <a:spcBef>
                <a:spcPct val="50000"/>
              </a:spcBef>
              <a:buClrTx/>
              <a:buSzTx/>
              <a:buFontTx/>
              <a:buChar char="-"/>
              <a:defRPr/>
            </a:pPr>
            <a:r>
              <a:rPr lang="en-US" altLang="ko-KR" sz="1400" u="none">
                <a:latin typeface="Tahoma" charset="0"/>
                <a:ea typeface="굴림" charset="-127"/>
              </a:rPr>
              <a:t> </a:t>
            </a:r>
            <a:r>
              <a:rPr lang="en-US" altLang="ko-KR" sz="1400" u="none">
                <a:solidFill>
                  <a:srgbClr val="0000FF"/>
                </a:solidFill>
                <a:latin typeface="Tahoma" charset="0"/>
                <a:ea typeface="굴림" charset="-127"/>
              </a:rPr>
              <a:t>Session key</a:t>
            </a:r>
            <a:r>
              <a:rPr lang="en-US" altLang="ko-KR" sz="1400" u="none">
                <a:latin typeface="Tahoma" charset="0"/>
                <a:ea typeface="굴림" charset="-127"/>
              </a:rPr>
              <a:t> </a:t>
            </a:r>
          </a:p>
        </p:txBody>
      </p:sp>
      <p:sp>
        <p:nvSpPr>
          <p:cNvPr id="30726" name="Text Box 6">
            <a:extLst>
              <a:ext uri="{FF2B5EF4-FFF2-40B4-BE49-F238E27FC236}">
                <a16:creationId xmlns:a16="http://schemas.microsoft.com/office/drawing/2014/main" id="{3657C0B8-FB3F-3747-9CDC-D9D551E56B21}"/>
              </a:ext>
            </a:extLst>
          </p:cNvPr>
          <p:cNvSpPr txBox="1">
            <a:spLocks noChangeArrowheads="1"/>
          </p:cNvSpPr>
          <p:nvPr/>
        </p:nvSpPr>
        <p:spPr bwMode="auto">
          <a:xfrm>
            <a:off x="684213" y="4005263"/>
            <a:ext cx="792162" cy="36671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lgn="l" eaLnBrk="0" hangingPunct="0">
              <a:spcBef>
                <a:spcPts val="600"/>
              </a:spcBef>
              <a:buClr>
                <a:srgbClr val="081DE8"/>
              </a:buClr>
              <a:buSzPct val="76000"/>
              <a:buBlip>
                <a:blip r:embed="rId4"/>
              </a:buBlip>
              <a:defRPr sz="3200">
                <a:solidFill>
                  <a:schemeClr val="tx1"/>
                </a:solidFill>
                <a:latin typeface="Gill Sans MT" charset="0"/>
                <a:ea typeface="맑은 고딕" charset="-127"/>
              </a:defRPr>
            </a:lvl1pPr>
            <a:lvl2pPr marL="742950" indent="-285750" algn="l" eaLnBrk="0" hangingPunct="0">
              <a:spcBef>
                <a:spcPts val="500"/>
              </a:spcBef>
              <a:buClr>
                <a:srgbClr val="0156FF"/>
              </a:buClr>
              <a:buSzPct val="76000"/>
              <a:buFont typeface="Wingdings" charset="2"/>
              <a:buChar char=""/>
              <a:defRPr sz="2800">
                <a:solidFill>
                  <a:schemeClr val="tx1"/>
                </a:solidFill>
                <a:latin typeface="Gill Sans MT" charset="0"/>
                <a:ea typeface="맑은 고딕" charset="-127"/>
              </a:defRPr>
            </a:lvl2pPr>
            <a:lvl3pPr marL="1143000" indent="-228600" algn="l" eaLnBrk="0" hangingPunct="0">
              <a:spcBef>
                <a:spcPts val="500"/>
              </a:spcBef>
              <a:buClr>
                <a:srgbClr val="00B0F0"/>
              </a:buClr>
              <a:buSzPct val="76000"/>
              <a:buFont typeface="Wingdings 3" charset="2"/>
              <a:buChar char=""/>
              <a:defRPr sz="2400">
                <a:solidFill>
                  <a:schemeClr val="tx1"/>
                </a:solidFill>
                <a:latin typeface="Gill Sans MT" charset="0"/>
                <a:ea typeface="맑은 고딕" charset="-127"/>
              </a:defRPr>
            </a:lvl3pPr>
            <a:lvl4pPr marL="1600200" indent="-228600" algn="l" eaLnBrk="0" hangingPunct="0">
              <a:spcBef>
                <a:spcPts val="400"/>
              </a:spcBef>
              <a:buClr>
                <a:srgbClr val="FFC000"/>
              </a:buClr>
              <a:buSzPct val="70000"/>
              <a:buFont typeface="Wingdings" charset="2"/>
              <a:buChar char=""/>
              <a:defRPr sz="2000">
                <a:solidFill>
                  <a:schemeClr val="tx1"/>
                </a:solidFill>
                <a:latin typeface="Gill Sans MT" charset="0"/>
                <a:ea typeface="맑은 고딕" charset="-127"/>
              </a:defRPr>
            </a:lvl4pPr>
            <a:lvl5pPr marL="2057400" indent="-228600" algn="l" eaLnBrk="0" hangingPunct="0">
              <a:spcBef>
                <a:spcPts val="300"/>
              </a:spcBef>
              <a:buClr>
                <a:schemeClr val="accent2"/>
              </a:buClr>
              <a:buSzPct val="70000"/>
              <a:buFont typeface="Wingdings" charset="2"/>
              <a:buChar char=""/>
              <a:defRPr sz="2000">
                <a:solidFill>
                  <a:schemeClr val="tx1"/>
                </a:solidFill>
                <a:latin typeface="Gill Sans MT" charset="0"/>
                <a:ea typeface="맑은 고딕" charset="-127"/>
              </a:defRPr>
            </a:lvl5pPr>
            <a:lvl6pPr marL="25146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6pPr>
            <a:lvl7pPr marL="29718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7pPr>
            <a:lvl8pPr marL="34290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8pPr>
            <a:lvl9pPr marL="38862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9pPr>
          </a:lstStyle>
          <a:p>
            <a:pPr eaLnBrk="1" latinLnBrk="1" hangingPunct="1">
              <a:spcBef>
                <a:spcPct val="50000"/>
              </a:spcBef>
              <a:buClrTx/>
              <a:buSzTx/>
              <a:buFontTx/>
              <a:buNone/>
              <a:defRPr/>
            </a:pPr>
            <a:r>
              <a:rPr lang="en-US" altLang="ko-KR" sz="1800" u="none">
                <a:latin typeface="Tahoma" charset="0"/>
                <a:ea typeface="HY견고딕" charset="0"/>
              </a:rPr>
              <a:t>Client</a:t>
            </a:r>
          </a:p>
        </p:txBody>
      </p:sp>
      <p:sp>
        <p:nvSpPr>
          <p:cNvPr id="30727" name="Text Box 7">
            <a:extLst>
              <a:ext uri="{FF2B5EF4-FFF2-40B4-BE49-F238E27FC236}">
                <a16:creationId xmlns:a16="http://schemas.microsoft.com/office/drawing/2014/main" id="{451F15D3-6D59-FB45-AFA4-B87A704E8E6C}"/>
              </a:ext>
            </a:extLst>
          </p:cNvPr>
          <p:cNvSpPr txBox="1">
            <a:spLocks noChangeArrowheads="1"/>
          </p:cNvSpPr>
          <p:nvPr/>
        </p:nvSpPr>
        <p:spPr bwMode="auto">
          <a:xfrm>
            <a:off x="6372225" y="2636838"/>
            <a:ext cx="1474788" cy="587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lgn="l" eaLnBrk="0" hangingPunct="0">
              <a:spcBef>
                <a:spcPts val="600"/>
              </a:spcBef>
              <a:buClr>
                <a:srgbClr val="081DE8"/>
              </a:buClr>
              <a:buSzPct val="76000"/>
              <a:buBlip>
                <a:blip r:embed="rId4"/>
              </a:buBlip>
              <a:defRPr sz="3200">
                <a:solidFill>
                  <a:schemeClr val="tx1"/>
                </a:solidFill>
                <a:latin typeface="Gill Sans MT" charset="0"/>
                <a:ea typeface="맑은 고딕" charset="-127"/>
              </a:defRPr>
            </a:lvl1pPr>
            <a:lvl2pPr marL="742950" indent="-285750" algn="l" eaLnBrk="0" hangingPunct="0">
              <a:spcBef>
                <a:spcPts val="500"/>
              </a:spcBef>
              <a:buClr>
                <a:srgbClr val="0156FF"/>
              </a:buClr>
              <a:buSzPct val="76000"/>
              <a:buFont typeface="Wingdings" charset="2"/>
              <a:buChar char=""/>
              <a:defRPr sz="2800">
                <a:solidFill>
                  <a:schemeClr val="tx1"/>
                </a:solidFill>
                <a:latin typeface="Gill Sans MT" charset="0"/>
                <a:ea typeface="맑은 고딕" charset="-127"/>
              </a:defRPr>
            </a:lvl2pPr>
            <a:lvl3pPr marL="1143000" indent="-228600" algn="l" eaLnBrk="0" hangingPunct="0">
              <a:spcBef>
                <a:spcPts val="500"/>
              </a:spcBef>
              <a:buClr>
                <a:srgbClr val="00B0F0"/>
              </a:buClr>
              <a:buSzPct val="76000"/>
              <a:buFont typeface="Wingdings 3" charset="2"/>
              <a:buChar char=""/>
              <a:defRPr sz="2400">
                <a:solidFill>
                  <a:schemeClr val="tx1"/>
                </a:solidFill>
                <a:latin typeface="Gill Sans MT" charset="0"/>
                <a:ea typeface="맑은 고딕" charset="-127"/>
              </a:defRPr>
            </a:lvl3pPr>
            <a:lvl4pPr marL="1600200" indent="-228600" algn="l" eaLnBrk="0" hangingPunct="0">
              <a:spcBef>
                <a:spcPts val="400"/>
              </a:spcBef>
              <a:buClr>
                <a:srgbClr val="FFC000"/>
              </a:buClr>
              <a:buSzPct val="70000"/>
              <a:buFont typeface="Wingdings" charset="2"/>
              <a:buChar char=""/>
              <a:defRPr sz="2000">
                <a:solidFill>
                  <a:schemeClr val="tx1"/>
                </a:solidFill>
                <a:latin typeface="Gill Sans MT" charset="0"/>
                <a:ea typeface="맑은 고딕" charset="-127"/>
              </a:defRPr>
            </a:lvl4pPr>
            <a:lvl5pPr marL="2057400" indent="-228600" algn="l" eaLnBrk="0" hangingPunct="0">
              <a:spcBef>
                <a:spcPts val="300"/>
              </a:spcBef>
              <a:buClr>
                <a:schemeClr val="accent2"/>
              </a:buClr>
              <a:buSzPct val="70000"/>
              <a:buFont typeface="Wingdings" charset="2"/>
              <a:buChar char=""/>
              <a:defRPr sz="2000">
                <a:solidFill>
                  <a:schemeClr val="tx1"/>
                </a:solidFill>
                <a:latin typeface="Gill Sans MT" charset="0"/>
                <a:ea typeface="맑은 고딕" charset="-127"/>
              </a:defRPr>
            </a:lvl5pPr>
            <a:lvl6pPr marL="25146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6pPr>
            <a:lvl7pPr marL="29718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7pPr>
            <a:lvl8pPr marL="34290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8pPr>
            <a:lvl9pPr marL="38862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9pPr>
          </a:lstStyle>
          <a:p>
            <a:pPr algn="ctr" eaLnBrk="1" latinLnBrk="1" hangingPunct="1">
              <a:lnSpc>
                <a:spcPct val="90000"/>
              </a:lnSpc>
              <a:spcBef>
                <a:spcPct val="50000"/>
              </a:spcBef>
              <a:buClrTx/>
              <a:buSzTx/>
              <a:buFontTx/>
              <a:buNone/>
              <a:defRPr/>
            </a:pPr>
            <a:r>
              <a:rPr lang="en-US" altLang="ko-KR" sz="1800" u="none">
                <a:latin typeface="Tahoma" charset="0"/>
                <a:ea typeface="HY견고딕" charset="0"/>
              </a:rPr>
              <a:t>Application Server</a:t>
            </a:r>
            <a:endParaRPr lang="en-US" altLang="ko-KR" sz="1400" u="none">
              <a:latin typeface="Tahoma" charset="0"/>
              <a:ea typeface="HY견고딕" charset="0"/>
            </a:endParaRPr>
          </a:p>
        </p:txBody>
      </p:sp>
      <p:sp>
        <p:nvSpPr>
          <p:cNvPr id="30728" name="Text Box 8">
            <a:extLst>
              <a:ext uri="{FF2B5EF4-FFF2-40B4-BE49-F238E27FC236}">
                <a16:creationId xmlns:a16="http://schemas.microsoft.com/office/drawing/2014/main" id="{43CB1521-89D5-9F4B-A42F-EB4B045FC486}"/>
              </a:ext>
            </a:extLst>
          </p:cNvPr>
          <p:cNvSpPr txBox="1">
            <a:spLocks noChangeArrowheads="1"/>
          </p:cNvSpPr>
          <p:nvPr/>
        </p:nvSpPr>
        <p:spPr bwMode="auto">
          <a:xfrm>
            <a:off x="6804025" y="3357563"/>
            <a:ext cx="2195513"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lgn="l" eaLnBrk="0" hangingPunct="0">
              <a:spcBef>
                <a:spcPts val="600"/>
              </a:spcBef>
              <a:buClr>
                <a:srgbClr val="081DE8"/>
              </a:buClr>
              <a:buSzPct val="76000"/>
              <a:buBlip>
                <a:blip r:embed="rId4"/>
              </a:buBlip>
              <a:defRPr sz="3200">
                <a:solidFill>
                  <a:schemeClr val="tx1"/>
                </a:solidFill>
                <a:latin typeface="Gill Sans MT" charset="0"/>
                <a:ea typeface="맑은 고딕" charset="-127"/>
              </a:defRPr>
            </a:lvl1pPr>
            <a:lvl2pPr marL="742950" indent="-285750" algn="l" eaLnBrk="0" hangingPunct="0">
              <a:spcBef>
                <a:spcPts val="500"/>
              </a:spcBef>
              <a:buClr>
                <a:srgbClr val="0156FF"/>
              </a:buClr>
              <a:buSzPct val="76000"/>
              <a:buFont typeface="Wingdings" charset="2"/>
              <a:buChar char=""/>
              <a:defRPr sz="2800">
                <a:solidFill>
                  <a:schemeClr val="tx1"/>
                </a:solidFill>
                <a:latin typeface="Gill Sans MT" charset="0"/>
                <a:ea typeface="맑은 고딕" charset="-127"/>
              </a:defRPr>
            </a:lvl2pPr>
            <a:lvl3pPr marL="1143000" indent="-228600" algn="l" eaLnBrk="0" hangingPunct="0">
              <a:spcBef>
                <a:spcPts val="500"/>
              </a:spcBef>
              <a:buClr>
                <a:srgbClr val="00B0F0"/>
              </a:buClr>
              <a:buSzPct val="76000"/>
              <a:buFont typeface="Wingdings 3" charset="2"/>
              <a:buChar char=""/>
              <a:defRPr sz="2400">
                <a:solidFill>
                  <a:schemeClr val="tx1"/>
                </a:solidFill>
                <a:latin typeface="Gill Sans MT" charset="0"/>
                <a:ea typeface="맑은 고딕" charset="-127"/>
              </a:defRPr>
            </a:lvl3pPr>
            <a:lvl4pPr marL="1600200" indent="-228600" algn="l" eaLnBrk="0" hangingPunct="0">
              <a:spcBef>
                <a:spcPts val="400"/>
              </a:spcBef>
              <a:buClr>
                <a:srgbClr val="FFC000"/>
              </a:buClr>
              <a:buSzPct val="70000"/>
              <a:buFont typeface="Wingdings" charset="2"/>
              <a:buChar char=""/>
              <a:defRPr sz="2000">
                <a:solidFill>
                  <a:schemeClr val="tx1"/>
                </a:solidFill>
                <a:latin typeface="Gill Sans MT" charset="0"/>
                <a:ea typeface="맑은 고딕" charset="-127"/>
              </a:defRPr>
            </a:lvl4pPr>
            <a:lvl5pPr marL="2057400" indent="-228600" algn="l" eaLnBrk="0" hangingPunct="0">
              <a:spcBef>
                <a:spcPts val="300"/>
              </a:spcBef>
              <a:buClr>
                <a:schemeClr val="accent2"/>
              </a:buClr>
              <a:buSzPct val="70000"/>
              <a:buFont typeface="Wingdings" charset="2"/>
              <a:buChar char=""/>
              <a:defRPr sz="2000">
                <a:solidFill>
                  <a:schemeClr val="tx1"/>
                </a:solidFill>
                <a:latin typeface="Gill Sans MT" charset="0"/>
                <a:ea typeface="맑은 고딕" charset="-127"/>
              </a:defRPr>
            </a:lvl5pPr>
            <a:lvl6pPr marL="25146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6pPr>
            <a:lvl7pPr marL="29718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7pPr>
            <a:lvl8pPr marL="34290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8pPr>
            <a:lvl9pPr marL="38862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9pPr>
          </a:lstStyle>
          <a:p>
            <a:pPr eaLnBrk="1" latinLnBrk="1" hangingPunct="1">
              <a:lnSpc>
                <a:spcPct val="70000"/>
              </a:lnSpc>
              <a:spcBef>
                <a:spcPct val="50000"/>
              </a:spcBef>
              <a:buClrTx/>
              <a:buSzTx/>
              <a:buFontTx/>
              <a:buNone/>
              <a:defRPr/>
            </a:pPr>
            <a:r>
              <a:rPr lang="en-US" altLang="ko-KR" sz="1400" b="1" u="none">
                <a:latin typeface="Tahoma" charset="0"/>
                <a:ea typeface="굴림" charset="-127"/>
              </a:rPr>
              <a:t>knows</a:t>
            </a:r>
            <a:r>
              <a:rPr lang="en-US" altLang="ko-KR" sz="1400" u="none">
                <a:latin typeface="Tahoma" charset="0"/>
                <a:ea typeface="굴림" charset="-127"/>
              </a:rPr>
              <a:t>:</a:t>
            </a:r>
          </a:p>
          <a:p>
            <a:pPr eaLnBrk="1" latinLnBrk="1" hangingPunct="1">
              <a:lnSpc>
                <a:spcPct val="70000"/>
              </a:lnSpc>
              <a:spcBef>
                <a:spcPct val="50000"/>
              </a:spcBef>
              <a:buClrTx/>
              <a:buSzTx/>
              <a:buFontTx/>
              <a:buChar char="-"/>
              <a:defRPr/>
            </a:pPr>
            <a:r>
              <a:rPr lang="en-US" altLang="ko-KR" sz="1400" u="none">
                <a:latin typeface="Tahoma" charset="0"/>
                <a:ea typeface="굴림" charset="-127"/>
              </a:rPr>
              <a:t> its own </a:t>
            </a:r>
            <a:r>
              <a:rPr lang="en-US" altLang="ko-KR" sz="1400" u="none">
                <a:solidFill>
                  <a:srgbClr val="009900"/>
                </a:solidFill>
                <a:latin typeface="Tahoma" charset="0"/>
                <a:ea typeface="굴림" charset="-127"/>
              </a:rPr>
              <a:t>application server key </a:t>
            </a:r>
          </a:p>
          <a:p>
            <a:pPr eaLnBrk="1" latinLnBrk="1" hangingPunct="1">
              <a:lnSpc>
                <a:spcPct val="70000"/>
              </a:lnSpc>
              <a:spcBef>
                <a:spcPct val="50000"/>
              </a:spcBef>
              <a:buClrTx/>
              <a:buSzTx/>
              <a:buFontTx/>
              <a:buChar char="-"/>
              <a:defRPr/>
            </a:pPr>
            <a:endParaRPr lang="en-US" altLang="ko-KR" sz="1400" u="none">
              <a:solidFill>
                <a:srgbClr val="009900"/>
              </a:solidFill>
              <a:latin typeface="Tahoma" charset="0"/>
              <a:ea typeface="굴림" charset="-127"/>
            </a:endParaRPr>
          </a:p>
        </p:txBody>
      </p:sp>
      <p:sp>
        <p:nvSpPr>
          <p:cNvPr id="30729" name="Line 9">
            <a:extLst>
              <a:ext uri="{FF2B5EF4-FFF2-40B4-BE49-F238E27FC236}">
                <a16:creationId xmlns:a16="http://schemas.microsoft.com/office/drawing/2014/main" id="{7D52577E-E87F-4549-A613-EBD5DD8AC616}"/>
              </a:ext>
            </a:extLst>
          </p:cNvPr>
          <p:cNvSpPr>
            <a:spLocks noChangeShapeType="1"/>
          </p:cNvSpPr>
          <p:nvPr/>
        </p:nvSpPr>
        <p:spPr bwMode="auto">
          <a:xfrm>
            <a:off x="2195513" y="3716338"/>
            <a:ext cx="3816350" cy="0"/>
          </a:xfrm>
          <a:prstGeom prst="line">
            <a:avLst/>
          </a:prstGeom>
          <a:noFill/>
          <a:ln w="38100">
            <a:solidFill>
              <a:srgbClr val="0099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r" eaLnBrk="1" latinLnBrk="1" hangingPunct="1">
              <a:defRPr/>
            </a:pPr>
            <a:endParaRPr lang="ko-KR" altLang="en-US">
              <a:latin typeface="굴림" charset="-127"/>
              <a:ea typeface="굴림" charset="-127"/>
            </a:endParaRPr>
          </a:p>
        </p:txBody>
      </p:sp>
      <p:sp>
        <p:nvSpPr>
          <p:cNvPr id="58377" name="Rectangle 10">
            <a:extLst>
              <a:ext uri="{FF2B5EF4-FFF2-40B4-BE49-F238E27FC236}">
                <a16:creationId xmlns:a16="http://schemas.microsoft.com/office/drawing/2014/main" id="{9235567B-A963-D042-8E3D-5F2F4FDD5AF0}"/>
              </a:ext>
            </a:extLst>
          </p:cNvPr>
          <p:cNvSpPr>
            <a:spLocks noGrp="1"/>
          </p:cNvSpPr>
          <p:nvPr>
            <p:ph type="body" idx="4294967295"/>
          </p:nvPr>
        </p:nvSpPr>
        <p:spPr>
          <a:xfrm>
            <a:off x="323850" y="0"/>
            <a:ext cx="8401050" cy="625475"/>
          </a:xfrm>
          <a:noFill/>
        </p:spPr>
        <p:txBody>
          <a:bodyPr/>
          <a:lstStyle/>
          <a:p>
            <a:pPr>
              <a:lnSpc>
                <a:spcPct val="80000"/>
              </a:lnSpc>
            </a:pPr>
            <a:r>
              <a:rPr lang="en-US" altLang="ko-KR" sz="2800"/>
              <a:t>Obtain service  </a:t>
            </a:r>
          </a:p>
        </p:txBody>
      </p:sp>
      <p:pic>
        <p:nvPicPr>
          <p:cNvPr id="58378" name="Picture 11" descr="j0431642[1]">
            <a:extLst>
              <a:ext uri="{FF2B5EF4-FFF2-40B4-BE49-F238E27FC236}">
                <a16:creationId xmlns:a16="http://schemas.microsoft.com/office/drawing/2014/main" id="{1CC8E72D-1456-2B45-BE0D-4B78485BA4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92838" y="321310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AutoShape 12">
            <a:extLst>
              <a:ext uri="{FF2B5EF4-FFF2-40B4-BE49-F238E27FC236}">
                <a16:creationId xmlns:a16="http://schemas.microsoft.com/office/drawing/2014/main" id="{6956E5F1-D264-A847-ADA0-6BCFCFED5653}"/>
              </a:ext>
            </a:extLst>
          </p:cNvPr>
          <p:cNvSpPr>
            <a:spLocks noChangeArrowheads="1"/>
          </p:cNvSpPr>
          <p:nvPr/>
        </p:nvSpPr>
        <p:spPr bwMode="auto">
          <a:xfrm>
            <a:off x="3203575" y="2060575"/>
            <a:ext cx="2703513" cy="1441450"/>
          </a:xfrm>
          <a:prstGeom prst="flowChartAlternateProcess">
            <a:avLst/>
          </a:prstGeom>
          <a:solidFill>
            <a:srgbClr val="FFFF99"/>
          </a:solidFill>
          <a:ln w="12700">
            <a:solidFill>
              <a:schemeClr val="tx1"/>
            </a:solidFill>
            <a:prstDash val="dash"/>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algn="l" eaLnBrk="0" hangingPunct="0">
              <a:spcBef>
                <a:spcPts val="600"/>
              </a:spcBef>
              <a:buClr>
                <a:srgbClr val="081DE8"/>
              </a:buClr>
              <a:buSzPct val="76000"/>
              <a:buBlip>
                <a:blip r:embed="rId4"/>
              </a:buBlip>
              <a:defRPr sz="3200">
                <a:solidFill>
                  <a:schemeClr val="tx1"/>
                </a:solidFill>
                <a:latin typeface="Gill Sans MT" charset="0"/>
                <a:ea typeface="맑은 고딕" charset="-127"/>
              </a:defRPr>
            </a:lvl1pPr>
            <a:lvl2pPr marL="742950" indent="-285750" algn="l" eaLnBrk="0" hangingPunct="0">
              <a:spcBef>
                <a:spcPts val="500"/>
              </a:spcBef>
              <a:buClr>
                <a:srgbClr val="0156FF"/>
              </a:buClr>
              <a:buSzPct val="76000"/>
              <a:buFont typeface="Wingdings" charset="2"/>
              <a:buChar char=""/>
              <a:defRPr sz="2800">
                <a:solidFill>
                  <a:schemeClr val="tx1"/>
                </a:solidFill>
                <a:latin typeface="Gill Sans MT" charset="0"/>
                <a:ea typeface="맑은 고딕" charset="-127"/>
              </a:defRPr>
            </a:lvl2pPr>
            <a:lvl3pPr marL="1143000" indent="-228600" algn="l" eaLnBrk="0" hangingPunct="0">
              <a:spcBef>
                <a:spcPts val="500"/>
              </a:spcBef>
              <a:buClr>
                <a:srgbClr val="00B0F0"/>
              </a:buClr>
              <a:buSzPct val="76000"/>
              <a:buFont typeface="Wingdings 3" charset="2"/>
              <a:buChar char=""/>
              <a:defRPr sz="2400">
                <a:solidFill>
                  <a:schemeClr val="tx1"/>
                </a:solidFill>
                <a:latin typeface="Gill Sans MT" charset="0"/>
                <a:ea typeface="맑은 고딕" charset="-127"/>
              </a:defRPr>
            </a:lvl3pPr>
            <a:lvl4pPr marL="1600200" indent="-228600" algn="l" eaLnBrk="0" hangingPunct="0">
              <a:spcBef>
                <a:spcPts val="400"/>
              </a:spcBef>
              <a:buClr>
                <a:srgbClr val="FFC000"/>
              </a:buClr>
              <a:buSzPct val="70000"/>
              <a:buFont typeface="Wingdings" charset="2"/>
              <a:buChar char=""/>
              <a:defRPr sz="2000">
                <a:solidFill>
                  <a:schemeClr val="tx1"/>
                </a:solidFill>
                <a:latin typeface="Gill Sans MT" charset="0"/>
                <a:ea typeface="맑은 고딕" charset="-127"/>
              </a:defRPr>
            </a:lvl4pPr>
            <a:lvl5pPr marL="2057400" indent="-228600" algn="l" eaLnBrk="0" hangingPunct="0">
              <a:spcBef>
                <a:spcPts val="300"/>
              </a:spcBef>
              <a:buClr>
                <a:schemeClr val="accent2"/>
              </a:buClr>
              <a:buSzPct val="70000"/>
              <a:buFont typeface="Wingdings" charset="2"/>
              <a:buChar char=""/>
              <a:defRPr sz="2000">
                <a:solidFill>
                  <a:schemeClr val="tx1"/>
                </a:solidFill>
                <a:latin typeface="Gill Sans MT" charset="0"/>
                <a:ea typeface="맑은 고딕" charset="-127"/>
              </a:defRPr>
            </a:lvl5pPr>
            <a:lvl6pPr marL="25146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6pPr>
            <a:lvl7pPr marL="29718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7pPr>
            <a:lvl8pPr marL="34290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8pPr>
            <a:lvl9pPr marL="38862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9pPr>
          </a:lstStyle>
          <a:p>
            <a:pPr eaLnBrk="1" latinLnBrk="1" hangingPunct="1">
              <a:spcBef>
                <a:spcPct val="0"/>
              </a:spcBef>
              <a:buClrTx/>
              <a:buSzTx/>
              <a:buFontTx/>
              <a:buNone/>
              <a:defRPr/>
            </a:pPr>
            <a:endParaRPr lang="en-US" altLang="ko-KR" sz="1200" b="1" u="none">
              <a:latin typeface="Arial Narrow" charset="0"/>
              <a:ea typeface="굴림" charset="-127"/>
            </a:endParaRPr>
          </a:p>
        </p:txBody>
      </p:sp>
      <p:sp>
        <p:nvSpPr>
          <p:cNvPr id="30733" name="Rectangle 13">
            <a:extLst>
              <a:ext uri="{FF2B5EF4-FFF2-40B4-BE49-F238E27FC236}">
                <a16:creationId xmlns:a16="http://schemas.microsoft.com/office/drawing/2014/main" id="{0CB564FF-1871-3149-8AEE-B2762B8D1530}"/>
              </a:ext>
            </a:extLst>
          </p:cNvPr>
          <p:cNvSpPr>
            <a:spLocks noChangeArrowheads="1"/>
          </p:cNvSpPr>
          <p:nvPr/>
        </p:nvSpPr>
        <p:spPr bwMode="auto">
          <a:xfrm>
            <a:off x="2124075" y="2422525"/>
            <a:ext cx="863600" cy="676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lvl1pPr algn="l" eaLnBrk="0" hangingPunct="0">
              <a:spcBef>
                <a:spcPts val="600"/>
              </a:spcBef>
              <a:buClr>
                <a:srgbClr val="081DE8"/>
              </a:buClr>
              <a:buSzPct val="76000"/>
              <a:buBlip>
                <a:blip r:embed="rId4"/>
              </a:buBlip>
              <a:defRPr sz="3200">
                <a:solidFill>
                  <a:schemeClr val="tx1"/>
                </a:solidFill>
                <a:latin typeface="Gill Sans MT" charset="0"/>
                <a:ea typeface="맑은 고딕" charset="-127"/>
              </a:defRPr>
            </a:lvl1pPr>
            <a:lvl2pPr marL="742950" indent="-285750" algn="l" eaLnBrk="0" hangingPunct="0">
              <a:spcBef>
                <a:spcPts val="500"/>
              </a:spcBef>
              <a:buClr>
                <a:srgbClr val="0156FF"/>
              </a:buClr>
              <a:buSzPct val="76000"/>
              <a:buFont typeface="Wingdings" charset="2"/>
              <a:buChar char=""/>
              <a:defRPr sz="2800">
                <a:solidFill>
                  <a:schemeClr val="tx1"/>
                </a:solidFill>
                <a:latin typeface="Gill Sans MT" charset="0"/>
                <a:ea typeface="맑은 고딕" charset="-127"/>
              </a:defRPr>
            </a:lvl2pPr>
            <a:lvl3pPr marL="1143000" indent="-228600" algn="l" eaLnBrk="0" hangingPunct="0">
              <a:spcBef>
                <a:spcPts val="500"/>
              </a:spcBef>
              <a:buClr>
                <a:srgbClr val="00B0F0"/>
              </a:buClr>
              <a:buSzPct val="76000"/>
              <a:buFont typeface="Wingdings 3" charset="2"/>
              <a:buChar char=""/>
              <a:defRPr sz="2400">
                <a:solidFill>
                  <a:schemeClr val="tx1"/>
                </a:solidFill>
                <a:latin typeface="Gill Sans MT" charset="0"/>
                <a:ea typeface="맑은 고딕" charset="-127"/>
              </a:defRPr>
            </a:lvl3pPr>
            <a:lvl4pPr marL="1600200" indent="-228600" algn="l" eaLnBrk="0" hangingPunct="0">
              <a:spcBef>
                <a:spcPts val="400"/>
              </a:spcBef>
              <a:buClr>
                <a:srgbClr val="FFC000"/>
              </a:buClr>
              <a:buSzPct val="70000"/>
              <a:buFont typeface="Wingdings" charset="2"/>
              <a:buChar char=""/>
              <a:defRPr sz="2000">
                <a:solidFill>
                  <a:schemeClr val="tx1"/>
                </a:solidFill>
                <a:latin typeface="Gill Sans MT" charset="0"/>
                <a:ea typeface="맑은 고딕" charset="-127"/>
              </a:defRPr>
            </a:lvl4pPr>
            <a:lvl5pPr marL="2057400" indent="-228600" algn="l" eaLnBrk="0" hangingPunct="0">
              <a:spcBef>
                <a:spcPts val="300"/>
              </a:spcBef>
              <a:buClr>
                <a:schemeClr val="accent2"/>
              </a:buClr>
              <a:buSzPct val="70000"/>
              <a:buFont typeface="Wingdings" charset="2"/>
              <a:buChar char=""/>
              <a:defRPr sz="2000">
                <a:solidFill>
                  <a:schemeClr val="tx1"/>
                </a:solidFill>
                <a:latin typeface="Gill Sans MT" charset="0"/>
                <a:ea typeface="맑은 고딕" charset="-127"/>
              </a:defRPr>
            </a:lvl5pPr>
            <a:lvl6pPr marL="25146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6pPr>
            <a:lvl7pPr marL="29718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7pPr>
            <a:lvl8pPr marL="34290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8pPr>
            <a:lvl9pPr marL="38862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9pPr>
          </a:lstStyle>
          <a:p>
            <a:pPr latinLnBrk="1">
              <a:lnSpc>
                <a:spcPct val="80000"/>
              </a:lnSpc>
              <a:buFontTx/>
              <a:buNone/>
              <a:defRPr/>
            </a:pPr>
            <a:r>
              <a:rPr lang="en-US" altLang="ko-KR" sz="1200" b="1" u="none">
                <a:latin typeface="Arial Narrow" charset="0"/>
              </a:rPr>
              <a:t>Encrypted with </a:t>
            </a:r>
            <a:r>
              <a:rPr lang="en-US" altLang="ko-KR" sz="1200" b="1" u="none">
                <a:solidFill>
                  <a:srgbClr val="FF0000"/>
                </a:solidFill>
                <a:latin typeface="Arial Narrow" charset="0"/>
              </a:rPr>
              <a:t>session key</a:t>
            </a:r>
            <a:endParaRPr lang="ko-KR" altLang="en-US" sz="1200" b="1" u="none">
              <a:solidFill>
                <a:srgbClr val="FF0000"/>
              </a:solidFill>
              <a:latin typeface="Arial Narrow" charset="0"/>
            </a:endParaRPr>
          </a:p>
        </p:txBody>
      </p:sp>
      <p:sp>
        <p:nvSpPr>
          <p:cNvPr id="30734" name="Rectangle 14">
            <a:extLst>
              <a:ext uri="{FF2B5EF4-FFF2-40B4-BE49-F238E27FC236}">
                <a16:creationId xmlns:a16="http://schemas.microsoft.com/office/drawing/2014/main" id="{F71D103C-A667-6847-A373-295A942D2E0A}"/>
              </a:ext>
            </a:extLst>
          </p:cNvPr>
          <p:cNvSpPr>
            <a:spLocks noChangeArrowheads="1"/>
          </p:cNvSpPr>
          <p:nvPr/>
        </p:nvSpPr>
        <p:spPr bwMode="auto">
          <a:xfrm>
            <a:off x="6084888" y="1484313"/>
            <a:ext cx="863600" cy="676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lvl1pPr algn="l" eaLnBrk="0" hangingPunct="0">
              <a:spcBef>
                <a:spcPts val="600"/>
              </a:spcBef>
              <a:buClr>
                <a:srgbClr val="081DE8"/>
              </a:buClr>
              <a:buSzPct val="76000"/>
              <a:buBlip>
                <a:blip r:embed="rId4"/>
              </a:buBlip>
              <a:defRPr sz="3200">
                <a:solidFill>
                  <a:schemeClr val="tx1"/>
                </a:solidFill>
                <a:latin typeface="Gill Sans MT" charset="0"/>
                <a:ea typeface="맑은 고딕" charset="-127"/>
              </a:defRPr>
            </a:lvl1pPr>
            <a:lvl2pPr marL="742950" indent="-285750" algn="l" eaLnBrk="0" hangingPunct="0">
              <a:spcBef>
                <a:spcPts val="500"/>
              </a:spcBef>
              <a:buClr>
                <a:srgbClr val="0156FF"/>
              </a:buClr>
              <a:buSzPct val="76000"/>
              <a:buFont typeface="Wingdings" charset="2"/>
              <a:buChar char=""/>
              <a:defRPr sz="2800">
                <a:solidFill>
                  <a:schemeClr val="tx1"/>
                </a:solidFill>
                <a:latin typeface="Gill Sans MT" charset="0"/>
                <a:ea typeface="맑은 고딕" charset="-127"/>
              </a:defRPr>
            </a:lvl2pPr>
            <a:lvl3pPr marL="1143000" indent="-228600" algn="l" eaLnBrk="0" hangingPunct="0">
              <a:spcBef>
                <a:spcPts val="500"/>
              </a:spcBef>
              <a:buClr>
                <a:srgbClr val="00B0F0"/>
              </a:buClr>
              <a:buSzPct val="76000"/>
              <a:buFont typeface="Wingdings 3" charset="2"/>
              <a:buChar char=""/>
              <a:defRPr sz="2400">
                <a:solidFill>
                  <a:schemeClr val="tx1"/>
                </a:solidFill>
                <a:latin typeface="Gill Sans MT" charset="0"/>
                <a:ea typeface="맑은 고딕" charset="-127"/>
              </a:defRPr>
            </a:lvl3pPr>
            <a:lvl4pPr marL="1600200" indent="-228600" algn="l" eaLnBrk="0" hangingPunct="0">
              <a:spcBef>
                <a:spcPts val="400"/>
              </a:spcBef>
              <a:buClr>
                <a:srgbClr val="FFC000"/>
              </a:buClr>
              <a:buSzPct val="70000"/>
              <a:buFont typeface="Wingdings" charset="2"/>
              <a:buChar char=""/>
              <a:defRPr sz="2000">
                <a:solidFill>
                  <a:schemeClr val="tx1"/>
                </a:solidFill>
                <a:latin typeface="Gill Sans MT" charset="0"/>
                <a:ea typeface="맑은 고딕" charset="-127"/>
              </a:defRPr>
            </a:lvl4pPr>
            <a:lvl5pPr marL="2057400" indent="-228600" algn="l" eaLnBrk="0" hangingPunct="0">
              <a:spcBef>
                <a:spcPts val="300"/>
              </a:spcBef>
              <a:buClr>
                <a:schemeClr val="accent2"/>
              </a:buClr>
              <a:buSzPct val="70000"/>
              <a:buFont typeface="Wingdings" charset="2"/>
              <a:buChar char=""/>
              <a:defRPr sz="2000">
                <a:solidFill>
                  <a:schemeClr val="tx1"/>
                </a:solidFill>
                <a:latin typeface="Gill Sans MT" charset="0"/>
                <a:ea typeface="맑은 고딕" charset="-127"/>
              </a:defRPr>
            </a:lvl5pPr>
            <a:lvl6pPr marL="25146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6pPr>
            <a:lvl7pPr marL="29718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7pPr>
            <a:lvl8pPr marL="34290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8pPr>
            <a:lvl9pPr marL="38862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9pPr>
          </a:lstStyle>
          <a:p>
            <a:pPr latinLnBrk="1">
              <a:lnSpc>
                <a:spcPct val="80000"/>
              </a:lnSpc>
              <a:buFontTx/>
              <a:buNone/>
              <a:defRPr/>
            </a:pPr>
            <a:r>
              <a:rPr lang="en-US" altLang="ko-KR" sz="1200" b="1" u="none">
                <a:latin typeface="Arial Narrow" charset="0"/>
              </a:rPr>
              <a:t>Encrypted with </a:t>
            </a:r>
            <a:r>
              <a:rPr lang="en-US" altLang="ko-KR" sz="1200" b="1" u="none">
                <a:solidFill>
                  <a:srgbClr val="0000FF"/>
                </a:solidFill>
                <a:latin typeface="Arial Narrow" charset="0"/>
              </a:rPr>
              <a:t>application server key</a:t>
            </a:r>
          </a:p>
        </p:txBody>
      </p:sp>
      <p:sp>
        <p:nvSpPr>
          <p:cNvPr id="58382" name="Freeform 15">
            <a:extLst>
              <a:ext uri="{FF2B5EF4-FFF2-40B4-BE49-F238E27FC236}">
                <a16:creationId xmlns:a16="http://schemas.microsoft.com/office/drawing/2014/main" id="{943B40DC-657F-4B41-A154-0F851E945514}"/>
              </a:ext>
            </a:extLst>
          </p:cNvPr>
          <p:cNvSpPr>
            <a:spLocks/>
          </p:cNvSpPr>
          <p:nvPr/>
        </p:nvSpPr>
        <p:spPr bwMode="auto">
          <a:xfrm>
            <a:off x="5795963" y="2060575"/>
            <a:ext cx="576262" cy="433388"/>
          </a:xfrm>
          <a:custGeom>
            <a:avLst/>
            <a:gdLst>
              <a:gd name="T0" fmla="*/ 0 w 453"/>
              <a:gd name="T1" fmla="*/ 2147483646 h 499"/>
              <a:gd name="T2" fmla="*/ 2147483646 w 453"/>
              <a:gd name="T3" fmla="*/ 2147483646 h 499"/>
              <a:gd name="T4" fmla="*/ 2147483646 w 453"/>
              <a:gd name="T5" fmla="*/ 2147483646 h 499"/>
              <a:gd name="T6" fmla="*/ 2147483646 w 453"/>
              <a:gd name="T7" fmla="*/ 0 h 49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3" h="499">
                <a:moveTo>
                  <a:pt x="0" y="499"/>
                </a:moveTo>
                <a:cubicBezTo>
                  <a:pt x="38" y="347"/>
                  <a:pt x="76" y="196"/>
                  <a:pt x="136" y="136"/>
                </a:cubicBezTo>
                <a:cubicBezTo>
                  <a:pt x="196" y="76"/>
                  <a:pt x="310" y="159"/>
                  <a:pt x="363" y="136"/>
                </a:cubicBezTo>
                <a:cubicBezTo>
                  <a:pt x="416" y="113"/>
                  <a:pt x="434" y="56"/>
                  <a:pt x="453" y="0"/>
                </a:cubicBezTo>
              </a:path>
            </a:pathLst>
          </a:custGeom>
          <a:noFill/>
          <a:ln w="28575" cap="flat"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ko-KR" altLang="en-US"/>
          </a:p>
        </p:txBody>
      </p:sp>
      <p:sp>
        <p:nvSpPr>
          <p:cNvPr id="30736" name="Rectangle 16">
            <a:extLst>
              <a:ext uri="{FF2B5EF4-FFF2-40B4-BE49-F238E27FC236}">
                <a16:creationId xmlns:a16="http://schemas.microsoft.com/office/drawing/2014/main" id="{D327418C-4761-B048-B63C-D00A62B36D2E}"/>
              </a:ext>
            </a:extLst>
          </p:cNvPr>
          <p:cNvSpPr>
            <a:spLocks noChangeArrowheads="1"/>
          </p:cNvSpPr>
          <p:nvPr/>
        </p:nvSpPr>
        <p:spPr bwMode="auto">
          <a:xfrm>
            <a:off x="3348038" y="2133600"/>
            <a:ext cx="719137" cy="384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lvl1pPr algn="l" eaLnBrk="0" hangingPunct="0">
              <a:spcBef>
                <a:spcPts val="600"/>
              </a:spcBef>
              <a:buClr>
                <a:srgbClr val="081DE8"/>
              </a:buClr>
              <a:buSzPct val="76000"/>
              <a:buBlip>
                <a:blip r:embed="rId4"/>
              </a:buBlip>
              <a:defRPr sz="3200">
                <a:solidFill>
                  <a:schemeClr val="tx1"/>
                </a:solidFill>
                <a:latin typeface="Gill Sans MT" charset="0"/>
                <a:ea typeface="맑은 고딕" charset="-127"/>
              </a:defRPr>
            </a:lvl1pPr>
            <a:lvl2pPr marL="742950" indent="-285750" algn="l" eaLnBrk="0" hangingPunct="0">
              <a:spcBef>
                <a:spcPts val="500"/>
              </a:spcBef>
              <a:buClr>
                <a:srgbClr val="0156FF"/>
              </a:buClr>
              <a:buSzPct val="76000"/>
              <a:buFont typeface="Wingdings" charset="2"/>
              <a:buChar char=""/>
              <a:defRPr sz="2800">
                <a:solidFill>
                  <a:schemeClr val="tx1"/>
                </a:solidFill>
                <a:latin typeface="Gill Sans MT" charset="0"/>
                <a:ea typeface="맑은 고딕" charset="-127"/>
              </a:defRPr>
            </a:lvl2pPr>
            <a:lvl3pPr marL="1143000" indent="-228600" algn="l" eaLnBrk="0" hangingPunct="0">
              <a:spcBef>
                <a:spcPts val="500"/>
              </a:spcBef>
              <a:buClr>
                <a:srgbClr val="00B0F0"/>
              </a:buClr>
              <a:buSzPct val="76000"/>
              <a:buFont typeface="Wingdings 3" charset="2"/>
              <a:buChar char=""/>
              <a:defRPr sz="2400">
                <a:solidFill>
                  <a:schemeClr val="tx1"/>
                </a:solidFill>
                <a:latin typeface="Gill Sans MT" charset="0"/>
                <a:ea typeface="맑은 고딕" charset="-127"/>
              </a:defRPr>
            </a:lvl3pPr>
            <a:lvl4pPr marL="1600200" indent="-228600" algn="l" eaLnBrk="0" hangingPunct="0">
              <a:spcBef>
                <a:spcPts val="400"/>
              </a:spcBef>
              <a:buClr>
                <a:srgbClr val="FFC000"/>
              </a:buClr>
              <a:buSzPct val="70000"/>
              <a:buFont typeface="Wingdings" charset="2"/>
              <a:buChar char=""/>
              <a:defRPr sz="2000">
                <a:solidFill>
                  <a:schemeClr val="tx1"/>
                </a:solidFill>
                <a:latin typeface="Gill Sans MT" charset="0"/>
                <a:ea typeface="맑은 고딕" charset="-127"/>
              </a:defRPr>
            </a:lvl4pPr>
            <a:lvl5pPr marL="2057400" indent="-228600" algn="l" eaLnBrk="0" hangingPunct="0">
              <a:spcBef>
                <a:spcPts val="300"/>
              </a:spcBef>
              <a:buClr>
                <a:schemeClr val="accent2"/>
              </a:buClr>
              <a:buSzPct val="70000"/>
              <a:buFont typeface="Wingdings" charset="2"/>
              <a:buChar char=""/>
              <a:defRPr sz="2000">
                <a:solidFill>
                  <a:schemeClr val="tx1"/>
                </a:solidFill>
                <a:latin typeface="Gill Sans MT" charset="0"/>
                <a:ea typeface="맑은 고딕" charset="-127"/>
              </a:defRPr>
            </a:lvl5pPr>
            <a:lvl6pPr marL="25146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6pPr>
            <a:lvl7pPr marL="29718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7pPr>
            <a:lvl8pPr marL="34290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8pPr>
            <a:lvl9pPr marL="38862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9pPr>
          </a:lstStyle>
          <a:p>
            <a:pPr algn="ctr" latinLnBrk="1">
              <a:lnSpc>
                <a:spcPct val="80000"/>
              </a:lnSpc>
              <a:buFontTx/>
              <a:buNone/>
              <a:defRPr/>
            </a:pPr>
            <a:r>
              <a:rPr lang="en-US" altLang="ko-KR" sz="1200" b="1" u="none">
                <a:latin typeface="Arial Narrow" charset="0"/>
              </a:rPr>
              <a:t>Server name</a:t>
            </a:r>
            <a:endParaRPr lang="ko-KR" altLang="en-US" sz="1200" b="1" u="none">
              <a:latin typeface="Arial Narrow" charset="0"/>
            </a:endParaRPr>
          </a:p>
        </p:txBody>
      </p:sp>
      <p:sp>
        <p:nvSpPr>
          <p:cNvPr id="30737" name="AutoShape 17">
            <a:extLst>
              <a:ext uri="{FF2B5EF4-FFF2-40B4-BE49-F238E27FC236}">
                <a16:creationId xmlns:a16="http://schemas.microsoft.com/office/drawing/2014/main" id="{BE0CF9E4-894B-4649-84A0-8530056E35D8}"/>
              </a:ext>
            </a:extLst>
          </p:cNvPr>
          <p:cNvSpPr>
            <a:spLocks noChangeArrowheads="1"/>
          </p:cNvSpPr>
          <p:nvPr/>
        </p:nvSpPr>
        <p:spPr bwMode="auto">
          <a:xfrm>
            <a:off x="4140200" y="2133600"/>
            <a:ext cx="1655763" cy="1258888"/>
          </a:xfrm>
          <a:prstGeom prst="flowChartAlternateProcess">
            <a:avLst/>
          </a:prstGeom>
          <a:solidFill>
            <a:srgbClr val="CCFFCC"/>
          </a:solidFill>
          <a:ln w="28575">
            <a:solidFill>
              <a:srgbClr val="F95817"/>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algn="l" eaLnBrk="0" hangingPunct="0">
              <a:spcBef>
                <a:spcPts val="600"/>
              </a:spcBef>
              <a:buClr>
                <a:srgbClr val="081DE8"/>
              </a:buClr>
              <a:buSzPct val="76000"/>
              <a:buBlip>
                <a:blip r:embed="rId4"/>
              </a:buBlip>
              <a:defRPr sz="3200">
                <a:solidFill>
                  <a:schemeClr val="tx1"/>
                </a:solidFill>
                <a:latin typeface="Gill Sans MT" charset="0"/>
                <a:ea typeface="맑은 고딕" charset="-127"/>
              </a:defRPr>
            </a:lvl1pPr>
            <a:lvl2pPr marL="742950" indent="-285750" algn="l" eaLnBrk="0" hangingPunct="0">
              <a:spcBef>
                <a:spcPts val="500"/>
              </a:spcBef>
              <a:buClr>
                <a:srgbClr val="0156FF"/>
              </a:buClr>
              <a:buSzPct val="76000"/>
              <a:buFont typeface="Wingdings" charset="2"/>
              <a:buChar char=""/>
              <a:defRPr sz="2800">
                <a:solidFill>
                  <a:schemeClr val="tx1"/>
                </a:solidFill>
                <a:latin typeface="Gill Sans MT" charset="0"/>
                <a:ea typeface="맑은 고딕" charset="-127"/>
              </a:defRPr>
            </a:lvl2pPr>
            <a:lvl3pPr marL="1143000" indent="-228600" algn="l" eaLnBrk="0" hangingPunct="0">
              <a:spcBef>
                <a:spcPts val="500"/>
              </a:spcBef>
              <a:buClr>
                <a:srgbClr val="00B0F0"/>
              </a:buClr>
              <a:buSzPct val="76000"/>
              <a:buFont typeface="Wingdings 3" charset="2"/>
              <a:buChar char=""/>
              <a:defRPr sz="2400">
                <a:solidFill>
                  <a:schemeClr val="tx1"/>
                </a:solidFill>
                <a:latin typeface="Gill Sans MT" charset="0"/>
                <a:ea typeface="맑은 고딕" charset="-127"/>
              </a:defRPr>
            </a:lvl3pPr>
            <a:lvl4pPr marL="1600200" indent="-228600" algn="l" eaLnBrk="0" hangingPunct="0">
              <a:spcBef>
                <a:spcPts val="400"/>
              </a:spcBef>
              <a:buClr>
                <a:srgbClr val="FFC000"/>
              </a:buClr>
              <a:buSzPct val="70000"/>
              <a:buFont typeface="Wingdings" charset="2"/>
              <a:buChar char=""/>
              <a:defRPr sz="2000">
                <a:solidFill>
                  <a:schemeClr val="tx1"/>
                </a:solidFill>
                <a:latin typeface="Gill Sans MT" charset="0"/>
                <a:ea typeface="맑은 고딕" charset="-127"/>
              </a:defRPr>
            </a:lvl4pPr>
            <a:lvl5pPr marL="2057400" indent="-228600" algn="l" eaLnBrk="0" hangingPunct="0">
              <a:spcBef>
                <a:spcPts val="300"/>
              </a:spcBef>
              <a:buClr>
                <a:schemeClr val="accent2"/>
              </a:buClr>
              <a:buSzPct val="70000"/>
              <a:buFont typeface="Wingdings" charset="2"/>
              <a:buChar char=""/>
              <a:defRPr sz="2000">
                <a:solidFill>
                  <a:schemeClr val="tx1"/>
                </a:solidFill>
                <a:latin typeface="Gill Sans MT" charset="0"/>
                <a:ea typeface="맑은 고딕" charset="-127"/>
              </a:defRPr>
            </a:lvl5pPr>
            <a:lvl6pPr marL="25146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6pPr>
            <a:lvl7pPr marL="29718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7pPr>
            <a:lvl8pPr marL="34290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8pPr>
            <a:lvl9pPr marL="38862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9pPr>
          </a:lstStyle>
          <a:p>
            <a:pPr eaLnBrk="1" latinLnBrk="1" hangingPunct="1">
              <a:spcBef>
                <a:spcPct val="0"/>
              </a:spcBef>
              <a:buClrTx/>
              <a:buSzTx/>
              <a:buFontTx/>
              <a:buChar char="-"/>
              <a:defRPr/>
            </a:pPr>
            <a:r>
              <a:rPr lang="en-US" altLang="ko-KR" sz="1400" b="1" u="none">
                <a:solidFill>
                  <a:srgbClr val="FF0000"/>
                </a:solidFill>
                <a:latin typeface="Arial Narrow" charset="0"/>
                <a:ea typeface="굴림" charset="-127"/>
              </a:rPr>
              <a:t> Ticket for requested service</a:t>
            </a:r>
          </a:p>
          <a:p>
            <a:pPr eaLnBrk="1" latinLnBrk="1" hangingPunct="1">
              <a:spcBef>
                <a:spcPct val="0"/>
              </a:spcBef>
              <a:buClrTx/>
              <a:buSzTx/>
              <a:buFontTx/>
              <a:buNone/>
              <a:defRPr/>
            </a:pPr>
            <a:r>
              <a:rPr lang="en-US" altLang="ko-KR" sz="1400" b="1" u="none">
                <a:solidFill>
                  <a:srgbClr val="FF0000"/>
                </a:solidFill>
                <a:latin typeface="Arial Narrow" charset="0"/>
                <a:ea typeface="굴림" charset="-127"/>
              </a:rPr>
              <a:t>(contains session key)</a:t>
            </a:r>
            <a:endParaRPr lang="en-US" altLang="ko-KR" sz="1200" b="1" u="none">
              <a:solidFill>
                <a:srgbClr val="FF0000"/>
              </a:solidFill>
              <a:latin typeface="Arial Narrow" charset="0"/>
              <a:ea typeface="굴림" charset="-127"/>
            </a:endParaRPr>
          </a:p>
        </p:txBody>
      </p:sp>
      <p:sp>
        <p:nvSpPr>
          <p:cNvPr id="58385" name="Freeform 18">
            <a:extLst>
              <a:ext uri="{FF2B5EF4-FFF2-40B4-BE49-F238E27FC236}">
                <a16:creationId xmlns:a16="http://schemas.microsoft.com/office/drawing/2014/main" id="{386D1B44-41C5-F94E-97A2-3A4B12D3174D}"/>
              </a:ext>
            </a:extLst>
          </p:cNvPr>
          <p:cNvSpPr>
            <a:spLocks/>
          </p:cNvSpPr>
          <p:nvPr/>
        </p:nvSpPr>
        <p:spPr bwMode="auto">
          <a:xfrm flipV="1">
            <a:off x="2843213" y="2779713"/>
            <a:ext cx="830262" cy="215900"/>
          </a:xfrm>
          <a:custGeom>
            <a:avLst/>
            <a:gdLst>
              <a:gd name="T0" fmla="*/ 0 w 453"/>
              <a:gd name="T1" fmla="*/ 2147483646 h 499"/>
              <a:gd name="T2" fmla="*/ 2147483646 w 453"/>
              <a:gd name="T3" fmla="*/ 2147483646 h 499"/>
              <a:gd name="T4" fmla="*/ 2147483646 w 453"/>
              <a:gd name="T5" fmla="*/ 2147483646 h 499"/>
              <a:gd name="T6" fmla="*/ 2147483646 w 453"/>
              <a:gd name="T7" fmla="*/ 0 h 49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3" h="499">
                <a:moveTo>
                  <a:pt x="0" y="499"/>
                </a:moveTo>
                <a:cubicBezTo>
                  <a:pt x="38" y="347"/>
                  <a:pt x="76" y="196"/>
                  <a:pt x="136" y="136"/>
                </a:cubicBezTo>
                <a:cubicBezTo>
                  <a:pt x="196" y="76"/>
                  <a:pt x="310" y="159"/>
                  <a:pt x="363" y="136"/>
                </a:cubicBezTo>
                <a:cubicBezTo>
                  <a:pt x="416" y="113"/>
                  <a:pt x="434" y="56"/>
                  <a:pt x="453" y="0"/>
                </a:cubicBezTo>
              </a:path>
            </a:pathLst>
          </a:custGeom>
          <a:noFill/>
          <a:ln w="285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ko-KR" altLang="en-US"/>
          </a:p>
        </p:txBody>
      </p:sp>
      <p:sp>
        <p:nvSpPr>
          <p:cNvPr id="173075" name="AutoShape 19">
            <a:extLst>
              <a:ext uri="{FF2B5EF4-FFF2-40B4-BE49-F238E27FC236}">
                <a16:creationId xmlns:a16="http://schemas.microsoft.com/office/drawing/2014/main" id="{86013E7E-1DED-CB4A-AD46-52F71FD6AB54}"/>
              </a:ext>
            </a:extLst>
          </p:cNvPr>
          <p:cNvSpPr>
            <a:spLocks noChangeArrowheads="1"/>
          </p:cNvSpPr>
          <p:nvPr/>
        </p:nvSpPr>
        <p:spPr bwMode="auto">
          <a:xfrm>
            <a:off x="3275013" y="2708275"/>
            <a:ext cx="792162" cy="647700"/>
          </a:xfrm>
          <a:prstGeom prst="flowChartAlternateProcess">
            <a:avLst/>
          </a:prstGeom>
          <a:solidFill>
            <a:srgbClr val="CCFFCC"/>
          </a:solidFill>
          <a:ln w="2857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latinLnBrk="1" hangingPunct="1">
              <a:defRPr/>
            </a:pPr>
            <a:r>
              <a:rPr lang="en-US" altLang="ko-KR" sz="1400" b="1" u="none">
                <a:solidFill>
                  <a:srgbClr val="FF0000"/>
                </a:solidFill>
                <a:effectLst>
                  <a:outerShdw blurRad="38100" dist="38100" dir="2700000" algn="tl">
                    <a:srgbClr val="000000"/>
                  </a:outerShdw>
                </a:effectLst>
                <a:latin typeface="Arial Narrow" pitchFamily="34" charset="0"/>
                <a:ea typeface="굴림" pitchFamily="50" charset="-127"/>
              </a:rPr>
              <a:t>Authenticator</a:t>
            </a:r>
            <a:endParaRPr lang="ko-KR" altLang="en-US" sz="1200" b="1" u="none">
              <a:solidFill>
                <a:srgbClr val="FF0000"/>
              </a:solidFill>
              <a:latin typeface="Arial Narrow" pitchFamily="34" charset="0"/>
              <a:ea typeface="굴림" pitchFamily="50" charset="-127"/>
            </a:endParaRPr>
          </a:p>
        </p:txBody>
      </p:sp>
      <p:pic>
        <p:nvPicPr>
          <p:cNvPr id="30740" name="Picture 20">
            <a:extLst>
              <a:ext uri="{FF2B5EF4-FFF2-40B4-BE49-F238E27FC236}">
                <a16:creationId xmlns:a16="http://schemas.microsoft.com/office/drawing/2014/main" id="{82095F91-6ED1-E349-8164-80EDCBBB3BD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620713"/>
            <a:ext cx="4514850"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41" name="Line 21">
            <a:extLst>
              <a:ext uri="{FF2B5EF4-FFF2-40B4-BE49-F238E27FC236}">
                <a16:creationId xmlns:a16="http://schemas.microsoft.com/office/drawing/2014/main" id="{771EC2EF-C69E-4042-906D-BA06499573A4}"/>
              </a:ext>
            </a:extLst>
          </p:cNvPr>
          <p:cNvSpPr>
            <a:spLocks noChangeShapeType="1"/>
          </p:cNvSpPr>
          <p:nvPr/>
        </p:nvSpPr>
        <p:spPr bwMode="auto">
          <a:xfrm flipH="1">
            <a:off x="2195513" y="3860800"/>
            <a:ext cx="3744912" cy="0"/>
          </a:xfrm>
          <a:prstGeom prst="line">
            <a:avLst/>
          </a:prstGeom>
          <a:noFill/>
          <a:ln w="381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r" eaLnBrk="1" latinLnBrk="1" hangingPunct="1">
              <a:defRPr/>
            </a:pPr>
            <a:endParaRPr lang="ko-KR" altLang="en-US">
              <a:latin typeface="굴림" charset="-127"/>
              <a:ea typeface="굴림" charset="-127"/>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3">
            <a:extLst>
              <a:ext uri="{FF2B5EF4-FFF2-40B4-BE49-F238E27FC236}">
                <a16:creationId xmlns:a16="http://schemas.microsoft.com/office/drawing/2014/main" id="{BC59DD03-6B13-1049-A6AF-8C514D692853}"/>
              </a:ext>
            </a:extLst>
          </p:cNvPr>
          <p:cNvSpPr txBox="1">
            <a:spLocks noGrp="1" noChangeArrowheads="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gn="r" eaLnBrk="1" latinLnBrk="0" hangingPunct="1">
              <a:spcBef>
                <a:spcPct val="0"/>
              </a:spcBef>
              <a:buClrTx/>
              <a:buSzTx/>
              <a:buFontTx/>
              <a:buNone/>
            </a:pPr>
            <a:fld id="{616B031E-7CFC-3A43-A3C8-609A87CC529B}" type="slidenum">
              <a:rPr kumimoji="0" lang="en-US" altLang="ko-KR" sz="1000" u="none">
                <a:solidFill>
                  <a:schemeClr val="tx2"/>
                </a:solidFill>
                <a:latin typeface="Tahoma" panose="020B0604030504040204" pitchFamily="34" charset="0"/>
                <a:cs typeface="Times New Roman (Hebrew)" panose="02020603050405020304" pitchFamily="18" charset="0"/>
              </a:rPr>
              <a:pPr algn="r" eaLnBrk="1" latinLnBrk="0" hangingPunct="1">
                <a:spcBef>
                  <a:spcPct val="0"/>
                </a:spcBef>
                <a:buClrTx/>
                <a:buSzTx/>
                <a:buFontTx/>
                <a:buNone/>
              </a:pPr>
              <a:t>49</a:t>
            </a:fld>
            <a:endParaRPr kumimoji="0" lang="en-US" altLang="ko-KR" sz="1000" u="none">
              <a:solidFill>
                <a:schemeClr val="tx2"/>
              </a:solidFill>
              <a:latin typeface="Tahoma" panose="020B0604030504040204" pitchFamily="34" charset="0"/>
              <a:cs typeface="Times New Roman (Hebrew)" panose="02020603050405020304" pitchFamily="18" charset="0"/>
            </a:endParaRPr>
          </a:p>
        </p:txBody>
      </p:sp>
      <p:pic>
        <p:nvPicPr>
          <p:cNvPr id="31747" name="Picture 3">
            <a:extLst>
              <a:ext uri="{FF2B5EF4-FFF2-40B4-BE49-F238E27FC236}">
                <a16:creationId xmlns:a16="http://schemas.microsoft.com/office/drawing/2014/main" id="{48E0B3AC-A73B-6D43-8CA5-2790129254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0"/>
            <a:ext cx="874871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0419" name="Rectangle 4">
            <a:extLst>
              <a:ext uri="{FF2B5EF4-FFF2-40B4-BE49-F238E27FC236}">
                <a16:creationId xmlns:a16="http://schemas.microsoft.com/office/drawing/2014/main" id="{94DF77CF-62AB-984E-9BC1-0228C9388BBC}"/>
              </a:ext>
            </a:extLst>
          </p:cNvPr>
          <p:cNvSpPr>
            <a:spLocks noGrp="1"/>
          </p:cNvSpPr>
          <p:nvPr>
            <p:ph type="title" idx="4294967295"/>
          </p:nvPr>
        </p:nvSpPr>
        <p:spPr>
          <a:xfrm>
            <a:off x="179388" y="404813"/>
            <a:ext cx="4751387" cy="260350"/>
          </a:xfrm>
        </p:spPr>
        <p:txBody>
          <a:bodyPr/>
          <a:lstStyle/>
          <a:p>
            <a:r>
              <a:rPr lang="en-AU" altLang="ko-KR" sz="2400">
                <a:ea typeface="굴림" panose="020B0600000101010101" pitchFamily="34" charset="-127"/>
              </a:rPr>
              <a:t>Kerberos 4 Overview</a:t>
            </a:r>
          </a:p>
        </p:txBody>
      </p:sp>
      <p:sp>
        <p:nvSpPr>
          <p:cNvPr id="31749" name="Text Box 5">
            <a:extLst>
              <a:ext uri="{FF2B5EF4-FFF2-40B4-BE49-F238E27FC236}">
                <a16:creationId xmlns:a16="http://schemas.microsoft.com/office/drawing/2014/main" id="{5E27A9BE-D455-5441-8704-6BF38F485284}"/>
              </a:ext>
            </a:extLst>
          </p:cNvPr>
          <p:cNvSpPr txBox="1">
            <a:spLocks noChangeArrowheads="1"/>
          </p:cNvSpPr>
          <p:nvPr/>
        </p:nvSpPr>
        <p:spPr bwMode="auto">
          <a:xfrm>
            <a:off x="3059113" y="692150"/>
            <a:ext cx="1584325" cy="457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lgn="l" eaLnBrk="0" hangingPunct="0">
              <a:spcBef>
                <a:spcPts val="600"/>
              </a:spcBef>
              <a:buClr>
                <a:srgbClr val="081DE8"/>
              </a:buClr>
              <a:buSzPct val="76000"/>
              <a:buBlip>
                <a:blip r:embed="rId3"/>
              </a:buBlip>
              <a:defRPr sz="3200">
                <a:solidFill>
                  <a:schemeClr val="tx1"/>
                </a:solidFill>
                <a:latin typeface="Gill Sans MT" charset="0"/>
                <a:ea typeface="맑은 고딕" charset="-127"/>
              </a:defRPr>
            </a:lvl1pPr>
            <a:lvl2pPr marL="742950" indent="-285750" algn="l" eaLnBrk="0" hangingPunct="0">
              <a:spcBef>
                <a:spcPts val="500"/>
              </a:spcBef>
              <a:buClr>
                <a:srgbClr val="0156FF"/>
              </a:buClr>
              <a:buSzPct val="76000"/>
              <a:buFont typeface="Wingdings" charset="2"/>
              <a:buChar char=""/>
              <a:defRPr sz="2800">
                <a:solidFill>
                  <a:schemeClr val="tx1"/>
                </a:solidFill>
                <a:latin typeface="Gill Sans MT" charset="0"/>
                <a:ea typeface="맑은 고딕" charset="-127"/>
              </a:defRPr>
            </a:lvl2pPr>
            <a:lvl3pPr marL="1143000" indent="-228600" algn="l" eaLnBrk="0" hangingPunct="0">
              <a:spcBef>
                <a:spcPts val="500"/>
              </a:spcBef>
              <a:buClr>
                <a:srgbClr val="00B0F0"/>
              </a:buClr>
              <a:buSzPct val="76000"/>
              <a:buFont typeface="Wingdings 3" charset="2"/>
              <a:buChar char=""/>
              <a:defRPr sz="2400">
                <a:solidFill>
                  <a:schemeClr val="tx1"/>
                </a:solidFill>
                <a:latin typeface="Gill Sans MT" charset="0"/>
                <a:ea typeface="맑은 고딕" charset="-127"/>
              </a:defRPr>
            </a:lvl3pPr>
            <a:lvl4pPr marL="1600200" indent="-228600" algn="l" eaLnBrk="0" hangingPunct="0">
              <a:spcBef>
                <a:spcPts val="400"/>
              </a:spcBef>
              <a:buClr>
                <a:srgbClr val="FFC000"/>
              </a:buClr>
              <a:buSzPct val="70000"/>
              <a:buFont typeface="Wingdings" charset="2"/>
              <a:buChar char=""/>
              <a:defRPr sz="2000">
                <a:solidFill>
                  <a:schemeClr val="tx1"/>
                </a:solidFill>
                <a:latin typeface="Gill Sans MT" charset="0"/>
                <a:ea typeface="맑은 고딕" charset="-127"/>
              </a:defRPr>
            </a:lvl4pPr>
            <a:lvl5pPr marL="2057400" indent="-228600" algn="l" eaLnBrk="0" hangingPunct="0">
              <a:spcBef>
                <a:spcPts val="300"/>
              </a:spcBef>
              <a:buClr>
                <a:schemeClr val="accent2"/>
              </a:buClr>
              <a:buSzPct val="70000"/>
              <a:buFont typeface="Wingdings" charset="2"/>
              <a:buChar char=""/>
              <a:defRPr sz="2000">
                <a:solidFill>
                  <a:schemeClr val="tx1"/>
                </a:solidFill>
                <a:latin typeface="Gill Sans MT" charset="0"/>
                <a:ea typeface="맑은 고딕" charset="-127"/>
              </a:defRPr>
            </a:lvl5pPr>
            <a:lvl6pPr marL="25146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6pPr>
            <a:lvl7pPr marL="29718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7pPr>
            <a:lvl8pPr marL="34290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8pPr>
            <a:lvl9pPr marL="38862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9pPr>
          </a:lstStyle>
          <a:p>
            <a:pPr algn="ctr" eaLnBrk="1" latinLnBrk="1" hangingPunct="1">
              <a:spcBef>
                <a:spcPct val="50000"/>
              </a:spcBef>
              <a:buClrTx/>
              <a:buSzTx/>
              <a:buFontTx/>
              <a:buNone/>
              <a:defRPr/>
            </a:pPr>
            <a:r>
              <a:rPr lang="ko-KR" altLang="en-US" sz="1200" b="1" u="none">
                <a:solidFill>
                  <a:srgbClr val="0000CC"/>
                </a:solidFill>
                <a:latin typeface="맑은 고딕" charset="-127"/>
              </a:rPr>
              <a:t>사용자 인증후 </a:t>
            </a:r>
            <a:r>
              <a:rPr lang="en-US" altLang="ko-KR" sz="1200" b="1" u="none">
                <a:solidFill>
                  <a:srgbClr val="0000CC"/>
                </a:solidFill>
                <a:latin typeface="맑은 고딕" charset="-127"/>
              </a:rPr>
              <a:t>ticket </a:t>
            </a:r>
            <a:r>
              <a:rPr lang="ko-KR" altLang="en-US" sz="1200" b="1" u="none">
                <a:solidFill>
                  <a:srgbClr val="0000CC"/>
                </a:solidFill>
                <a:latin typeface="맑은 고딕" charset="-127"/>
              </a:rPr>
              <a:t>발행</a:t>
            </a:r>
          </a:p>
        </p:txBody>
      </p:sp>
      <p:sp>
        <p:nvSpPr>
          <p:cNvPr id="31750" name="Line 6">
            <a:extLst>
              <a:ext uri="{FF2B5EF4-FFF2-40B4-BE49-F238E27FC236}">
                <a16:creationId xmlns:a16="http://schemas.microsoft.com/office/drawing/2014/main" id="{2545B5B1-FC50-3D4B-A3A8-6AF8C178539A}"/>
              </a:ext>
            </a:extLst>
          </p:cNvPr>
          <p:cNvSpPr>
            <a:spLocks noChangeShapeType="1"/>
          </p:cNvSpPr>
          <p:nvPr/>
        </p:nvSpPr>
        <p:spPr bwMode="auto">
          <a:xfrm>
            <a:off x="4643438" y="1268413"/>
            <a:ext cx="720725" cy="288925"/>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r" eaLnBrk="1" latinLnBrk="1" hangingPunct="1">
              <a:defRPr/>
            </a:pPr>
            <a:endParaRPr lang="ko-KR" altLang="en-US">
              <a:latin typeface="굴림" charset="-127"/>
              <a:ea typeface="굴림" charset="-127"/>
            </a:endParaRPr>
          </a:p>
        </p:txBody>
      </p:sp>
      <p:sp>
        <p:nvSpPr>
          <p:cNvPr id="31751" name="Text Box 7">
            <a:extLst>
              <a:ext uri="{FF2B5EF4-FFF2-40B4-BE49-F238E27FC236}">
                <a16:creationId xmlns:a16="http://schemas.microsoft.com/office/drawing/2014/main" id="{E1795815-80F7-C342-9D3D-97106DBF81C8}"/>
              </a:ext>
            </a:extLst>
          </p:cNvPr>
          <p:cNvSpPr txBox="1">
            <a:spLocks noChangeArrowheads="1"/>
          </p:cNvSpPr>
          <p:nvPr/>
        </p:nvSpPr>
        <p:spPr bwMode="auto">
          <a:xfrm>
            <a:off x="6732588" y="2997200"/>
            <a:ext cx="1944687" cy="457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lgn="l" eaLnBrk="0" hangingPunct="0">
              <a:spcBef>
                <a:spcPts val="600"/>
              </a:spcBef>
              <a:buClr>
                <a:srgbClr val="081DE8"/>
              </a:buClr>
              <a:buSzPct val="76000"/>
              <a:buBlip>
                <a:blip r:embed="rId3"/>
              </a:buBlip>
              <a:defRPr sz="3200">
                <a:solidFill>
                  <a:schemeClr val="tx1"/>
                </a:solidFill>
                <a:latin typeface="Gill Sans MT" charset="0"/>
                <a:ea typeface="맑은 고딕" charset="-127"/>
              </a:defRPr>
            </a:lvl1pPr>
            <a:lvl2pPr marL="742950" indent="-285750" algn="l" eaLnBrk="0" hangingPunct="0">
              <a:spcBef>
                <a:spcPts val="500"/>
              </a:spcBef>
              <a:buClr>
                <a:srgbClr val="0156FF"/>
              </a:buClr>
              <a:buSzPct val="76000"/>
              <a:buFont typeface="Wingdings" charset="2"/>
              <a:buChar char=""/>
              <a:defRPr sz="2800">
                <a:solidFill>
                  <a:schemeClr val="tx1"/>
                </a:solidFill>
                <a:latin typeface="Gill Sans MT" charset="0"/>
                <a:ea typeface="맑은 고딕" charset="-127"/>
              </a:defRPr>
            </a:lvl2pPr>
            <a:lvl3pPr marL="1143000" indent="-228600" algn="l" eaLnBrk="0" hangingPunct="0">
              <a:spcBef>
                <a:spcPts val="500"/>
              </a:spcBef>
              <a:buClr>
                <a:srgbClr val="00B0F0"/>
              </a:buClr>
              <a:buSzPct val="76000"/>
              <a:buFont typeface="Wingdings 3" charset="2"/>
              <a:buChar char=""/>
              <a:defRPr sz="2400">
                <a:solidFill>
                  <a:schemeClr val="tx1"/>
                </a:solidFill>
                <a:latin typeface="Gill Sans MT" charset="0"/>
                <a:ea typeface="맑은 고딕" charset="-127"/>
              </a:defRPr>
            </a:lvl3pPr>
            <a:lvl4pPr marL="1600200" indent="-228600" algn="l" eaLnBrk="0" hangingPunct="0">
              <a:spcBef>
                <a:spcPts val="400"/>
              </a:spcBef>
              <a:buClr>
                <a:srgbClr val="FFC000"/>
              </a:buClr>
              <a:buSzPct val="70000"/>
              <a:buFont typeface="Wingdings" charset="2"/>
              <a:buChar char=""/>
              <a:defRPr sz="2000">
                <a:solidFill>
                  <a:schemeClr val="tx1"/>
                </a:solidFill>
                <a:latin typeface="Gill Sans MT" charset="0"/>
                <a:ea typeface="맑은 고딕" charset="-127"/>
              </a:defRPr>
            </a:lvl4pPr>
            <a:lvl5pPr marL="2057400" indent="-228600" algn="l" eaLnBrk="0" hangingPunct="0">
              <a:spcBef>
                <a:spcPts val="300"/>
              </a:spcBef>
              <a:buClr>
                <a:schemeClr val="accent2"/>
              </a:buClr>
              <a:buSzPct val="70000"/>
              <a:buFont typeface="Wingdings" charset="2"/>
              <a:buChar char=""/>
              <a:defRPr sz="2000">
                <a:solidFill>
                  <a:schemeClr val="tx1"/>
                </a:solidFill>
                <a:latin typeface="Gill Sans MT" charset="0"/>
                <a:ea typeface="맑은 고딕" charset="-127"/>
              </a:defRPr>
            </a:lvl5pPr>
            <a:lvl6pPr marL="25146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6pPr>
            <a:lvl7pPr marL="29718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7pPr>
            <a:lvl8pPr marL="34290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8pPr>
            <a:lvl9pPr marL="38862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9pPr>
          </a:lstStyle>
          <a:p>
            <a:pPr algn="ctr" eaLnBrk="1" latinLnBrk="1" hangingPunct="1">
              <a:spcBef>
                <a:spcPct val="50000"/>
              </a:spcBef>
              <a:buClrTx/>
              <a:buSzTx/>
              <a:buFontTx/>
              <a:buNone/>
              <a:defRPr/>
            </a:pPr>
            <a:r>
              <a:rPr lang="en-US" altLang="ko-KR" sz="1200" b="1" u="none">
                <a:solidFill>
                  <a:srgbClr val="0000CC"/>
                </a:solidFill>
                <a:latin typeface="맑은 고딕" charset="-127"/>
              </a:rPr>
              <a:t>Ticket </a:t>
            </a:r>
            <a:r>
              <a:rPr lang="ko-KR" altLang="en-US" sz="1200" b="1" u="none">
                <a:solidFill>
                  <a:srgbClr val="0000CC"/>
                </a:solidFill>
                <a:latin typeface="맑은 고딕" charset="-127"/>
              </a:rPr>
              <a:t>검사후 서버에 대한 접근 허용 </a:t>
            </a:r>
            <a:r>
              <a:rPr lang="en-US" altLang="ko-KR" sz="1200" b="1" u="none">
                <a:solidFill>
                  <a:srgbClr val="0000CC"/>
                </a:solidFill>
                <a:latin typeface="맑은 고딕" charset="-127"/>
              </a:rPr>
              <a:t>ticket </a:t>
            </a:r>
            <a:r>
              <a:rPr lang="ko-KR" altLang="en-US" sz="1200" b="1" u="none">
                <a:solidFill>
                  <a:srgbClr val="0000CC"/>
                </a:solidFill>
                <a:latin typeface="맑은 고딕" charset="-127"/>
              </a:rPr>
              <a:t>발행</a:t>
            </a:r>
          </a:p>
        </p:txBody>
      </p:sp>
      <p:sp>
        <p:nvSpPr>
          <p:cNvPr id="31752" name="Line 8">
            <a:extLst>
              <a:ext uri="{FF2B5EF4-FFF2-40B4-BE49-F238E27FC236}">
                <a16:creationId xmlns:a16="http://schemas.microsoft.com/office/drawing/2014/main" id="{5E7FEFFC-C8BE-CF42-B307-374B98126FED}"/>
              </a:ext>
            </a:extLst>
          </p:cNvPr>
          <p:cNvSpPr>
            <a:spLocks noChangeShapeType="1"/>
          </p:cNvSpPr>
          <p:nvPr/>
        </p:nvSpPr>
        <p:spPr bwMode="auto">
          <a:xfrm flipH="1" flipV="1">
            <a:off x="6443663" y="3357563"/>
            <a:ext cx="358775" cy="287337"/>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r" eaLnBrk="1" latinLnBrk="1" hangingPunct="1">
              <a:defRPr/>
            </a:pPr>
            <a:endParaRPr lang="ko-KR" altLang="en-US">
              <a:latin typeface="굴림" charset="-127"/>
              <a:ea typeface="굴림" charset="-127"/>
            </a:endParaRPr>
          </a:p>
        </p:txBody>
      </p:sp>
      <p:sp>
        <p:nvSpPr>
          <p:cNvPr id="31753" name="Text Box 9">
            <a:extLst>
              <a:ext uri="{FF2B5EF4-FFF2-40B4-BE49-F238E27FC236}">
                <a16:creationId xmlns:a16="http://schemas.microsoft.com/office/drawing/2014/main" id="{245DC8E2-E0BE-4145-A431-D0CEE5DC1878}"/>
              </a:ext>
            </a:extLst>
          </p:cNvPr>
          <p:cNvSpPr txBox="1">
            <a:spLocks noChangeArrowheads="1"/>
          </p:cNvSpPr>
          <p:nvPr/>
        </p:nvSpPr>
        <p:spPr bwMode="auto">
          <a:xfrm>
            <a:off x="7164388" y="987425"/>
            <a:ext cx="1800225" cy="461963"/>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lgn="l" eaLnBrk="0" hangingPunct="0">
              <a:spcBef>
                <a:spcPts val="600"/>
              </a:spcBef>
              <a:buClr>
                <a:srgbClr val="081DE8"/>
              </a:buClr>
              <a:buSzPct val="76000"/>
              <a:buBlip>
                <a:blip r:embed="rId3"/>
              </a:buBlip>
              <a:defRPr sz="3200">
                <a:solidFill>
                  <a:schemeClr val="tx1"/>
                </a:solidFill>
                <a:latin typeface="Gill Sans MT" charset="0"/>
                <a:ea typeface="맑은 고딕" charset="-127"/>
              </a:defRPr>
            </a:lvl1pPr>
            <a:lvl2pPr marL="742950" indent="-285750" algn="l" eaLnBrk="0" hangingPunct="0">
              <a:spcBef>
                <a:spcPts val="500"/>
              </a:spcBef>
              <a:buClr>
                <a:srgbClr val="0156FF"/>
              </a:buClr>
              <a:buSzPct val="76000"/>
              <a:buFont typeface="Wingdings" charset="2"/>
              <a:buChar char=""/>
              <a:defRPr sz="2800">
                <a:solidFill>
                  <a:schemeClr val="tx1"/>
                </a:solidFill>
                <a:latin typeface="Gill Sans MT" charset="0"/>
                <a:ea typeface="맑은 고딕" charset="-127"/>
              </a:defRPr>
            </a:lvl2pPr>
            <a:lvl3pPr marL="1143000" indent="-228600" algn="l" eaLnBrk="0" hangingPunct="0">
              <a:spcBef>
                <a:spcPts val="500"/>
              </a:spcBef>
              <a:buClr>
                <a:srgbClr val="00B0F0"/>
              </a:buClr>
              <a:buSzPct val="76000"/>
              <a:buFont typeface="Wingdings 3" charset="2"/>
              <a:buChar char=""/>
              <a:defRPr sz="2400">
                <a:solidFill>
                  <a:schemeClr val="tx1"/>
                </a:solidFill>
                <a:latin typeface="Gill Sans MT" charset="0"/>
                <a:ea typeface="맑은 고딕" charset="-127"/>
              </a:defRPr>
            </a:lvl3pPr>
            <a:lvl4pPr marL="1600200" indent="-228600" algn="l" eaLnBrk="0" hangingPunct="0">
              <a:spcBef>
                <a:spcPts val="400"/>
              </a:spcBef>
              <a:buClr>
                <a:srgbClr val="FFC000"/>
              </a:buClr>
              <a:buSzPct val="70000"/>
              <a:buFont typeface="Wingdings" charset="2"/>
              <a:buChar char=""/>
              <a:defRPr sz="2000">
                <a:solidFill>
                  <a:schemeClr val="tx1"/>
                </a:solidFill>
                <a:latin typeface="Gill Sans MT" charset="0"/>
                <a:ea typeface="맑은 고딕" charset="-127"/>
              </a:defRPr>
            </a:lvl4pPr>
            <a:lvl5pPr marL="2057400" indent="-228600" algn="l" eaLnBrk="0" hangingPunct="0">
              <a:spcBef>
                <a:spcPts val="300"/>
              </a:spcBef>
              <a:buClr>
                <a:schemeClr val="accent2"/>
              </a:buClr>
              <a:buSzPct val="70000"/>
              <a:buFont typeface="Wingdings" charset="2"/>
              <a:buChar char=""/>
              <a:defRPr sz="2000">
                <a:solidFill>
                  <a:schemeClr val="tx1"/>
                </a:solidFill>
                <a:latin typeface="Gill Sans MT" charset="0"/>
                <a:ea typeface="맑은 고딕" charset="-127"/>
              </a:defRPr>
            </a:lvl5pPr>
            <a:lvl6pPr marL="25146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6pPr>
            <a:lvl7pPr marL="29718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7pPr>
            <a:lvl8pPr marL="34290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8pPr>
            <a:lvl9pPr marL="38862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9pPr>
          </a:lstStyle>
          <a:p>
            <a:pPr algn="ctr" eaLnBrk="1" latinLnBrk="1" hangingPunct="1">
              <a:spcBef>
                <a:spcPct val="50000"/>
              </a:spcBef>
              <a:buClrTx/>
              <a:buSzTx/>
              <a:buFontTx/>
              <a:buNone/>
              <a:defRPr/>
            </a:pPr>
            <a:r>
              <a:rPr lang="ko-KR" altLang="en-US" sz="1200" b="1" u="none">
                <a:solidFill>
                  <a:srgbClr val="0000CC"/>
                </a:solidFill>
                <a:latin typeface="맑은 고딕" charset="-127"/>
              </a:rPr>
              <a:t>모든 사용자의 해쉬된 패스워드 </a:t>
            </a:r>
            <a:r>
              <a:rPr lang="en-US" altLang="ko-KR" sz="1200" b="1" u="none">
                <a:solidFill>
                  <a:srgbClr val="0000CC"/>
                </a:solidFill>
                <a:latin typeface="맑은 고딕" charset="-127"/>
              </a:rPr>
              <a:t>DB </a:t>
            </a:r>
            <a:r>
              <a:rPr lang="ko-KR" altLang="en-US" sz="1200" b="1" u="none">
                <a:solidFill>
                  <a:srgbClr val="0000CC"/>
                </a:solidFill>
                <a:latin typeface="맑은 고딕" charset="-127"/>
              </a:rPr>
              <a:t>가짐</a:t>
            </a:r>
          </a:p>
        </p:txBody>
      </p:sp>
      <p:sp>
        <p:nvSpPr>
          <p:cNvPr id="31754" name="Text Box 10">
            <a:extLst>
              <a:ext uri="{FF2B5EF4-FFF2-40B4-BE49-F238E27FC236}">
                <a16:creationId xmlns:a16="http://schemas.microsoft.com/office/drawing/2014/main" id="{A651BF5F-EB7B-2E41-A3E0-4F74A46C57D8}"/>
              </a:ext>
            </a:extLst>
          </p:cNvPr>
          <p:cNvSpPr txBox="1">
            <a:spLocks noChangeArrowheads="1"/>
          </p:cNvSpPr>
          <p:nvPr/>
        </p:nvSpPr>
        <p:spPr bwMode="auto">
          <a:xfrm>
            <a:off x="107950" y="5445125"/>
            <a:ext cx="1943100" cy="36512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8000" tIns="0" rIns="54000" bIns="0">
            <a:spAutoFit/>
          </a:bodyPr>
          <a:lstStyle>
            <a:lvl1pPr algn="l" eaLnBrk="0" hangingPunct="0">
              <a:spcBef>
                <a:spcPts val="600"/>
              </a:spcBef>
              <a:buClr>
                <a:srgbClr val="081DE8"/>
              </a:buClr>
              <a:buSzPct val="76000"/>
              <a:buBlip>
                <a:blip r:embed="rId3"/>
              </a:buBlip>
              <a:defRPr sz="3200">
                <a:solidFill>
                  <a:schemeClr val="tx1"/>
                </a:solidFill>
                <a:latin typeface="Gill Sans MT" charset="0"/>
                <a:ea typeface="맑은 고딕" charset="-127"/>
              </a:defRPr>
            </a:lvl1pPr>
            <a:lvl2pPr marL="742950" indent="-285750" algn="l" eaLnBrk="0" hangingPunct="0">
              <a:spcBef>
                <a:spcPts val="500"/>
              </a:spcBef>
              <a:buClr>
                <a:srgbClr val="0156FF"/>
              </a:buClr>
              <a:buSzPct val="76000"/>
              <a:buFont typeface="Wingdings" charset="2"/>
              <a:buChar char=""/>
              <a:defRPr sz="2800">
                <a:solidFill>
                  <a:schemeClr val="tx1"/>
                </a:solidFill>
                <a:latin typeface="Gill Sans MT" charset="0"/>
                <a:ea typeface="맑은 고딕" charset="-127"/>
              </a:defRPr>
            </a:lvl2pPr>
            <a:lvl3pPr marL="1143000" indent="-228600" algn="l" eaLnBrk="0" hangingPunct="0">
              <a:spcBef>
                <a:spcPts val="500"/>
              </a:spcBef>
              <a:buClr>
                <a:srgbClr val="00B0F0"/>
              </a:buClr>
              <a:buSzPct val="76000"/>
              <a:buFont typeface="Wingdings 3" charset="2"/>
              <a:buChar char=""/>
              <a:defRPr sz="2400">
                <a:solidFill>
                  <a:schemeClr val="tx1"/>
                </a:solidFill>
                <a:latin typeface="Gill Sans MT" charset="0"/>
                <a:ea typeface="맑은 고딕" charset="-127"/>
              </a:defRPr>
            </a:lvl3pPr>
            <a:lvl4pPr marL="1600200" indent="-228600" algn="l" eaLnBrk="0" hangingPunct="0">
              <a:spcBef>
                <a:spcPts val="400"/>
              </a:spcBef>
              <a:buClr>
                <a:srgbClr val="FFC000"/>
              </a:buClr>
              <a:buSzPct val="70000"/>
              <a:buFont typeface="Wingdings" charset="2"/>
              <a:buChar char=""/>
              <a:defRPr sz="2000">
                <a:solidFill>
                  <a:schemeClr val="tx1"/>
                </a:solidFill>
                <a:latin typeface="Gill Sans MT" charset="0"/>
                <a:ea typeface="맑은 고딕" charset="-127"/>
              </a:defRPr>
            </a:lvl4pPr>
            <a:lvl5pPr marL="2057400" indent="-228600" algn="l" eaLnBrk="0" hangingPunct="0">
              <a:spcBef>
                <a:spcPts val="300"/>
              </a:spcBef>
              <a:buClr>
                <a:schemeClr val="accent2"/>
              </a:buClr>
              <a:buSzPct val="70000"/>
              <a:buFont typeface="Wingdings" charset="2"/>
              <a:buChar char=""/>
              <a:defRPr sz="2000">
                <a:solidFill>
                  <a:schemeClr val="tx1"/>
                </a:solidFill>
                <a:latin typeface="Gill Sans MT" charset="0"/>
                <a:ea typeface="맑은 고딕" charset="-127"/>
              </a:defRPr>
            </a:lvl5pPr>
            <a:lvl6pPr marL="25146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6pPr>
            <a:lvl7pPr marL="29718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7pPr>
            <a:lvl8pPr marL="34290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8pPr>
            <a:lvl9pPr marL="3886200" indent="-228600" eaLnBrk="0" fontAlgn="base" hangingPunct="0">
              <a:spcBef>
                <a:spcPts val="300"/>
              </a:spcBef>
              <a:spcAft>
                <a:spcPct val="0"/>
              </a:spcAft>
              <a:buClr>
                <a:schemeClr val="accent2"/>
              </a:buClr>
              <a:buSzPct val="70000"/>
              <a:buFont typeface="Wingdings" charset="2"/>
              <a:buChar char=""/>
              <a:defRPr sz="2000">
                <a:solidFill>
                  <a:schemeClr val="tx1"/>
                </a:solidFill>
                <a:latin typeface="Gill Sans MT" charset="0"/>
                <a:ea typeface="맑은 고딕" charset="-127"/>
              </a:defRPr>
            </a:lvl9pPr>
          </a:lstStyle>
          <a:p>
            <a:pPr algn="ctr" eaLnBrk="1" latinLnBrk="1" hangingPunct="1">
              <a:spcBef>
                <a:spcPct val="50000"/>
              </a:spcBef>
              <a:buClrTx/>
              <a:buSzTx/>
              <a:buFontTx/>
              <a:buNone/>
              <a:defRPr/>
            </a:pPr>
            <a:r>
              <a:rPr lang="ko-KR" altLang="en-US" sz="1200" b="1" u="none">
                <a:solidFill>
                  <a:srgbClr val="0000CC"/>
                </a:solidFill>
                <a:latin typeface="맑은 고딕" charset="-127"/>
              </a:rPr>
              <a:t>사용자 암호는 네트웍상으로 전송될 필요 없음</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3"/>
          <p:cNvSpPr>
            <a:spLocks noGrp="1" noChangeArrowheads="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Hebrew)" charset="0"/>
              </a:defRPr>
            </a:lvl1pPr>
            <a:lvl2pPr marL="742950" indent="-285750">
              <a:spcBef>
                <a:spcPct val="20000"/>
              </a:spcBef>
              <a:buClr>
                <a:schemeClr val="folHlink"/>
              </a:buClr>
              <a:buSzPct val="55000"/>
              <a:buFont typeface="Wingdings" panose="05000000000000000000" pitchFamily="2" charset="2"/>
              <a:buChar char="q"/>
              <a:defRPr sz="2800">
                <a:solidFill>
                  <a:schemeClr val="tx1"/>
                </a:solidFill>
                <a:latin typeface="Tahoma" panose="020B0604030504040204" pitchFamily="34" charset="0"/>
                <a:cs typeface="Times New Roman (Hebrew)"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Hebrew)"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Hebrew)"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9pPr>
          </a:lstStyle>
          <a:p>
            <a:pPr>
              <a:spcBef>
                <a:spcPct val="0"/>
              </a:spcBef>
              <a:buClrTx/>
              <a:buSzTx/>
              <a:buFontTx/>
              <a:buNone/>
            </a:pPr>
            <a:fld id="{D41D2BEB-6893-469A-B40F-FE73AC87B0CF}" type="slidenum">
              <a:rPr lang="en-US" altLang="ko-KR" sz="1000" smtClean="0">
                <a:ea typeface="굴림" panose="020B0600000101010101" pitchFamily="50" charset="-127"/>
              </a:rPr>
              <a:pPr>
                <a:spcBef>
                  <a:spcPct val="0"/>
                </a:spcBef>
                <a:buClrTx/>
                <a:buSzTx/>
                <a:buFontTx/>
                <a:buNone/>
              </a:pPr>
              <a:t>5</a:t>
            </a:fld>
            <a:endParaRPr lang="en-US" altLang="ko-KR" sz="1000">
              <a:ea typeface="굴림" panose="020B0600000101010101" pitchFamily="50" charset="-127"/>
            </a:endParaRPr>
          </a:p>
        </p:txBody>
      </p:sp>
      <p:sp>
        <p:nvSpPr>
          <p:cNvPr id="37891" name="Rectangle 2"/>
          <p:cNvSpPr>
            <a:spLocks noGrp="1" noChangeArrowheads="1"/>
          </p:cNvSpPr>
          <p:nvPr>
            <p:ph type="title"/>
          </p:nvPr>
        </p:nvSpPr>
        <p:spPr>
          <a:xfrm>
            <a:off x="615950" y="0"/>
            <a:ext cx="8320088" cy="717551"/>
          </a:xfrm>
        </p:spPr>
        <p:txBody>
          <a:bodyPr/>
          <a:lstStyle/>
          <a:p>
            <a:r>
              <a:rPr lang="en-US" altLang="ko-KR">
                <a:ea typeface="굴림" panose="020B0600000101010101" pitchFamily="50" charset="-127"/>
              </a:rPr>
              <a:t>PKC: Digital Signature</a:t>
            </a:r>
            <a:endParaRPr lang="ko-KR" altLang="en-US">
              <a:ea typeface="굴림" panose="020B0600000101010101" pitchFamily="50" charset="-127"/>
            </a:endParaRPr>
          </a:p>
        </p:txBody>
      </p:sp>
      <p:sp>
        <p:nvSpPr>
          <p:cNvPr id="37892" name="Rectangle 3"/>
          <p:cNvSpPr>
            <a:spLocks noChangeArrowheads="1"/>
          </p:cNvSpPr>
          <p:nvPr/>
        </p:nvSpPr>
        <p:spPr bwMode="auto">
          <a:xfrm>
            <a:off x="304800" y="2170113"/>
            <a:ext cx="2590800" cy="350520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4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Hebrew)" charset="0"/>
              </a:defRPr>
            </a:lvl1pPr>
            <a:lvl2pPr marL="742950" indent="-285750">
              <a:spcBef>
                <a:spcPct val="20000"/>
              </a:spcBef>
              <a:buClr>
                <a:schemeClr val="folHlink"/>
              </a:buClr>
              <a:buSzPct val="55000"/>
              <a:buFont typeface="Wingdings" panose="05000000000000000000" pitchFamily="2" charset="2"/>
              <a:buChar char="q"/>
              <a:defRPr sz="2800">
                <a:solidFill>
                  <a:schemeClr val="tx1"/>
                </a:solidFill>
                <a:latin typeface="Tahoma" panose="020B0604030504040204" pitchFamily="34" charset="0"/>
                <a:cs typeface="Times New Roman (Hebrew)"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Hebrew)"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Hebrew)"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9pPr>
          </a:lstStyle>
          <a:p>
            <a:pPr algn="ctr" rtl="1" eaLnBrk="1" hangingPunct="1">
              <a:spcBef>
                <a:spcPct val="0"/>
              </a:spcBef>
              <a:buClrTx/>
              <a:buSzTx/>
              <a:buFontTx/>
              <a:buNone/>
            </a:pPr>
            <a:endParaRPr lang="ko-KR" altLang="en-US" sz="1600">
              <a:ea typeface="굴림" panose="020B0600000101010101" pitchFamily="50" charset="-127"/>
            </a:endParaRPr>
          </a:p>
        </p:txBody>
      </p:sp>
      <p:sp>
        <p:nvSpPr>
          <p:cNvPr id="37893" name="Rectangle 4"/>
          <p:cNvSpPr>
            <a:spLocks noChangeArrowheads="1"/>
          </p:cNvSpPr>
          <p:nvPr/>
        </p:nvSpPr>
        <p:spPr bwMode="auto">
          <a:xfrm>
            <a:off x="615950" y="2944813"/>
            <a:ext cx="1054100" cy="596900"/>
          </a:xfrm>
          <a:prstGeom prst="rect">
            <a:avLst/>
          </a:prstGeom>
          <a:solidFill>
            <a:srgbClr val="FFFFCC"/>
          </a:solidFill>
          <a:ln w="12700">
            <a:solidFill>
              <a:schemeClr val="tx1"/>
            </a:solidFill>
            <a:miter lim="800000"/>
            <a:headEnd/>
            <a:tailEnd/>
          </a:ln>
        </p:spPr>
        <p:txBody>
          <a:bodyPr wrap="none" lIns="92075" tIns="46038" rIns="92075" bIns="46038" anchor="ctr"/>
          <a:lstStyle>
            <a:lvl1pPr defTabSz="762000">
              <a:spcBef>
                <a:spcPct val="4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Hebrew)" charset="0"/>
              </a:defRPr>
            </a:lvl1pPr>
            <a:lvl2pPr marL="742950" indent="-285750" defTabSz="762000">
              <a:spcBef>
                <a:spcPct val="20000"/>
              </a:spcBef>
              <a:buClr>
                <a:schemeClr val="folHlink"/>
              </a:buClr>
              <a:buSzPct val="55000"/>
              <a:buFont typeface="Wingdings" panose="05000000000000000000" pitchFamily="2" charset="2"/>
              <a:buChar char="q"/>
              <a:defRPr sz="2800">
                <a:solidFill>
                  <a:schemeClr val="tx1"/>
                </a:solidFill>
                <a:latin typeface="Tahoma" panose="020B0604030504040204" pitchFamily="34" charset="0"/>
                <a:cs typeface="Times New Roman (Hebrew)" charset="0"/>
              </a:defRPr>
            </a:lvl2pPr>
            <a:lvl3pPr marL="1143000" indent="-228600" defTabSz="7620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Hebrew)" charset="0"/>
              </a:defRPr>
            </a:lvl3pPr>
            <a:lvl4pPr marL="1600200" indent="-228600" defTabSz="7620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Hebrew)" charset="0"/>
              </a:defRPr>
            </a:lvl4pPr>
            <a:lvl5pPr marL="2057400" indent="-228600" defTabSz="7620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5pPr>
            <a:lvl6pPr marL="25146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6pPr>
            <a:lvl7pPr marL="29718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7pPr>
            <a:lvl8pPr marL="34290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8pPr>
            <a:lvl9pPr marL="38862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9pPr>
          </a:lstStyle>
          <a:p>
            <a:pPr algn="ctr" eaLnBrk="1" hangingPunct="1">
              <a:spcBef>
                <a:spcPct val="0"/>
              </a:spcBef>
              <a:buClrTx/>
              <a:buSzTx/>
              <a:buFontTx/>
              <a:buNone/>
            </a:pPr>
            <a:r>
              <a:rPr kumimoji="1" lang="en-US" altLang="ko-KR" sz="1600" baseline="0">
                <a:latin typeface="Arial" panose="020B0604020202020204" pitchFamily="34" charset="0"/>
                <a:ea typeface="돋움" panose="020B0600000101010101" pitchFamily="50" charset="-127"/>
              </a:rPr>
              <a:t>Message</a:t>
            </a:r>
          </a:p>
          <a:p>
            <a:pPr algn="ctr" eaLnBrk="1" hangingPunct="1">
              <a:spcBef>
                <a:spcPct val="0"/>
              </a:spcBef>
              <a:buClrTx/>
              <a:buSzTx/>
              <a:buFontTx/>
              <a:buNone/>
            </a:pPr>
            <a:r>
              <a:rPr kumimoji="1" lang="en-US" altLang="ko-KR" sz="1600" baseline="0">
                <a:latin typeface="Arial" panose="020B0604020202020204" pitchFamily="34" charset="0"/>
                <a:ea typeface="돋움" panose="020B0600000101010101" pitchFamily="50" charset="-127"/>
              </a:rPr>
              <a:t>Source</a:t>
            </a:r>
          </a:p>
        </p:txBody>
      </p:sp>
      <p:sp>
        <p:nvSpPr>
          <p:cNvPr id="37894" name="Rectangle 5"/>
          <p:cNvSpPr>
            <a:spLocks noChangeArrowheads="1"/>
          </p:cNvSpPr>
          <p:nvPr/>
        </p:nvSpPr>
        <p:spPr bwMode="auto">
          <a:xfrm>
            <a:off x="2292350" y="2944813"/>
            <a:ext cx="977900" cy="596900"/>
          </a:xfrm>
          <a:prstGeom prst="rect">
            <a:avLst/>
          </a:prstGeom>
          <a:solidFill>
            <a:srgbClr val="FF0000"/>
          </a:solidFill>
          <a:ln w="12700">
            <a:solidFill>
              <a:schemeClr val="tx1"/>
            </a:solidFill>
            <a:miter lim="800000"/>
            <a:headEnd/>
            <a:tailEnd/>
          </a:ln>
        </p:spPr>
        <p:txBody>
          <a:bodyPr wrap="none" lIns="92075" tIns="46038" rIns="92075" bIns="46038" anchor="ctr"/>
          <a:lstStyle>
            <a:lvl1pPr defTabSz="762000">
              <a:spcBef>
                <a:spcPct val="4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Hebrew)" charset="0"/>
              </a:defRPr>
            </a:lvl1pPr>
            <a:lvl2pPr marL="742950" indent="-285750" defTabSz="762000">
              <a:spcBef>
                <a:spcPct val="20000"/>
              </a:spcBef>
              <a:buClr>
                <a:schemeClr val="folHlink"/>
              </a:buClr>
              <a:buSzPct val="55000"/>
              <a:buFont typeface="Wingdings" panose="05000000000000000000" pitchFamily="2" charset="2"/>
              <a:buChar char="q"/>
              <a:defRPr sz="2800">
                <a:solidFill>
                  <a:schemeClr val="tx1"/>
                </a:solidFill>
                <a:latin typeface="Tahoma" panose="020B0604030504040204" pitchFamily="34" charset="0"/>
                <a:cs typeface="Times New Roman (Hebrew)" charset="0"/>
              </a:defRPr>
            </a:lvl2pPr>
            <a:lvl3pPr marL="1143000" indent="-228600" defTabSz="7620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Hebrew)" charset="0"/>
              </a:defRPr>
            </a:lvl3pPr>
            <a:lvl4pPr marL="1600200" indent="-228600" defTabSz="7620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Hebrew)" charset="0"/>
              </a:defRPr>
            </a:lvl4pPr>
            <a:lvl5pPr marL="2057400" indent="-228600" defTabSz="7620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5pPr>
            <a:lvl6pPr marL="25146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6pPr>
            <a:lvl7pPr marL="29718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7pPr>
            <a:lvl8pPr marL="34290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8pPr>
            <a:lvl9pPr marL="38862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9pPr>
          </a:lstStyle>
          <a:p>
            <a:pPr algn="ctr" eaLnBrk="1" hangingPunct="1">
              <a:spcBef>
                <a:spcPct val="0"/>
              </a:spcBef>
              <a:buClrTx/>
              <a:buSzTx/>
              <a:buFontTx/>
              <a:buNone/>
            </a:pPr>
            <a:r>
              <a:rPr kumimoji="1" lang="en-US" altLang="ko-KR" sz="1600" b="1" baseline="0">
                <a:solidFill>
                  <a:schemeClr val="bg1"/>
                </a:solidFill>
                <a:effectLst>
                  <a:outerShdw blurRad="38100" dist="38100" dir="2700000" algn="tl">
                    <a:srgbClr val="000000">
                      <a:alpha val="43137"/>
                    </a:srgbClr>
                  </a:outerShdw>
                </a:effectLst>
                <a:latin typeface="Arial" panose="020B0604020202020204" pitchFamily="34" charset="0"/>
                <a:ea typeface="돋움" panose="020B0600000101010101" pitchFamily="50" charset="-127"/>
              </a:rPr>
              <a:t>Sign</a:t>
            </a:r>
          </a:p>
        </p:txBody>
      </p:sp>
      <p:sp>
        <p:nvSpPr>
          <p:cNvPr id="37895" name="Rectangle 6"/>
          <p:cNvSpPr>
            <a:spLocks noChangeArrowheads="1"/>
          </p:cNvSpPr>
          <p:nvPr/>
        </p:nvSpPr>
        <p:spPr bwMode="auto">
          <a:xfrm flipH="1">
            <a:off x="7397750" y="2944813"/>
            <a:ext cx="1130300" cy="596900"/>
          </a:xfrm>
          <a:prstGeom prst="rect">
            <a:avLst/>
          </a:prstGeom>
          <a:solidFill>
            <a:srgbClr val="FFFFCC"/>
          </a:solidFill>
          <a:ln w="12700">
            <a:solidFill>
              <a:schemeClr val="tx1"/>
            </a:solidFill>
            <a:miter lim="800000"/>
            <a:headEnd/>
            <a:tailEnd/>
          </a:ln>
        </p:spPr>
        <p:txBody>
          <a:bodyPr wrap="none" lIns="92075" tIns="46038" rIns="92075" bIns="46038" anchor="ctr"/>
          <a:lstStyle>
            <a:lvl1pPr defTabSz="762000">
              <a:spcBef>
                <a:spcPct val="4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Hebrew)" charset="0"/>
              </a:defRPr>
            </a:lvl1pPr>
            <a:lvl2pPr marL="742950" indent="-285750" defTabSz="762000">
              <a:spcBef>
                <a:spcPct val="20000"/>
              </a:spcBef>
              <a:buClr>
                <a:schemeClr val="folHlink"/>
              </a:buClr>
              <a:buSzPct val="55000"/>
              <a:buFont typeface="Wingdings" panose="05000000000000000000" pitchFamily="2" charset="2"/>
              <a:buChar char="q"/>
              <a:defRPr sz="2800">
                <a:solidFill>
                  <a:schemeClr val="tx1"/>
                </a:solidFill>
                <a:latin typeface="Tahoma" panose="020B0604030504040204" pitchFamily="34" charset="0"/>
                <a:cs typeface="Times New Roman (Hebrew)" charset="0"/>
              </a:defRPr>
            </a:lvl2pPr>
            <a:lvl3pPr marL="1143000" indent="-228600" defTabSz="7620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Hebrew)" charset="0"/>
              </a:defRPr>
            </a:lvl3pPr>
            <a:lvl4pPr marL="1600200" indent="-228600" defTabSz="7620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Hebrew)" charset="0"/>
              </a:defRPr>
            </a:lvl4pPr>
            <a:lvl5pPr marL="2057400" indent="-228600" defTabSz="7620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5pPr>
            <a:lvl6pPr marL="25146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6pPr>
            <a:lvl7pPr marL="29718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7pPr>
            <a:lvl8pPr marL="34290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8pPr>
            <a:lvl9pPr marL="38862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9pPr>
          </a:lstStyle>
          <a:p>
            <a:pPr algn="ctr" eaLnBrk="1" hangingPunct="1">
              <a:spcBef>
                <a:spcPct val="0"/>
              </a:spcBef>
              <a:buClrTx/>
              <a:buSzTx/>
              <a:buFontTx/>
              <a:buNone/>
            </a:pPr>
            <a:r>
              <a:rPr kumimoji="1" lang="en-US" altLang="ko-KR" sz="1600" baseline="0">
                <a:latin typeface="Arial" panose="020B0604020202020204" pitchFamily="34" charset="0"/>
                <a:ea typeface="돋움" panose="020B0600000101010101" pitchFamily="50" charset="-127"/>
              </a:rPr>
              <a:t>Destination</a:t>
            </a:r>
          </a:p>
        </p:txBody>
      </p:sp>
      <p:sp>
        <p:nvSpPr>
          <p:cNvPr id="37896" name="Rectangle 7"/>
          <p:cNvSpPr>
            <a:spLocks noChangeArrowheads="1"/>
          </p:cNvSpPr>
          <p:nvPr/>
        </p:nvSpPr>
        <p:spPr bwMode="auto">
          <a:xfrm flipH="1">
            <a:off x="5797550" y="2944813"/>
            <a:ext cx="977900" cy="596900"/>
          </a:xfrm>
          <a:prstGeom prst="rect">
            <a:avLst/>
          </a:prstGeom>
          <a:solidFill>
            <a:srgbClr val="FF0000"/>
          </a:solidFill>
          <a:ln w="12700">
            <a:solidFill>
              <a:schemeClr val="tx1"/>
            </a:solidFill>
            <a:miter lim="800000"/>
            <a:headEnd/>
            <a:tailEnd/>
          </a:ln>
        </p:spPr>
        <p:txBody>
          <a:bodyPr wrap="none" lIns="92075" tIns="46038" rIns="92075" bIns="46038" anchor="ctr"/>
          <a:lstStyle>
            <a:lvl1pPr defTabSz="762000">
              <a:spcBef>
                <a:spcPct val="4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Hebrew)" charset="0"/>
              </a:defRPr>
            </a:lvl1pPr>
            <a:lvl2pPr marL="742950" indent="-285750" defTabSz="762000">
              <a:spcBef>
                <a:spcPct val="20000"/>
              </a:spcBef>
              <a:buClr>
                <a:schemeClr val="folHlink"/>
              </a:buClr>
              <a:buSzPct val="55000"/>
              <a:buFont typeface="Wingdings" panose="05000000000000000000" pitchFamily="2" charset="2"/>
              <a:buChar char="q"/>
              <a:defRPr sz="2800">
                <a:solidFill>
                  <a:schemeClr val="tx1"/>
                </a:solidFill>
                <a:latin typeface="Tahoma" panose="020B0604030504040204" pitchFamily="34" charset="0"/>
                <a:cs typeface="Times New Roman (Hebrew)" charset="0"/>
              </a:defRPr>
            </a:lvl2pPr>
            <a:lvl3pPr marL="1143000" indent="-228600" defTabSz="7620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Hebrew)" charset="0"/>
              </a:defRPr>
            </a:lvl3pPr>
            <a:lvl4pPr marL="1600200" indent="-228600" defTabSz="7620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Hebrew)" charset="0"/>
              </a:defRPr>
            </a:lvl4pPr>
            <a:lvl5pPr marL="2057400" indent="-228600" defTabSz="7620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5pPr>
            <a:lvl6pPr marL="25146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6pPr>
            <a:lvl7pPr marL="29718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7pPr>
            <a:lvl8pPr marL="34290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8pPr>
            <a:lvl9pPr marL="38862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9pPr>
          </a:lstStyle>
          <a:p>
            <a:pPr algn="ctr" eaLnBrk="1" hangingPunct="1">
              <a:spcBef>
                <a:spcPct val="0"/>
              </a:spcBef>
              <a:buClrTx/>
              <a:buSzTx/>
              <a:buFontTx/>
              <a:buNone/>
            </a:pPr>
            <a:r>
              <a:rPr kumimoji="1" lang="en-US" altLang="ko-KR" sz="1600" b="1" baseline="0">
                <a:solidFill>
                  <a:schemeClr val="bg1"/>
                </a:solidFill>
                <a:effectLst>
                  <a:outerShdw blurRad="38100" dist="38100" dir="2700000" algn="tl">
                    <a:srgbClr val="000000">
                      <a:alpha val="43137"/>
                    </a:srgbClr>
                  </a:outerShdw>
                </a:effectLst>
                <a:latin typeface="Arial" panose="020B0604020202020204" pitchFamily="34" charset="0"/>
                <a:ea typeface="돋움" panose="020B0600000101010101" pitchFamily="50" charset="-127"/>
              </a:rPr>
              <a:t>Verify</a:t>
            </a:r>
          </a:p>
        </p:txBody>
      </p:sp>
      <p:sp>
        <p:nvSpPr>
          <p:cNvPr id="37897" name="Rectangle 8"/>
          <p:cNvSpPr>
            <a:spLocks noChangeArrowheads="1"/>
          </p:cNvSpPr>
          <p:nvPr/>
        </p:nvSpPr>
        <p:spPr bwMode="auto">
          <a:xfrm flipH="1">
            <a:off x="3816350" y="1268413"/>
            <a:ext cx="1435100" cy="596900"/>
          </a:xfrm>
          <a:prstGeom prst="rect">
            <a:avLst/>
          </a:prstGeom>
          <a:solidFill>
            <a:srgbClr val="FFFFCC"/>
          </a:solidFill>
          <a:ln w="12700">
            <a:solidFill>
              <a:schemeClr val="tx1"/>
            </a:solidFill>
            <a:miter lim="800000"/>
            <a:headEnd/>
            <a:tailEnd/>
          </a:ln>
        </p:spPr>
        <p:txBody>
          <a:bodyPr wrap="none" lIns="92075" tIns="46038" rIns="92075" bIns="46038" anchor="ctr"/>
          <a:lstStyle>
            <a:lvl1pPr defTabSz="762000">
              <a:spcBef>
                <a:spcPct val="4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Hebrew)" charset="0"/>
              </a:defRPr>
            </a:lvl1pPr>
            <a:lvl2pPr marL="742950" indent="-285750" defTabSz="762000">
              <a:spcBef>
                <a:spcPct val="20000"/>
              </a:spcBef>
              <a:buClr>
                <a:schemeClr val="folHlink"/>
              </a:buClr>
              <a:buSzPct val="55000"/>
              <a:buFont typeface="Wingdings" panose="05000000000000000000" pitchFamily="2" charset="2"/>
              <a:buChar char="q"/>
              <a:defRPr sz="2800">
                <a:solidFill>
                  <a:schemeClr val="tx1"/>
                </a:solidFill>
                <a:latin typeface="Tahoma" panose="020B0604030504040204" pitchFamily="34" charset="0"/>
                <a:cs typeface="Times New Roman (Hebrew)" charset="0"/>
              </a:defRPr>
            </a:lvl2pPr>
            <a:lvl3pPr marL="1143000" indent="-228600" defTabSz="7620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Hebrew)" charset="0"/>
              </a:defRPr>
            </a:lvl3pPr>
            <a:lvl4pPr marL="1600200" indent="-228600" defTabSz="7620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Hebrew)" charset="0"/>
              </a:defRPr>
            </a:lvl4pPr>
            <a:lvl5pPr marL="2057400" indent="-228600" defTabSz="7620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5pPr>
            <a:lvl6pPr marL="25146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6pPr>
            <a:lvl7pPr marL="29718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7pPr>
            <a:lvl8pPr marL="34290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8pPr>
            <a:lvl9pPr marL="38862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9pPr>
          </a:lstStyle>
          <a:p>
            <a:pPr algn="ctr" eaLnBrk="1" hangingPunct="1">
              <a:spcBef>
                <a:spcPct val="0"/>
              </a:spcBef>
              <a:buClrTx/>
              <a:buSzTx/>
              <a:buFontTx/>
              <a:buNone/>
            </a:pPr>
            <a:r>
              <a:rPr kumimoji="1" lang="en-US" altLang="ko-KR" sz="1600" baseline="0">
                <a:latin typeface="Arial" panose="020B0604020202020204" pitchFamily="34" charset="0"/>
                <a:ea typeface="돋움" panose="020B0600000101010101" pitchFamily="50" charset="-127"/>
              </a:rPr>
              <a:t>Cryptanalyst</a:t>
            </a:r>
          </a:p>
        </p:txBody>
      </p:sp>
      <p:sp>
        <p:nvSpPr>
          <p:cNvPr id="37898" name="Line 9"/>
          <p:cNvSpPr>
            <a:spLocks noChangeShapeType="1"/>
          </p:cNvSpPr>
          <p:nvPr/>
        </p:nvSpPr>
        <p:spPr bwMode="auto">
          <a:xfrm>
            <a:off x="3276600" y="3243263"/>
            <a:ext cx="2514600" cy="0"/>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37899" name="Line 10"/>
          <p:cNvSpPr>
            <a:spLocks noChangeShapeType="1"/>
          </p:cNvSpPr>
          <p:nvPr/>
        </p:nvSpPr>
        <p:spPr bwMode="auto">
          <a:xfrm>
            <a:off x="1676400" y="3243263"/>
            <a:ext cx="609600" cy="0"/>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37900" name="Line 11"/>
          <p:cNvSpPr>
            <a:spLocks noChangeShapeType="1"/>
          </p:cNvSpPr>
          <p:nvPr/>
        </p:nvSpPr>
        <p:spPr bwMode="auto">
          <a:xfrm>
            <a:off x="6781800" y="3243263"/>
            <a:ext cx="609600" cy="0"/>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37901" name="Line 12"/>
          <p:cNvSpPr>
            <a:spLocks noChangeShapeType="1"/>
          </p:cNvSpPr>
          <p:nvPr/>
        </p:nvSpPr>
        <p:spPr bwMode="auto">
          <a:xfrm flipV="1">
            <a:off x="4427538" y="1871663"/>
            <a:ext cx="0" cy="1371600"/>
          </a:xfrm>
          <a:prstGeom prst="line">
            <a:avLst/>
          </a:prstGeom>
          <a:noFill/>
          <a:ln w="12700">
            <a:solidFill>
              <a:schemeClr val="tx1"/>
            </a:solidFill>
            <a:round/>
            <a:headEnd type="stealth" w="med" len="med"/>
            <a:tailEnd type="stealth" w="med" len="me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37902" name="Line 13"/>
          <p:cNvSpPr>
            <a:spLocks noChangeShapeType="1"/>
          </p:cNvSpPr>
          <p:nvPr/>
        </p:nvSpPr>
        <p:spPr bwMode="auto">
          <a:xfrm flipV="1">
            <a:off x="4876800" y="1871663"/>
            <a:ext cx="0" cy="1143000"/>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37903" name="Arc 14"/>
          <p:cNvSpPr>
            <a:spLocks/>
          </p:cNvSpPr>
          <p:nvPr/>
        </p:nvSpPr>
        <p:spPr bwMode="auto">
          <a:xfrm>
            <a:off x="4876800" y="3016250"/>
            <a:ext cx="153988" cy="228600"/>
          </a:xfrm>
          <a:custGeom>
            <a:avLst/>
            <a:gdLst>
              <a:gd name="T0" fmla="*/ 0 w 21825"/>
              <a:gd name="T1" fmla="*/ 2147483646 h 21600"/>
              <a:gd name="T2" fmla="*/ 2147483646 w 21825"/>
              <a:gd name="T3" fmla="*/ 2147483646 h 21600"/>
              <a:gd name="T4" fmla="*/ 2147483646 w 21825"/>
              <a:gd name="T5" fmla="*/ 2147483646 h 21600"/>
              <a:gd name="T6" fmla="*/ 0 60000 65536"/>
              <a:gd name="T7" fmla="*/ 0 60000 65536"/>
              <a:gd name="T8" fmla="*/ 0 60000 65536"/>
              <a:gd name="T9" fmla="*/ 0 w 21825"/>
              <a:gd name="T10" fmla="*/ 0 h 21600"/>
              <a:gd name="T11" fmla="*/ 21825 w 21825"/>
              <a:gd name="T12" fmla="*/ 21600 h 21600"/>
            </a:gdLst>
            <a:ahLst/>
            <a:cxnLst>
              <a:cxn ang="T6">
                <a:pos x="T0" y="T1"/>
              </a:cxn>
              <a:cxn ang="T7">
                <a:pos x="T2" y="T3"/>
              </a:cxn>
              <a:cxn ang="T8">
                <a:pos x="T4" y="T5"/>
              </a:cxn>
            </a:cxnLst>
            <a:rect l="T9" t="T10" r="T11" b="T12"/>
            <a:pathLst>
              <a:path w="21825" h="21600" fill="none" extrusionOk="0">
                <a:moveTo>
                  <a:pt x="0" y="1"/>
                </a:moveTo>
                <a:cubicBezTo>
                  <a:pt x="74" y="0"/>
                  <a:pt x="149" y="-1"/>
                  <a:pt x="225" y="0"/>
                </a:cubicBezTo>
                <a:cubicBezTo>
                  <a:pt x="12154" y="0"/>
                  <a:pt x="21825" y="9670"/>
                  <a:pt x="21825" y="21600"/>
                </a:cubicBezTo>
              </a:path>
              <a:path w="21825" h="21600" stroke="0" extrusionOk="0">
                <a:moveTo>
                  <a:pt x="0" y="1"/>
                </a:moveTo>
                <a:cubicBezTo>
                  <a:pt x="74" y="0"/>
                  <a:pt x="149" y="-1"/>
                  <a:pt x="225" y="0"/>
                </a:cubicBezTo>
                <a:cubicBezTo>
                  <a:pt x="12154" y="0"/>
                  <a:pt x="21825" y="9670"/>
                  <a:pt x="21825" y="21600"/>
                </a:cubicBezTo>
                <a:lnTo>
                  <a:pt x="225" y="21600"/>
                </a:lnTo>
                <a:lnTo>
                  <a:pt x="0" y="1"/>
                </a:lnTo>
                <a:close/>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ko-KR" altLang="en-US"/>
          </a:p>
        </p:txBody>
      </p:sp>
      <p:sp>
        <p:nvSpPr>
          <p:cNvPr id="37904" name="Arc 15"/>
          <p:cNvSpPr>
            <a:spLocks/>
          </p:cNvSpPr>
          <p:nvPr/>
        </p:nvSpPr>
        <p:spPr bwMode="auto">
          <a:xfrm rot="10800000">
            <a:off x="4878388" y="3244850"/>
            <a:ext cx="152400" cy="228600"/>
          </a:xfrm>
          <a:custGeom>
            <a:avLst/>
            <a:gdLst>
              <a:gd name="T0" fmla="*/ 0 w 21600"/>
              <a:gd name="T1" fmla="*/ 2147483646 h 21599"/>
              <a:gd name="T2" fmla="*/ 2147483646 w 21600"/>
              <a:gd name="T3" fmla="*/ 0 h 21599"/>
              <a:gd name="T4" fmla="*/ 2147483646 w 21600"/>
              <a:gd name="T5" fmla="*/ 2147483646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57"/>
                  <a:pt x="9534" y="123"/>
                  <a:pt x="21375" y="0"/>
                </a:cubicBezTo>
              </a:path>
              <a:path w="21600" h="21599" stroke="0" extrusionOk="0">
                <a:moveTo>
                  <a:pt x="0" y="21599"/>
                </a:moveTo>
                <a:cubicBezTo>
                  <a:pt x="0" y="9757"/>
                  <a:pt x="9534" y="123"/>
                  <a:pt x="21375" y="0"/>
                </a:cubicBezTo>
                <a:lnTo>
                  <a:pt x="21600" y="21599"/>
                </a:lnTo>
                <a:lnTo>
                  <a:pt x="0" y="21599"/>
                </a:lnTo>
                <a:close/>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ko-KR" altLang="en-US"/>
          </a:p>
        </p:txBody>
      </p:sp>
      <p:sp>
        <p:nvSpPr>
          <p:cNvPr id="37905" name="Rectangle 16"/>
          <p:cNvSpPr>
            <a:spLocks noChangeArrowheads="1"/>
          </p:cNvSpPr>
          <p:nvPr/>
        </p:nvSpPr>
        <p:spPr bwMode="auto">
          <a:xfrm>
            <a:off x="1804988" y="2936875"/>
            <a:ext cx="3540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spcBef>
                <a:spcPct val="4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Hebrew)" charset="0"/>
              </a:defRPr>
            </a:lvl1pPr>
            <a:lvl2pPr marL="742950" indent="-285750" defTabSz="762000">
              <a:spcBef>
                <a:spcPct val="20000"/>
              </a:spcBef>
              <a:buClr>
                <a:schemeClr val="folHlink"/>
              </a:buClr>
              <a:buSzPct val="55000"/>
              <a:buFont typeface="Wingdings" panose="05000000000000000000" pitchFamily="2" charset="2"/>
              <a:buChar char="q"/>
              <a:defRPr sz="2800">
                <a:solidFill>
                  <a:schemeClr val="tx1"/>
                </a:solidFill>
                <a:latin typeface="Tahoma" panose="020B0604030504040204" pitchFamily="34" charset="0"/>
                <a:cs typeface="Times New Roman (Hebrew)" charset="0"/>
              </a:defRPr>
            </a:lvl2pPr>
            <a:lvl3pPr marL="1143000" indent="-228600" defTabSz="7620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Hebrew)" charset="0"/>
              </a:defRPr>
            </a:lvl3pPr>
            <a:lvl4pPr marL="1600200" indent="-228600" defTabSz="7620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Hebrew)" charset="0"/>
              </a:defRPr>
            </a:lvl4pPr>
            <a:lvl5pPr marL="2057400" indent="-228600" defTabSz="7620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5pPr>
            <a:lvl6pPr marL="25146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6pPr>
            <a:lvl7pPr marL="29718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7pPr>
            <a:lvl8pPr marL="34290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8pPr>
            <a:lvl9pPr marL="38862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9pPr>
          </a:lstStyle>
          <a:p>
            <a:pPr algn="ctr" eaLnBrk="1" hangingPunct="1">
              <a:spcBef>
                <a:spcPct val="0"/>
              </a:spcBef>
              <a:buClrTx/>
              <a:buSzTx/>
              <a:buFontTx/>
              <a:buNone/>
            </a:pPr>
            <a:r>
              <a:rPr kumimoji="1" lang="en-US" altLang="ko-KR" sz="1600" b="0" baseline="0">
                <a:latin typeface="Arial" panose="020B0604020202020204" pitchFamily="34" charset="0"/>
                <a:ea typeface="돋움" panose="020B0600000101010101" pitchFamily="50" charset="-127"/>
              </a:rPr>
              <a:t>M</a:t>
            </a:r>
          </a:p>
        </p:txBody>
      </p:sp>
      <p:sp>
        <p:nvSpPr>
          <p:cNvPr id="37906" name="Rectangle 17"/>
          <p:cNvSpPr>
            <a:spLocks noChangeArrowheads="1"/>
          </p:cNvSpPr>
          <p:nvPr/>
        </p:nvSpPr>
        <p:spPr bwMode="auto">
          <a:xfrm>
            <a:off x="6910388" y="2936875"/>
            <a:ext cx="3540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spcBef>
                <a:spcPct val="4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Hebrew)" charset="0"/>
              </a:defRPr>
            </a:lvl1pPr>
            <a:lvl2pPr marL="742950" indent="-285750" defTabSz="762000">
              <a:spcBef>
                <a:spcPct val="20000"/>
              </a:spcBef>
              <a:buClr>
                <a:schemeClr val="folHlink"/>
              </a:buClr>
              <a:buSzPct val="55000"/>
              <a:buFont typeface="Wingdings" panose="05000000000000000000" pitchFamily="2" charset="2"/>
              <a:buChar char="q"/>
              <a:defRPr sz="2800">
                <a:solidFill>
                  <a:schemeClr val="tx1"/>
                </a:solidFill>
                <a:latin typeface="Tahoma" panose="020B0604030504040204" pitchFamily="34" charset="0"/>
                <a:cs typeface="Times New Roman (Hebrew)" charset="0"/>
              </a:defRPr>
            </a:lvl2pPr>
            <a:lvl3pPr marL="1143000" indent="-228600" defTabSz="7620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Hebrew)" charset="0"/>
              </a:defRPr>
            </a:lvl3pPr>
            <a:lvl4pPr marL="1600200" indent="-228600" defTabSz="7620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Hebrew)" charset="0"/>
              </a:defRPr>
            </a:lvl4pPr>
            <a:lvl5pPr marL="2057400" indent="-228600" defTabSz="7620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5pPr>
            <a:lvl6pPr marL="25146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6pPr>
            <a:lvl7pPr marL="29718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7pPr>
            <a:lvl8pPr marL="34290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8pPr>
            <a:lvl9pPr marL="38862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9pPr>
          </a:lstStyle>
          <a:p>
            <a:pPr algn="ctr" eaLnBrk="1" hangingPunct="1">
              <a:spcBef>
                <a:spcPct val="0"/>
              </a:spcBef>
              <a:buClrTx/>
              <a:buSzTx/>
              <a:buFontTx/>
              <a:buNone/>
            </a:pPr>
            <a:r>
              <a:rPr kumimoji="1" lang="en-US" altLang="ko-KR" sz="1600" b="0" baseline="0">
                <a:latin typeface="Arial" panose="020B0604020202020204" pitchFamily="34" charset="0"/>
                <a:ea typeface="돋움" panose="020B0600000101010101" pitchFamily="50" charset="-127"/>
              </a:rPr>
              <a:t>M</a:t>
            </a:r>
          </a:p>
        </p:txBody>
      </p:sp>
      <p:sp>
        <p:nvSpPr>
          <p:cNvPr id="37907" name="Rectangle 18"/>
          <p:cNvSpPr>
            <a:spLocks noChangeArrowheads="1"/>
          </p:cNvSpPr>
          <p:nvPr/>
        </p:nvSpPr>
        <p:spPr bwMode="auto">
          <a:xfrm>
            <a:off x="3184525" y="2819400"/>
            <a:ext cx="1316038"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spcBef>
                <a:spcPct val="4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Hebrew)" charset="0"/>
              </a:defRPr>
            </a:lvl1pPr>
            <a:lvl2pPr marL="742950" indent="-285750" defTabSz="762000">
              <a:spcBef>
                <a:spcPct val="20000"/>
              </a:spcBef>
              <a:buClr>
                <a:schemeClr val="folHlink"/>
              </a:buClr>
              <a:buSzPct val="55000"/>
              <a:buFont typeface="Wingdings" panose="05000000000000000000" pitchFamily="2" charset="2"/>
              <a:buChar char="q"/>
              <a:defRPr sz="2800">
                <a:solidFill>
                  <a:schemeClr val="tx1"/>
                </a:solidFill>
                <a:latin typeface="Tahoma" panose="020B0604030504040204" pitchFamily="34" charset="0"/>
                <a:cs typeface="Times New Roman (Hebrew)" charset="0"/>
              </a:defRPr>
            </a:lvl2pPr>
            <a:lvl3pPr marL="1143000" indent="-228600" defTabSz="7620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Hebrew)" charset="0"/>
              </a:defRPr>
            </a:lvl3pPr>
            <a:lvl4pPr marL="1600200" indent="-228600" defTabSz="7620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Hebrew)" charset="0"/>
              </a:defRPr>
            </a:lvl4pPr>
            <a:lvl5pPr marL="2057400" indent="-228600" defTabSz="7620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5pPr>
            <a:lvl6pPr marL="25146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6pPr>
            <a:lvl7pPr marL="29718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7pPr>
            <a:lvl8pPr marL="34290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8pPr>
            <a:lvl9pPr marL="38862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9pPr>
          </a:lstStyle>
          <a:p>
            <a:pPr algn="ctr" eaLnBrk="1" hangingPunct="1">
              <a:spcBef>
                <a:spcPct val="0"/>
              </a:spcBef>
              <a:buClrTx/>
              <a:buSzTx/>
              <a:buFontTx/>
              <a:buNone/>
            </a:pPr>
            <a:r>
              <a:rPr kumimoji="1" lang="en-US" altLang="ko-KR" sz="1600" b="0" baseline="0">
                <a:latin typeface="Arial" panose="020B0604020202020204" pitchFamily="34" charset="0"/>
                <a:ea typeface="돋움" panose="020B0600000101010101" pitchFamily="50" charset="-127"/>
              </a:rPr>
              <a:t>(M, Sign(M))</a:t>
            </a:r>
            <a:br>
              <a:rPr kumimoji="1" lang="en-US" altLang="ko-KR" sz="1600" b="0" baseline="0">
                <a:latin typeface="Arial" panose="020B0604020202020204" pitchFamily="34" charset="0"/>
                <a:ea typeface="돋움" panose="020B0600000101010101" pitchFamily="50" charset="-127"/>
              </a:rPr>
            </a:br>
            <a:r>
              <a:rPr kumimoji="1" lang="en-US" altLang="ko-KR" sz="1600" b="0" baseline="0">
                <a:latin typeface="Arial" panose="020B0604020202020204" pitchFamily="34" charset="0"/>
                <a:ea typeface="돋움" panose="020B0600000101010101" pitchFamily="50" charset="-127"/>
              </a:rPr>
              <a:t>or</a:t>
            </a:r>
            <a:br>
              <a:rPr kumimoji="1" lang="en-US" altLang="ko-KR" sz="1600" b="0" baseline="0">
                <a:latin typeface="Arial" panose="020B0604020202020204" pitchFamily="34" charset="0"/>
                <a:ea typeface="돋움" panose="020B0600000101010101" pitchFamily="50" charset="-127"/>
              </a:rPr>
            </a:br>
            <a:r>
              <a:rPr kumimoji="1" lang="en-US" altLang="ko-KR" sz="1600" b="0" baseline="0">
                <a:latin typeface="Arial" panose="020B0604020202020204" pitchFamily="34" charset="0"/>
                <a:ea typeface="돋움" panose="020B0600000101010101" pitchFamily="50" charset="-127"/>
              </a:rPr>
              <a:t>Sign(M)</a:t>
            </a:r>
          </a:p>
        </p:txBody>
      </p:sp>
      <p:sp>
        <p:nvSpPr>
          <p:cNvPr id="37908" name="Rectangle 19"/>
          <p:cNvSpPr>
            <a:spLocks noChangeArrowheads="1"/>
          </p:cNvSpPr>
          <p:nvPr/>
        </p:nvSpPr>
        <p:spPr bwMode="auto">
          <a:xfrm flipH="1">
            <a:off x="2279650" y="4926013"/>
            <a:ext cx="977900" cy="596900"/>
          </a:xfrm>
          <a:prstGeom prst="rect">
            <a:avLst/>
          </a:prstGeom>
          <a:solidFill>
            <a:srgbClr val="FFFFCC"/>
          </a:solidFill>
          <a:ln w="12700">
            <a:solidFill>
              <a:schemeClr val="tx1"/>
            </a:solidFill>
            <a:miter lim="800000"/>
            <a:headEnd/>
            <a:tailEnd/>
          </a:ln>
        </p:spPr>
        <p:txBody>
          <a:bodyPr wrap="none" lIns="92075" tIns="46038" rIns="92075" bIns="46038" anchor="ctr"/>
          <a:lstStyle>
            <a:lvl1pPr defTabSz="762000">
              <a:spcBef>
                <a:spcPct val="4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Hebrew)" charset="0"/>
              </a:defRPr>
            </a:lvl1pPr>
            <a:lvl2pPr marL="742950" indent="-285750" defTabSz="762000">
              <a:spcBef>
                <a:spcPct val="20000"/>
              </a:spcBef>
              <a:buClr>
                <a:schemeClr val="folHlink"/>
              </a:buClr>
              <a:buSzPct val="55000"/>
              <a:buFont typeface="Wingdings" panose="05000000000000000000" pitchFamily="2" charset="2"/>
              <a:buChar char="q"/>
              <a:defRPr sz="2800">
                <a:solidFill>
                  <a:schemeClr val="tx1"/>
                </a:solidFill>
                <a:latin typeface="Tahoma" panose="020B0604030504040204" pitchFamily="34" charset="0"/>
                <a:cs typeface="Times New Roman (Hebrew)" charset="0"/>
              </a:defRPr>
            </a:lvl2pPr>
            <a:lvl3pPr marL="1143000" indent="-228600" defTabSz="7620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Hebrew)" charset="0"/>
              </a:defRPr>
            </a:lvl3pPr>
            <a:lvl4pPr marL="1600200" indent="-228600" defTabSz="7620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Hebrew)" charset="0"/>
              </a:defRPr>
            </a:lvl4pPr>
            <a:lvl5pPr marL="2057400" indent="-228600" defTabSz="7620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5pPr>
            <a:lvl6pPr marL="25146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6pPr>
            <a:lvl7pPr marL="29718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7pPr>
            <a:lvl8pPr marL="34290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8pPr>
            <a:lvl9pPr marL="38862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9pPr>
          </a:lstStyle>
          <a:p>
            <a:pPr algn="ctr" eaLnBrk="1" hangingPunct="1">
              <a:spcBef>
                <a:spcPct val="0"/>
              </a:spcBef>
              <a:buClrTx/>
              <a:buSzTx/>
              <a:buFontTx/>
              <a:buNone/>
            </a:pPr>
            <a:r>
              <a:rPr kumimoji="1" lang="en-US" altLang="ko-KR" sz="1600" baseline="0">
                <a:latin typeface="Arial" panose="020B0604020202020204" pitchFamily="34" charset="0"/>
                <a:ea typeface="돋움" panose="020B0600000101010101" pitchFamily="50" charset="-127"/>
              </a:rPr>
              <a:t>Key-pair</a:t>
            </a:r>
          </a:p>
          <a:p>
            <a:pPr algn="ctr" eaLnBrk="1" hangingPunct="1">
              <a:spcBef>
                <a:spcPct val="0"/>
              </a:spcBef>
              <a:buClrTx/>
              <a:buSzTx/>
              <a:buFontTx/>
              <a:buNone/>
            </a:pPr>
            <a:r>
              <a:rPr kumimoji="1" lang="en-US" altLang="ko-KR" sz="1600" baseline="0">
                <a:latin typeface="Arial" panose="020B0604020202020204" pitchFamily="34" charset="0"/>
                <a:ea typeface="돋움" panose="020B0600000101010101" pitchFamily="50" charset="-127"/>
              </a:rPr>
              <a:t>Source</a:t>
            </a:r>
          </a:p>
        </p:txBody>
      </p:sp>
      <p:sp>
        <p:nvSpPr>
          <p:cNvPr id="37909" name="Line 20"/>
          <p:cNvSpPr>
            <a:spLocks noChangeShapeType="1"/>
          </p:cNvSpPr>
          <p:nvPr/>
        </p:nvSpPr>
        <p:spPr bwMode="auto">
          <a:xfrm flipV="1">
            <a:off x="2578100" y="3548063"/>
            <a:ext cx="0" cy="1371600"/>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37910" name="Line 21"/>
          <p:cNvSpPr>
            <a:spLocks noChangeShapeType="1"/>
          </p:cNvSpPr>
          <p:nvPr/>
        </p:nvSpPr>
        <p:spPr bwMode="auto">
          <a:xfrm flipV="1">
            <a:off x="6235700" y="3548063"/>
            <a:ext cx="0" cy="685800"/>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37911" name="Line 22"/>
          <p:cNvSpPr>
            <a:spLocks noChangeShapeType="1"/>
          </p:cNvSpPr>
          <p:nvPr/>
        </p:nvSpPr>
        <p:spPr bwMode="auto">
          <a:xfrm>
            <a:off x="3035300" y="4233863"/>
            <a:ext cx="3200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ko-KR" altLang="en-US"/>
          </a:p>
        </p:txBody>
      </p:sp>
      <p:sp>
        <p:nvSpPr>
          <p:cNvPr id="37912" name="Line 23"/>
          <p:cNvSpPr>
            <a:spLocks noChangeShapeType="1"/>
          </p:cNvSpPr>
          <p:nvPr/>
        </p:nvSpPr>
        <p:spPr bwMode="auto">
          <a:xfrm flipV="1">
            <a:off x="3035300" y="4233863"/>
            <a:ext cx="0" cy="6858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ko-KR" altLang="en-US"/>
          </a:p>
        </p:txBody>
      </p:sp>
      <p:sp>
        <p:nvSpPr>
          <p:cNvPr id="37913" name="Line 24"/>
          <p:cNvSpPr>
            <a:spLocks noChangeShapeType="1"/>
          </p:cNvSpPr>
          <p:nvPr/>
        </p:nvSpPr>
        <p:spPr bwMode="auto">
          <a:xfrm flipV="1">
            <a:off x="4864100" y="3471863"/>
            <a:ext cx="0" cy="762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ko-KR" altLang="en-US"/>
          </a:p>
        </p:txBody>
      </p:sp>
      <p:sp>
        <p:nvSpPr>
          <p:cNvPr id="37914" name="Rectangle 25"/>
          <p:cNvSpPr>
            <a:spLocks noChangeArrowheads="1"/>
          </p:cNvSpPr>
          <p:nvPr/>
        </p:nvSpPr>
        <p:spPr bwMode="auto">
          <a:xfrm>
            <a:off x="2906713" y="4384675"/>
            <a:ext cx="7127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spcBef>
                <a:spcPct val="4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Hebrew)" charset="0"/>
              </a:defRPr>
            </a:lvl1pPr>
            <a:lvl2pPr marL="742950" indent="-285750" defTabSz="762000">
              <a:spcBef>
                <a:spcPct val="20000"/>
              </a:spcBef>
              <a:buClr>
                <a:schemeClr val="folHlink"/>
              </a:buClr>
              <a:buSzPct val="55000"/>
              <a:buFont typeface="Wingdings" panose="05000000000000000000" pitchFamily="2" charset="2"/>
              <a:buChar char="q"/>
              <a:defRPr sz="2800">
                <a:solidFill>
                  <a:schemeClr val="tx1"/>
                </a:solidFill>
                <a:latin typeface="Tahoma" panose="020B0604030504040204" pitchFamily="34" charset="0"/>
                <a:cs typeface="Times New Roman (Hebrew)" charset="0"/>
              </a:defRPr>
            </a:lvl2pPr>
            <a:lvl3pPr marL="1143000" indent="-228600" defTabSz="7620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Hebrew)" charset="0"/>
              </a:defRPr>
            </a:lvl3pPr>
            <a:lvl4pPr marL="1600200" indent="-228600" defTabSz="7620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Hebrew)" charset="0"/>
              </a:defRPr>
            </a:lvl4pPr>
            <a:lvl5pPr marL="2057400" indent="-228600" defTabSz="7620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5pPr>
            <a:lvl6pPr marL="25146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6pPr>
            <a:lvl7pPr marL="29718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7pPr>
            <a:lvl8pPr marL="34290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8pPr>
            <a:lvl9pPr marL="38862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9pPr>
          </a:lstStyle>
          <a:p>
            <a:pPr algn="ctr" eaLnBrk="1" hangingPunct="1">
              <a:spcBef>
                <a:spcPct val="0"/>
              </a:spcBef>
              <a:buClrTx/>
              <a:buSzTx/>
              <a:buFontTx/>
              <a:buNone/>
            </a:pPr>
            <a:r>
              <a:rPr kumimoji="1" lang="en-US" altLang="ko-KR" sz="1600" baseline="0">
                <a:solidFill>
                  <a:srgbClr val="009900"/>
                </a:solidFill>
                <a:latin typeface="Arial" panose="020B0604020202020204" pitchFamily="34" charset="0"/>
                <a:ea typeface="돋움" panose="020B0600000101010101" pitchFamily="50" charset="-127"/>
              </a:rPr>
              <a:t>PubA</a:t>
            </a:r>
          </a:p>
        </p:txBody>
      </p:sp>
      <p:sp>
        <p:nvSpPr>
          <p:cNvPr id="37915" name="Rectangle 26"/>
          <p:cNvSpPr>
            <a:spLocks noChangeArrowheads="1"/>
          </p:cNvSpPr>
          <p:nvPr/>
        </p:nvSpPr>
        <p:spPr bwMode="auto">
          <a:xfrm>
            <a:off x="1936750" y="4384675"/>
            <a:ext cx="6683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spcBef>
                <a:spcPct val="4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Hebrew)" charset="0"/>
              </a:defRPr>
            </a:lvl1pPr>
            <a:lvl2pPr marL="742950" indent="-285750" defTabSz="762000">
              <a:spcBef>
                <a:spcPct val="20000"/>
              </a:spcBef>
              <a:buClr>
                <a:schemeClr val="folHlink"/>
              </a:buClr>
              <a:buSzPct val="55000"/>
              <a:buFont typeface="Wingdings" panose="05000000000000000000" pitchFamily="2" charset="2"/>
              <a:buChar char="q"/>
              <a:defRPr sz="2800">
                <a:solidFill>
                  <a:schemeClr val="tx1"/>
                </a:solidFill>
                <a:latin typeface="Tahoma" panose="020B0604030504040204" pitchFamily="34" charset="0"/>
                <a:cs typeface="Times New Roman (Hebrew)" charset="0"/>
              </a:defRPr>
            </a:lvl2pPr>
            <a:lvl3pPr marL="1143000" indent="-228600" defTabSz="7620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Hebrew)" charset="0"/>
              </a:defRPr>
            </a:lvl3pPr>
            <a:lvl4pPr marL="1600200" indent="-228600" defTabSz="7620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Hebrew)" charset="0"/>
              </a:defRPr>
            </a:lvl4pPr>
            <a:lvl5pPr marL="2057400" indent="-228600" defTabSz="7620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5pPr>
            <a:lvl6pPr marL="25146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6pPr>
            <a:lvl7pPr marL="29718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7pPr>
            <a:lvl8pPr marL="34290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8pPr>
            <a:lvl9pPr marL="38862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9pPr>
          </a:lstStyle>
          <a:p>
            <a:pPr algn="ctr" eaLnBrk="1" hangingPunct="1">
              <a:spcBef>
                <a:spcPct val="0"/>
              </a:spcBef>
              <a:buClrTx/>
              <a:buSzTx/>
              <a:buFontTx/>
              <a:buNone/>
            </a:pPr>
            <a:r>
              <a:rPr kumimoji="1" lang="en-US" altLang="ko-KR" sz="1600" b="0" baseline="0">
                <a:latin typeface="Arial" panose="020B0604020202020204" pitchFamily="34" charset="0"/>
                <a:ea typeface="돋움" panose="020B0600000101010101" pitchFamily="50" charset="-127"/>
              </a:rPr>
              <a:t>PrivA</a:t>
            </a:r>
          </a:p>
        </p:txBody>
      </p:sp>
      <p:sp>
        <p:nvSpPr>
          <p:cNvPr id="37916" name="Line 27"/>
          <p:cNvSpPr>
            <a:spLocks noChangeShapeType="1"/>
          </p:cNvSpPr>
          <p:nvPr/>
        </p:nvSpPr>
        <p:spPr bwMode="auto">
          <a:xfrm>
            <a:off x="5257800" y="1719263"/>
            <a:ext cx="609600" cy="0"/>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37917" name="Rectangle 28"/>
          <p:cNvSpPr>
            <a:spLocks noChangeArrowheads="1"/>
          </p:cNvSpPr>
          <p:nvPr/>
        </p:nvSpPr>
        <p:spPr bwMode="auto">
          <a:xfrm>
            <a:off x="1470025" y="2309813"/>
            <a:ext cx="10207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spcBef>
                <a:spcPct val="4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Hebrew)" charset="0"/>
              </a:defRPr>
            </a:lvl1pPr>
            <a:lvl2pPr marL="742950" indent="-285750" defTabSz="762000">
              <a:spcBef>
                <a:spcPct val="20000"/>
              </a:spcBef>
              <a:buClr>
                <a:schemeClr val="folHlink"/>
              </a:buClr>
              <a:buSzPct val="55000"/>
              <a:buFont typeface="Wingdings" panose="05000000000000000000" pitchFamily="2" charset="2"/>
              <a:buChar char="q"/>
              <a:defRPr sz="2800">
                <a:solidFill>
                  <a:schemeClr val="tx1"/>
                </a:solidFill>
                <a:latin typeface="Tahoma" panose="020B0604030504040204" pitchFamily="34" charset="0"/>
                <a:cs typeface="Times New Roman (Hebrew)" charset="0"/>
              </a:defRPr>
            </a:lvl2pPr>
            <a:lvl3pPr marL="1143000" indent="-228600" defTabSz="7620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Hebrew)" charset="0"/>
              </a:defRPr>
            </a:lvl3pPr>
            <a:lvl4pPr marL="1600200" indent="-228600" defTabSz="7620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Hebrew)" charset="0"/>
              </a:defRPr>
            </a:lvl4pPr>
            <a:lvl5pPr marL="2057400" indent="-228600" defTabSz="7620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5pPr>
            <a:lvl6pPr marL="25146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6pPr>
            <a:lvl7pPr marL="29718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7pPr>
            <a:lvl8pPr marL="34290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8pPr>
            <a:lvl9pPr marL="38862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9pPr>
          </a:lstStyle>
          <a:p>
            <a:pPr algn="ctr" eaLnBrk="1" hangingPunct="1">
              <a:spcBef>
                <a:spcPct val="0"/>
              </a:spcBef>
              <a:buClrTx/>
              <a:buSzTx/>
              <a:buFontTx/>
              <a:buNone/>
            </a:pPr>
            <a:r>
              <a:rPr kumimoji="1" lang="en-US" altLang="ko-KR" sz="1600" b="0" baseline="0">
                <a:latin typeface="Arial" panose="020B0604020202020204" pitchFamily="34" charset="0"/>
                <a:ea typeface="돋움" panose="020B0600000101010101" pitchFamily="50" charset="-127"/>
              </a:rPr>
              <a:t>Source A</a:t>
            </a:r>
          </a:p>
        </p:txBody>
      </p:sp>
      <p:sp>
        <p:nvSpPr>
          <p:cNvPr id="37918" name="Rectangle 29"/>
          <p:cNvSpPr>
            <a:spLocks noChangeArrowheads="1"/>
          </p:cNvSpPr>
          <p:nvPr/>
        </p:nvSpPr>
        <p:spPr bwMode="auto">
          <a:xfrm>
            <a:off x="6427788" y="2314575"/>
            <a:ext cx="13922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spcBef>
                <a:spcPct val="4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Hebrew)" charset="0"/>
              </a:defRPr>
            </a:lvl1pPr>
            <a:lvl2pPr marL="742950" indent="-285750" defTabSz="762000">
              <a:spcBef>
                <a:spcPct val="20000"/>
              </a:spcBef>
              <a:buClr>
                <a:schemeClr val="folHlink"/>
              </a:buClr>
              <a:buSzPct val="55000"/>
              <a:buFont typeface="Wingdings" panose="05000000000000000000" pitchFamily="2" charset="2"/>
              <a:buChar char="q"/>
              <a:defRPr sz="2800">
                <a:solidFill>
                  <a:schemeClr val="tx1"/>
                </a:solidFill>
                <a:latin typeface="Tahoma" panose="020B0604030504040204" pitchFamily="34" charset="0"/>
                <a:cs typeface="Times New Roman (Hebrew)" charset="0"/>
              </a:defRPr>
            </a:lvl2pPr>
            <a:lvl3pPr marL="1143000" indent="-228600" defTabSz="7620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Hebrew)" charset="0"/>
              </a:defRPr>
            </a:lvl3pPr>
            <a:lvl4pPr marL="1600200" indent="-228600" defTabSz="7620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Hebrew)" charset="0"/>
              </a:defRPr>
            </a:lvl4pPr>
            <a:lvl5pPr marL="2057400" indent="-228600" defTabSz="7620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5pPr>
            <a:lvl6pPr marL="25146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6pPr>
            <a:lvl7pPr marL="29718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7pPr>
            <a:lvl8pPr marL="34290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8pPr>
            <a:lvl9pPr marL="38862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9pPr>
          </a:lstStyle>
          <a:p>
            <a:pPr algn="ctr" eaLnBrk="1" hangingPunct="1">
              <a:spcBef>
                <a:spcPct val="0"/>
              </a:spcBef>
              <a:buClrTx/>
              <a:buSzTx/>
              <a:buFontTx/>
              <a:buNone/>
            </a:pPr>
            <a:r>
              <a:rPr kumimoji="1" lang="en-US" altLang="ko-KR" sz="1600" b="0" baseline="0">
                <a:latin typeface="Arial" panose="020B0604020202020204" pitchFamily="34" charset="0"/>
                <a:ea typeface="돋움" panose="020B0600000101010101" pitchFamily="50" charset="-127"/>
              </a:rPr>
              <a:t>Destination B</a:t>
            </a:r>
          </a:p>
        </p:txBody>
      </p:sp>
      <p:sp>
        <p:nvSpPr>
          <p:cNvPr id="37919" name="Arc 30"/>
          <p:cNvSpPr>
            <a:spLocks/>
          </p:cNvSpPr>
          <p:nvPr/>
        </p:nvSpPr>
        <p:spPr bwMode="auto">
          <a:xfrm rot="10800000">
            <a:off x="1982788" y="2633663"/>
            <a:ext cx="990600" cy="228600"/>
          </a:xfrm>
          <a:custGeom>
            <a:avLst/>
            <a:gdLst>
              <a:gd name="T0" fmla="*/ 2147483646 w 21600"/>
              <a:gd name="T1" fmla="*/ 2147483646 h 21600"/>
              <a:gd name="T2" fmla="*/ 0 w 21600"/>
              <a:gd name="T3" fmla="*/ 0 h 21600"/>
              <a:gd name="T4" fmla="*/ 2147483646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ko-KR" altLang="en-US"/>
          </a:p>
        </p:txBody>
      </p:sp>
      <p:sp>
        <p:nvSpPr>
          <p:cNvPr id="37920" name="Arc 31"/>
          <p:cNvSpPr>
            <a:spLocks/>
          </p:cNvSpPr>
          <p:nvPr/>
        </p:nvSpPr>
        <p:spPr bwMode="auto">
          <a:xfrm rot="10800000">
            <a:off x="990600" y="2633663"/>
            <a:ext cx="990600" cy="228600"/>
          </a:xfrm>
          <a:custGeom>
            <a:avLst/>
            <a:gdLst>
              <a:gd name="T0" fmla="*/ 2147483646 w 21600"/>
              <a:gd name="T1" fmla="*/ 0 h 21600"/>
              <a:gd name="T2" fmla="*/ 0 w 21600"/>
              <a:gd name="T3" fmla="*/ 2147483646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ko-KR" altLang="en-US"/>
          </a:p>
        </p:txBody>
      </p:sp>
      <p:grpSp>
        <p:nvGrpSpPr>
          <p:cNvPr id="37921" name="Group 32"/>
          <p:cNvGrpSpPr>
            <a:grpSpLocks/>
          </p:cNvGrpSpPr>
          <p:nvPr/>
        </p:nvGrpSpPr>
        <p:grpSpPr bwMode="auto">
          <a:xfrm>
            <a:off x="6172200" y="2633663"/>
            <a:ext cx="1982788" cy="228600"/>
            <a:chOff x="3888" y="1920"/>
            <a:chExt cx="1249" cy="144"/>
          </a:xfrm>
        </p:grpSpPr>
        <p:sp>
          <p:nvSpPr>
            <p:cNvPr id="37924" name="Arc 33"/>
            <p:cNvSpPr>
              <a:spLocks/>
            </p:cNvSpPr>
            <p:nvPr/>
          </p:nvSpPr>
          <p:spPr bwMode="auto">
            <a:xfrm rot="10800000">
              <a:off x="4513" y="1920"/>
              <a:ext cx="624"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ko-KR" altLang="en-US"/>
            </a:p>
          </p:txBody>
        </p:sp>
        <p:sp>
          <p:nvSpPr>
            <p:cNvPr id="37925" name="Arc 34"/>
            <p:cNvSpPr>
              <a:spLocks/>
            </p:cNvSpPr>
            <p:nvPr/>
          </p:nvSpPr>
          <p:spPr bwMode="auto">
            <a:xfrm rot="10800000">
              <a:off x="3888" y="1920"/>
              <a:ext cx="624"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ko-KR" altLang="en-US"/>
            </a:p>
          </p:txBody>
        </p:sp>
      </p:grpSp>
      <p:sp>
        <p:nvSpPr>
          <p:cNvPr id="37922" name="Rectangle 35"/>
          <p:cNvSpPr>
            <a:spLocks noChangeArrowheads="1"/>
          </p:cNvSpPr>
          <p:nvPr/>
        </p:nvSpPr>
        <p:spPr bwMode="auto">
          <a:xfrm>
            <a:off x="5781675" y="1560513"/>
            <a:ext cx="781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spcBef>
                <a:spcPct val="4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Hebrew)" charset="0"/>
              </a:defRPr>
            </a:lvl1pPr>
            <a:lvl2pPr marL="742950" indent="-285750" defTabSz="762000">
              <a:spcBef>
                <a:spcPct val="20000"/>
              </a:spcBef>
              <a:buClr>
                <a:schemeClr val="folHlink"/>
              </a:buClr>
              <a:buSzPct val="55000"/>
              <a:buFont typeface="Wingdings" panose="05000000000000000000" pitchFamily="2" charset="2"/>
              <a:buChar char="q"/>
              <a:defRPr sz="2800">
                <a:solidFill>
                  <a:schemeClr val="tx1"/>
                </a:solidFill>
                <a:latin typeface="Tahoma" panose="020B0604030504040204" pitchFamily="34" charset="0"/>
                <a:cs typeface="Times New Roman (Hebrew)" charset="0"/>
              </a:defRPr>
            </a:lvl2pPr>
            <a:lvl3pPr marL="1143000" indent="-228600" defTabSz="7620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Hebrew)" charset="0"/>
              </a:defRPr>
            </a:lvl3pPr>
            <a:lvl4pPr marL="1600200" indent="-228600" defTabSz="7620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Hebrew)" charset="0"/>
              </a:defRPr>
            </a:lvl4pPr>
            <a:lvl5pPr marL="2057400" indent="-228600" defTabSz="7620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5pPr>
            <a:lvl6pPr marL="25146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6pPr>
            <a:lvl7pPr marL="29718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7pPr>
            <a:lvl8pPr marL="34290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8pPr>
            <a:lvl9pPr marL="38862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9pPr>
          </a:lstStyle>
          <a:p>
            <a:pPr algn="ctr" eaLnBrk="1" hangingPunct="1">
              <a:spcBef>
                <a:spcPct val="0"/>
              </a:spcBef>
              <a:buClrTx/>
              <a:buSzTx/>
              <a:buFontTx/>
              <a:buNone/>
            </a:pPr>
            <a:r>
              <a:rPr kumimoji="1" lang="en-US" altLang="ko-KR" sz="1600" b="0" baseline="0">
                <a:latin typeface="Arial" panose="020B0604020202020204" pitchFamily="34" charset="0"/>
                <a:ea typeface="돋움" panose="020B0600000101010101" pitchFamily="50" charset="-127"/>
              </a:rPr>
              <a:t>PrivA?</a:t>
            </a:r>
          </a:p>
        </p:txBody>
      </p:sp>
      <p:sp>
        <p:nvSpPr>
          <p:cNvPr id="1075236" name="Text Box 36"/>
          <p:cNvSpPr txBox="1">
            <a:spLocks noChangeArrowheads="1"/>
          </p:cNvSpPr>
          <p:nvPr/>
        </p:nvSpPr>
        <p:spPr bwMode="auto">
          <a:xfrm>
            <a:off x="3505199" y="5486400"/>
            <a:ext cx="43148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4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Hebrew)" charset="0"/>
              </a:defRPr>
            </a:lvl1pPr>
            <a:lvl2pPr marL="742950" indent="-285750">
              <a:spcBef>
                <a:spcPct val="20000"/>
              </a:spcBef>
              <a:buClr>
                <a:schemeClr val="folHlink"/>
              </a:buClr>
              <a:buSzPct val="55000"/>
              <a:buFont typeface="Wingdings" panose="05000000000000000000" pitchFamily="2" charset="2"/>
              <a:buChar char="q"/>
              <a:defRPr sz="2800">
                <a:solidFill>
                  <a:schemeClr val="tx1"/>
                </a:solidFill>
                <a:latin typeface="Tahoma" panose="020B0604030504040204" pitchFamily="34" charset="0"/>
                <a:cs typeface="Times New Roman (Hebrew)"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Hebrew)"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Hebrew)"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9pPr>
          </a:lstStyle>
          <a:p>
            <a:pPr algn="ctr">
              <a:spcBef>
                <a:spcPct val="0"/>
              </a:spcBef>
              <a:buClrTx/>
              <a:buSzTx/>
              <a:buFontTx/>
              <a:buNone/>
            </a:pPr>
            <a:r>
              <a:rPr lang="en-US" altLang="ko-KR" sz="1800" baseline="0">
                <a:solidFill>
                  <a:srgbClr val="009900"/>
                </a:solidFill>
                <a:latin typeface="Arial" panose="020B0604020202020204" pitchFamily="34" charset="0"/>
                <a:ea typeface="굴림" panose="020B0600000101010101" pitchFamily="50" charset="-127"/>
              </a:rPr>
              <a:t>A</a:t>
            </a:r>
            <a:r>
              <a:rPr lang="ko-KR" altLang="en-US" sz="1800" baseline="0">
                <a:solidFill>
                  <a:srgbClr val="009900"/>
                </a:solidFill>
                <a:latin typeface="Arial" panose="020B0604020202020204" pitchFamily="34" charset="0"/>
                <a:ea typeface="굴림" panose="020B0600000101010101" pitchFamily="50" charset="-127"/>
              </a:rPr>
              <a:t>의</a:t>
            </a:r>
            <a:r>
              <a:rPr lang="en-US" altLang="ko-KR" sz="1800" baseline="0">
                <a:solidFill>
                  <a:srgbClr val="009900"/>
                </a:solidFill>
                <a:latin typeface="Arial" panose="020B0604020202020204" pitchFamily="34" charset="0"/>
                <a:ea typeface="굴림" panose="020B0600000101010101" pitchFamily="50" charset="-127"/>
              </a:rPr>
              <a:t> </a:t>
            </a:r>
            <a:r>
              <a:rPr lang="ko-KR" altLang="en-US" sz="1800" baseline="0">
                <a:solidFill>
                  <a:srgbClr val="009900"/>
                </a:solidFill>
                <a:latin typeface="Arial" panose="020B0604020202020204" pitchFamily="34" charset="0"/>
                <a:ea typeface="굴림" panose="020B0600000101010101" pitchFamily="50" charset="-127"/>
              </a:rPr>
              <a:t>서명에 대한 검증은 </a:t>
            </a:r>
            <a:r>
              <a:rPr lang="en-US" altLang="ko-KR" sz="1800" baseline="0">
                <a:solidFill>
                  <a:srgbClr val="009900"/>
                </a:solidFill>
                <a:latin typeface="Arial" panose="020B0604020202020204" pitchFamily="34" charset="0"/>
                <a:ea typeface="굴림" panose="020B0600000101010101" pitchFamily="50" charset="-127"/>
              </a:rPr>
              <a:t>A</a:t>
            </a:r>
            <a:r>
              <a:rPr lang="ko-KR" altLang="en-US" sz="1800" baseline="0">
                <a:solidFill>
                  <a:srgbClr val="009900"/>
                </a:solidFill>
                <a:latin typeface="Arial" panose="020B0604020202020204" pitchFamily="34" charset="0"/>
                <a:ea typeface="굴림" panose="020B0600000101010101" pitchFamily="50" charset="-127"/>
              </a:rPr>
              <a:t>의 공개키로 이뤄짐</a:t>
            </a:r>
          </a:p>
        </p:txBody>
      </p:sp>
    </p:spTree>
    <p:extLst>
      <p:ext uri="{BB962C8B-B14F-4D97-AF65-F5344CB8AC3E}">
        <p14:creationId xmlns:p14="http://schemas.microsoft.com/office/powerpoint/2010/main" val="3091945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75236"/>
                                        </p:tgtEl>
                                        <p:attrNameLst>
                                          <p:attrName>style.visibility</p:attrName>
                                        </p:attrNameLst>
                                      </p:cBhvr>
                                      <p:to>
                                        <p:strVal val="visible"/>
                                      </p:to>
                                    </p:set>
                                    <p:animEffect transition="in" filter="blinds(horizontal)">
                                      <p:cBhvr>
                                        <p:cTn id="7" dur="500"/>
                                        <p:tgtEl>
                                          <p:spTgt spid="1075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3">
            <a:extLst>
              <a:ext uri="{FF2B5EF4-FFF2-40B4-BE49-F238E27FC236}">
                <a16:creationId xmlns:a16="http://schemas.microsoft.com/office/drawing/2014/main" id="{7E74AA9B-C56D-1C49-A4B1-A0A580711DA6}"/>
              </a:ext>
            </a:extLst>
          </p:cNvPr>
          <p:cNvSpPr>
            <a:spLocks noGrp="1"/>
          </p:cNvSpPr>
          <p:nvPr>
            <p:ph type="body" idx="4294967295"/>
          </p:nvPr>
        </p:nvSpPr>
        <p:spPr/>
        <p:txBody>
          <a:bodyPr/>
          <a:lstStyle/>
          <a:p>
            <a:pPr marL="609600" indent="-609600">
              <a:lnSpc>
                <a:spcPct val="80000"/>
              </a:lnSpc>
              <a:buSzPct val="125000"/>
              <a:buFontTx/>
              <a:buChar char="•"/>
            </a:pPr>
            <a:r>
              <a:rPr lang="en-US" altLang="ko-KR" sz="2800">
                <a:ea typeface="굴림" panose="020B0600000101010101" pitchFamily="34" charset="-127"/>
              </a:rPr>
              <a:t>Each request for a service requires a ticket.</a:t>
            </a:r>
          </a:p>
          <a:p>
            <a:pPr marL="609600" indent="-609600">
              <a:lnSpc>
                <a:spcPct val="80000"/>
              </a:lnSpc>
              <a:buSzPct val="125000"/>
              <a:buFontTx/>
              <a:buChar char="•"/>
            </a:pPr>
            <a:r>
              <a:rPr lang="en-US" altLang="ko-KR" sz="2800">
                <a:ea typeface="굴림" panose="020B0600000101010101" pitchFamily="34" charset="-127"/>
              </a:rPr>
              <a:t>A ticket provides a single client with access to a single server.</a:t>
            </a:r>
          </a:p>
          <a:p>
            <a:pPr marL="609600" indent="-609600">
              <a:lnSpc>
                <a:spcPct val="80000"/>
              </a:lnSpc>
              <a:buSzPct val="125000"/>
              <a:buFontTx/>
              <a:buChar char="•"/>
            </a:pPr>
            <a:r>
              <a:rPr lang="en-US" altLang="ko-KR" sz="2800">
                <a:ea typeface="굴림" panose="020B0600000101010101" pitchFamily="34" charset="-127"/>
              </a:rPr>
              <a:t>Tickets are dispensed by the </a:t>
            </a:r>
            <a:r>
              <a:rPr lang="en-US" altLang="ko-KR" sz="2800">
                <a:latin typeface="Arial" panose="020B0604020202020204" pitchFamily="34" charset="0"/>
                <a:ea typeface="굴림" panose="020B0600000101010101" pitchFamily="34" charset="-127"/>
              </a:rPr>
              <a:t>“</a:t>
            </a:r>
            <a:r>
              <a:rPr lang="en-US" altLang="ko-KR" sz="2800">
                <a:ea typeface="굴림" panose="020B0600000101010101" pitchFamily="34" charset="-127"/>
              </a:rPr>
              <a:t>Ticket Granting Server</a:t>
            </a:r>
            <a:r>
              <a:rPr lang="en-US" altLang="ko-KR" sz="2800">
                <a:latin typeface="Arial" panose="020B0604020202020204" pitchFamily="34" charset="0"/>
                <a:ea typeface="굴림" panose="020B0600000101010101" pitchFamily="34" charset="-127"/>
              </a:rPr>
              <a:t>”</a:t>
            </a:r>
            <a:r>
              <a:rPr lang="en-US" altLang="ko-KR" sz="2800">
                <a:ea typeface="굴림" panose="020B0600000101010101" pitchFamily="34" charset="-127"/>
              </a:rPr>
              <a:t> (</a:t>
            </a:r>
            <a:r>
              <a:rPr lang="en-US" altLang="ko-KR" sz="2800" b="1" i="1">
                <a:solidFill>
                  <a:schemeClr val="tx2"/>
                </a:solidFill>
                <a:ea typeface="굴림" panose="020B0600000101010101" pitchFamily="34" charset="-127"/>
              </a:rPr>
              <a:t>TGS</a:t>
            </a:r>
            <a:r>
              <a:rPr lang="en-US" altLang="ko-KR" sz="2800">
                <a:ea typeface="굴림" panose="020B0600000101010101" pitchFamily="34" charset="-127"/>
              </a:rPr>
              <a:t>), which has knowledge of all the encryption keys.</a:t>
            </a:r>
          </a:p>
          <a:p>
            <a:pPr marL="609600" indent="-609600">
              <a:lnSpc>
                <a:spcPct val="80000"/>
              </a:lnSpc>
              <a:buSzPct val="125000"/>
              <a:buFontTx/>
              <a:buChar char="•"/>
            </a:pPr>
            <a:r>
              <a:rPr lang="en-US" altLang="ko-KR" sz="2800">
                <a:ea typeface="굴림" panose="020B0600000101010101" pitchFamily="34" charset="-127"/>
              </a:rPr>
              <a:t>Tickets are meaningless to clients, they simply use them to gain access to servers.</a:t>
            </a:r>
          </a:p>
          <a:p>
            <a:pPr marL="609600" indent="-609600">
              <a:lnSpc>
                <a:spcPct val="80000"/>
              </a:lnSpc>
              <a:buSzPct val="125000"/>
              <a:buFontTx/>
              <a:buChar char="•"/>
            </a:pPr>
            <a:r>
              <a:rPr lang="en-US" altLang="ko-KR" sz="2800">
                <a:ea typeface="굴림" panose="020B0600000101010101" pitchFamily="34" charset="-127"/>
              </a:rPr>
              <a:t>The </a:t>
            </a:r>
            <a:r>
              <a:rPr lang="en-US" altLang="ko-KR" sz="2800" b="1" i="1">
                <a:solidFill>
                  <a:schemeClr val="tx2"/>
                </a:solidFill>
                <a:ea typeface="굴림" panose="020B0600000101010101" pitchFamily="34" charset="-127"/>
              </a:rPr>
              <a:t>TGS</a:t>
            </a:r>
            <a:r>
              <a:rPr lang="en-US" altLang="ko-KR" sz="2800">
                <a:ea typeface="굴림" panose="020B0600000101010101" pitchFamily="34" charset="-127"/>
              </a:rPr>
              <a:t> seals (encrypts) each ticket with the secret encryption key of the server.</a:t>
            </a:r>
          </a:p>
          <a:p>
            <a:pPr marL="609600" indent="-609600">
              <a:lnSpc>
                <a:spcPct val="80000"/>
              </a:lnSpc>
              <a:buSzPct val="125000"/>
              <a:buFontTx/>
              <a:buChar char="•"/>
            </a:pPr>
            <a:r>
              <a:rPr lang="en-US" altLang="ko-KR" sz="2800">
                <a:ea typeface="굴림" panose="020B0600000101010101" pitchFamily="34" charset="-127"/>
              </a:rPr>
              <a:t>Sealed tickets can be sent safely over a network - only the server can make sense out of it.</a:t>
            </a:r>
          </a:p>
          <a:p>
            <a:pPr marL="609600" indent="-609600">
              <a:lnSpc>
                <a:spcPct val="80000"/>
              </a:lnSpc>
              <a:buSzPct val="125000"/>
              <a:buFontTx/>
              <a:buChar char="•"/>
            </a:pPr>
            <a:r>
              <a:rPr lang="en-US" altLang="ko-KR" sz="2800">
                <a:ea typeface="굴림" panose="020B0600000101010101" pitchFamily="34" charset="-127"/>
              </a:rPr>
              <a:t>Each ticket has a limited lifetime (a few hours).</a:t>
            </a:r>
            <a:endParaRPr lang="en-AU" altLang="ko-KR" sz="2800">
              <a:solidFill>
                <a:srgbClr val="0000CC"/>
              </a:solidFill>
              <a:ea typeface="굴림" panose="020B0600000101010101" pitchFamily="34" charset="-127"/>
            </a:endParaRPr>
          </a:p>
        </p:txBody>
      </p:sp>
      <p:sp>
        <p:nvSpPr>
          <p:cNvPr id="62466" name="Rectangle 13">
            <a:extLst>
              <a:ext uri="{FF2B5EF4-FFF2-40B4-BE49-F238E27FC236}">
                <a16:creationId xmlns:a16="http://schemas.microsoft.com/office/drawing/2014/main" id="{2142B936-A391-C749-B30F-B5598D2CC487}"/>
              </a:ext>
            </a:extLst>
          </p:cNvPr>
          <p:cNvSpPr txBox="1">
            <a:spLocks noGrp="1" noChangeArrowheads="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gn="r" eaLnBrk="1" latinLnBrk="0" hangingPunct="1">
              <a:spcBef>
                <a:spcPct val="0"/>
              </a:spcBef>
              <a:buClrTx/>
              <a:buSzTx/>
              <a:buFontTx/>
              <a:buNone/>
            </a:pPr>
            <a:fld id="{D2E3BE92-1D8A-DC42-82F6-562DE3A8923C}" type="slidenum">
              <a:rPr kumimoji="0" lang="en-US" altLang="ko-KR" sz="1000" u="none">
                <a:solidFill>
                  <a:schemeClr val="tx2"/>
                </a:solidFill>
                <a:latin typeface="Tahoma" panose="020B0604030504040204" pitchFamily="34" charset="0"/>
                <a:cs typeface="Times New Roman (Hebrew)" panose="02020603050405020304" pitchFamily="18" charset="0"/>
              </a:rPr>
              <a:pPr algn="r" eaLnBrk="1" latinLnBrk="0" hangingPunct="1">
                <a:spcBef>
                  <a:spcPct val="0"/>
                </a:spcBef>
                <a:buClrTx/>
                <a:buSzTx/>
                <a:buFontTx/>
                <a:buNone/>
              </a:pPr>
              <a:t>50</a:t>
            </a:fld>
            <a:endParaRPr kumimoji="0" lang="en-US" altLang="ko-KR" sz="1000" u="none">
              <a:solidFill>
                <a:schemeClr val="tx2"/>
              </a:solidFill>
              <a:latin typeface="Tahoma" panose="020B0604030504040204" pitchFamily="34" charset="0"/>
              <a:cs typeface="Times New Roman (Hebrew)" panose="02020603050405020304" pitchFamily="18" charset="0"/>
            </a:endParaRPr>
          </a:p>
        </p:txBody>
      </p:sp>
      <p:sp>
        <p:nvSpPr>
          <p:cNvPr id="62467" name="Rectangle 2">
            <a:extLst>
              <a:ext uri="{FF2B5EF4-FFF2-40B4-BE49-F238E27FC236}">
                <a16:creationId xmlns:a16="http://schemas.microsoft.com/office/drawing/2014/main" id="{CD565228-3824-004B-AE43-17C1FE234E9E}"/>
              </a:ext>
            </a:extLst>
          </p:cNvPr>
          <p:cNvSpPr>
            <a:spLocks noChangeArrowheads="1"/>
          </p:cNvSpPr>
          <p:nvPr/>
        </p:nvSpPr>
        <p:spPr bwMode="auto">
          <a:xfrm>
            <a:off x="1000125" y="0"/>
            <a:ext cx="80152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spcBef>
                <a:spcPct val="0"/>
              </a:spcBef>
              <a:buClrTx/>
              <a:buSzTx/>
              <a:buFontTx/>
              <a:buNone/>
            </a:pPr>
            <a:r>
              <a:rPr kumimoji="0" lang="en-AU" altLang="ko-KR" sz="4000" u="none">
                <a:solidFill>
                  <a:srgbClr val="333399"/>
                </a:solidFill>
                <a:latin typeface="Tahoma" panose="020B0604030504040204" pitchFamily="34" charset="0"/>
                <a:ea typeface="굴림" panose="020B0600000101010101" pitchFamily="34" charset="-127"/>
                <a:cs typeface="Tahoma" panose="020B0604030504040204" pitchFamily="34" charset="0"/>
              </a:rPr>
              <a:t>Tickets in Kerberos v4</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3">
            <a:extLst>
              <a:ext uri="{FF2B5EF4-FFF2-40B4-BE49-F238E27FC236}">
                <a16:creationId xmlns:a16="http://schemas.microsoft.com/office/drawing/2014/main" id="{2C6824A1-67F5-9147-90AF-420693533A3F}"/>
              </a:ext>
            </a:extLst>
          </p:cNvPr>
          <p:cNvSpPr>
            <a:spLocks noGrp="1"/>
          </p:cNvSpPr>
          <p:nvPr>
            <p:ph type="body" idx="4294967295"/>
          </p:nvPr>
        </p:nvSpPr>
        <p:spPr/>
        <p:txBody>
          <a:bodyPr/>
          <a:lstStyle/>
          <a:p>
            <a:pPr marL="609600" indent="-609600">
              <a:buSzPct val="125000"/>
              <a:buFontTx/>
              <a:buChar char="•"/>
            </a:pPr>
            <a:r>
              <a:rPr lang="en-US" altLang="ko-KR" sz="2400">
                <a:ea typeface="굴림" panose="020B0600000101010101" pitchFamily="34" charset="-127"/>
              </a:rPr>
              <a:t>Session Key for Client/Server</a:t>
            </a:r>
          </a:p>
          <a:p>
            <a:pPr marL="609600" indent="-609600">
              <a:buSzPct val="125000"/>
              <a:buFontTx/>
              <a:buChar char="•"/>
            </a:pPr>
            <a:r>
              <a:rPr lang="en-US" altLang="ko-KR" sz="2400">
                <a:ea typeface="굴림" panose="020B0600000101010101" pitchFamily="34" charset="-127"/>
              </a:rPr>
              <a:t>Client name (user login name)</a:t>
            </a:r>
          </a:p>
          <a:p>
            <a:pPr marL="609600" indent="-609600">
              <a:buSzPct val="125000"/>
              <a:buFontTx/>
              <a:buChar char="•"/>
            </a:pPr>
            <a:r>
              <a:rPr lang="en-US" altLang="ko-KR" sz="2400">
                <a:ea typeface="굴림" panose="020B0600000101010101" pitchFamily="34" charset="-127"/>
              </a:rPr>
              <a:t>Client Host network address</a:t>
            </a:r>
          </a:p>
          <a:p>
            <a:pPr marL="609600" indent="-609600">
              <a:buSzPct val="125000"/>
              <a:buFontTx/>
              <a:buChar char="•"/>
            </a:pPr>
            <a:r>
              <a:rPr lang="en-US" altLang="ko-KR" sz="2400">
                <a:ea typeface="굴림" panose="020B0600000101010101" pitchFamily="34" charset="-127"/>
              </a:rPr>
              <a:t>Server name</a:t>
            </a:r>
          </a:p>
          <a:p>
            <a:pPr marL="609600" indent="-609600">
              <a:buSzPct val="125000"/>
              <a:buFontTx/>
              <a:buChar char="•"/>
            </a:pPr>
            <a:r>
              <a:rPr lang="en-US" altLang="ko-KR" sz="2400">
                <a:ea typeface="굴림" panose="020B0600000101010101" pitchFamily="34" charset="-127"/>
              </a:rPr>
              <a:t>Creation timestamp</a:t>
            </a:r>
          </a:p>
          <a:p>
            <a:pPr marL="609600" indent="-609600">
              <a:buSzPct val="125000"/>
              <a:buFontTx/>
              <a:buChar char="•"/>
            </a:pPr>
            <a:r>
              <a:rPr lang="en-US" altLang="ko-KR" sz="2400">
                <a:ea typeface="굴림" panose="020B0600000101010101" pitchFamily="34" charset="-127"/>
              </a:rPr>
              <a:t>Ticket lifetime </a:t>
            </a:r>
          </a:p>
        </p:txBody>
      </p:sp>
      <p:sp>
        <p:nvSpPr>
          <p:cNvPr id="64514" name="Rectangle 13">
            <a:extLst>
              <a:ext uri="{FF2B5EF4-FFF2-40B4-BE49-F238E27FC236}">
                <a16:creationId xmlns:a16="http://schemas.microsoft.com/office/drawing/2014/main" id="{43B0F8DA-B76E-D941-9044-2588DA9AB3AA}"/>
              </a:ext>
            </a:extLst>
          </p:cNvPr>
          <p:cNvSpPr txBox="1">
            <a:spLocks noGrp="1" noChangeArrowheads="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gn="r" eaLnBrk="1" latinLnBrk="0" hangingPunct="1">
              <a:spcBef>
                <a:spcPct val="0"/>
              </a:spcBef>
              <a:buClrTx/>
              <a:buSzTx/>
              <a:buFontTx/>
              <a:buNone/>
            </a:pPr>
            <a:fld id="{4427344A-B7F3-2848-90CF-44C3D754AF3E}" type="slidenum">
              <a:rPr kumimoji="0" lang="en-US" altLang="ko-KR" sz="1000" u="none">
                <a:solidFill>
                  <a:schemeClr val="tx2"/>
                </a:solidFill>
                <a:latin typeface="Tahoma" panose="020B0604030504040204" pitchFamily="34" charset="0"/>
                <a:cs typeface="Times New Roman (Hebrew)" panose="02020603050405020304" pitchFamily="18" charset="0"/>
              </a:rPr>
              <a:pPr algn="r" eaLnBrk="1" latinLnBrk="0" hangingPunct="1">
                <a:spcBef>
                  <a:spcPct val="0"/>
                </a:spcBef>
                <a:buClrTx/>
                <a:buSzTx/>
                <a:buFontTx/>
                <a:buNone/>
              </a:pPr>
              <a:t>51</a:t>
            </a:fld>
            <a:endParaRPr kumimoji="0" lang="en-US" altLang="ko-KR" sz="1000" u="none">
              <a:solidFill>
                <a:schemeClr val="tx2"/>
              </a:solidFill>
              <a:latin typeface="Tahoma" panose="020B0604030504040204" pitchFamily="34" charset="0"/>
              <a:cs typeface="Times New Roman (Hebrew)" panose="02020603050405020304" pitchFamily="18" charset="0"/>
            </a:endParaRPr>
          </a:p>
        </p:txBody>
      </p:sp>
      <p:pic>
        <p:nvPicPr>
          <p:cNvPr id="33796" name="Picture 5">
            <a:extLst>
              <a:ext uri="{FF2B5EF4-FFF2-40B4-BE49-F238E27FC236}">
                <a16:creationId xmlns:a16="http://schemas.microsoft.com/office/drawing/2014/main" id="{3155ED8A-B2E4-FF47-9563-37A1DE29DD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4149725"/>
            <a:ext cx="4867275" cy="32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3797" name="Picture 6">
            <a:extLst>
              <a:ext uri="{FF2B5EF4-FFF2-40B4-BE49-F238E27FC236}">
                <a16:creationId xmlns:a16="http://schemas.microsoft.com/office/drawing/2014/main" id="{017D1E2F-6F0A-1141-A6B8-A00617735E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2650" y="4581525"/>
            <a:ext cx="4410075" cy="32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4517" name="Rectangle 2">
            <a:extLst>
              <a:ext uri="{FF2B5EF4-FFF2-40B4-BE49-F238E27FC236}">
                <a16:creationId xmlns:a16="http://schemas.microsoft.com/office/drawing/2014/main" id="{BD1E3C70-767A-1E4D-A47E-3ECD1EE80365}"/>
              </a:ext>
            </a:extLst>
          </p:cNvPr>
          <p:cNvSpPr>
            <a:spLocks noChangeArrowheads="1"/>
          </p:cNvSpPr>
          <p:nvPr/>
        </p:nvSpPr>
        <p:spPr bwMode="auto">
          <a:xfrm>
            <a:off x="1000125" y="0"/>
            <a:ext cx="80152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spcBef>
                <a:spcPct val="0"/>
              </a:spcBef>
              <a:buClrTx/>
              <a:buSzTx/>
              <a:buFontTx/>
              <a:buNone/>
            </a:pPr>
            <a:r>
              <a:rPr kumimoji="0" lang="en-AU" altLang="ko-KR" sz="4000" u="none">
                <a:solidFill>
                  <a:srgbClr val="333399"/>
                </a:solidFill>
                <a:latin typeface="Tahoma" panose="020B0604030504040204" pitchFamily="34" charset="0"/>
                <a:ea typeface="굴림" panose="020B0600000101010101" pitchFamily="34" charset="-127"/>
                <a:cs typeface="Tahoma" panose="020B0604030504040204" pitchFamily="34" charset="0"/>
              </a:rPr>
              <a:t>Ticket Contents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3">
            <a:extLst>
              <a:ext uri="{FF2B5EF4-FFF2-40B4-BE49-F238E27FC236}">
                <a16:creationId xmlns:a16="http://schemas.microsoft.com/office/drawing/2014/main" id="{18314B9C-E752-6640-91AD-C310D7F8AD8F}"/>
              </a:ext>
            </a:extLst>
          </p:cNvPr>
          <p:cNvSpPr>
            <a:spLocks noGrp="1"/>
          </p:cNvSpPr>
          <p:nvPr>
            <p:ph type="body" idx="4294967295"/>
          </p:nvPr>
        </p:nvSpPr>
        <p:spPr/>
        <p:txBody>
          <a:bodyPr/>
          <a:lstStyle/>
          <a:p>
            <a:pPr marL="609600" indent="-609600">
              <a:buSzPct val="125000"/>
              <a:buFontTx/>
              <a:buChar char="•"/>
            </a:pPr>
            <a:r>
              <a:rPr lang="en-US" altLang="ko-KR" sz="2400">
                <a:ea typeface="굴림" panose="020B0600000101010101" pitchFamily="34" charset="-127"/>
              </a:rPr>
              <a:t>Random number that is specific to a session.</a:t>
            </a:r>
          </a:p>
          <a:p>
            <a:pPr marL="609600" indent="-609600">
              <a:buSzPct val="125000"/>
              <a:buFontTx/>
              <a:buChar char="•"/>
            </a:pPr>
            <a:r>
              <a:rPr lang="en-US" altLang="ko-KR" sz="2400">
                <a:ea typeface="굴림" panose="020B0600000101010101" pitchFamily="34" charset="-127"/>
              </a:rPr>
              <a:t>Session Key is used to </a:t>
            </a:r>
            <a:r>
              <a:rPr lang="en-US" altLang="ko-KR" sz="2400" i="1">
                <a:ea typeface="굴림" panose="020B0600000101010101" pitchFamily="34" charset="-127"/>
              </a:rPr>
              <a:t>seal</a:t>
            </a:r>
            <a:r>
              <a:rPr lang="en-US" altLang="ko-KR" sz="2400">
                <a:ea typeface="굴림" panose="020B0600000101010101" pitchFamily="34" charset="-127"/>
              </a:rPr>
              <a:t> client requests to server.</a:t>
            </a:r>
          </a:p>
          <a:p>
            <a:pPr marL="609600" indent="-609600">
              <a:buSzPct val="125000"/>
              <a:buFontTx/>
              <a:buChar char="•"/>
            </a:pPr>
            <a:r>
              <a:rPr lang="en-US" altLang="ko-KR" sz="2400">
                <a:ea typeface="굴림" panose="020B0600000101010101" pitchFamily="34" charset="-127"/>
              </a:rPr>
              <a:t>Session Key can be used to seal responses (application specific usage).</a:t>
            </a:r>
          </a:p>
        </p:txBody>
      </p:sp>
      <p:sp>
        <p:nvSpPr>
          <p:cNvPr id="66562" name="Rectangle 13">
            <a:extLst>
              <a:ext uri="{FF2B5EF4-FFF2-40B4-BE49-F238E27FC236}">
                <a16:creationId xmlns:a16="http://schemas.microsoft.com/office/drawing/2014/main" id="{99D44313-2515-414F-9185-8DBEF75989F7}"/>
              </a:ext>
            </a:extLst>
          </p:cNvPr>
          <p:cNvSpPr txBox="1">
            <a:spLocks noGrp="1" noChangeArrowheads="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gn="r" eaLnBrk="1" latinLnBrk="0" hangingPunct="1">
              <a:spcBef>
                <a:spcPct val="0"/>
              </a:spcBef>
              <a:buClrTx/>
              <a:buSzTx/>
              <a:buFontTx/>
              <a:buNone/>
            </a:pPr>
            <a:fld id="{E2AF5BAC-0E7D-FC4B-912F-013AEF3F9C70}" type="slidenum">
              <a:rPr kumimoji="0" lang="en-US" altLang="ko-KR" sz="1000" u="none">
                <a:solidFill>
                  <a:schemeClr val="tx2"/>
                </a:solidFill>
                <a:latin typeface="Tahoma" panose="020B0604030504040204" pitchFamily="34" charset="0"/>
                <a:cs typeface="Times New Roman (Hebrew)" panose="02020603050405020304" pitchFamily="18" charset="0"/>
              </a:rPr>
              <a:pPr algn="r" eaLnBrk="1" latinLnBrk="0" hangingPunct="1">
                <a:spcBef>
                  <a:spcPct val="0"/>
                </a:spcBef>
                <a:buClrTx/>
                <a:buSzTx/>
                <a:buFontTx/>
                <a:buNone/>
              </a:pPr>
              <a:t>52</a:t>
            </a:fld>
            <a:endParaRPr kumimoji="0" lang="en-US" altLang="ko-KR" sz="1000" u="none">
              <a:solidFill>
                <a:schemeClr val="tx2"/>
              </a:solidFill>
              <a:latin typeface="Tahoma" panose="020B0604030504040204" pitchFamily="34" charset="0"/>
              <a:cs typeface="Times New Roman (Hebrew)" panose="02020603050405020304" pitchFamily="18" charset="0"/>
            </a:endParaRPr>
          </a:p>
        </p:txBody>
      </p:sp>
      <p:pic>
        <p:nvPicPr>
          <p:cNvPr id="34820" name="Picture 5">
            <a:extLst>
              <a:ext uri="{FF2B5EF4-FFF2-40B4-BE49-F238E27FC236}">
                <a16:creationId xmlns:a16="http://schemas.microsoft.com/office/drawing/2014/main" id="{E7701059-A2A9-0A42-935E-929A8D022B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938" y="3500438"/>
            <a:ext cx="431800"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4821" name="Picture 6">
            <a:extLst>
              <a:ext uri="{FF2B5EF4-FFF2-40B4-BE49-F238E27FC236}">
                <a16:creationId xmlns:a16="http://schemas.microsoft.com/office/drawing/2014/main" id="{AB87951A-BCC9-954D-9877-26B7449E4E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6950" y="3141663"/>
            <a:ext cx="466725" cy="32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6565" name="Rectangle 2">
            <a:extLst>
              <a:ext uri="{FF2B5EF4-FFF2-40B4-BE49-F238E27FC236}">
                <a16:creationId xmlns:a16="http://schemas.microsoft.com/office/drawing/2014/main" id="{AB1D6FB4-6071-AE48-8EE7-82BBC5CF2CE6}"/>
              </a:ext>
            </a:extLst>
          </p:cNvPr>
          <p:cNvSpPr>
            <a:spLocks noChangeArrowheads="1"/>
          </p:cNvSpPr>
          <p:nvPr/>
        </p:nvSpPr>
        <p:spPr bwMode="auto">
          <a:xfrm>
            <a:off x="1000125" y="0"/>
            <a:ext cx="80152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spcBef>
                <a:spcPct val="0"/>
              </a:spcBef>
              <a:buClrTx/>
              <a:buSzTx/>
              <a:buFontTx/>
              <a:buNone/>
            </a:pPr>
            <a:r>
              <a:rPr kumimoji="0" lang="en-AU" altLang="ko-KR" sz="4000" u="none">
                <a:solidFill>
                  <a:srgbClr val="333399"/>
                </a:solidFill>
                <a:latin typeface="Tahoma" panose="020B0604030504040204" pitchFamily="34" charset="0"/>
                <a:ea typeface="굴림" panose="020B0600000101010101" pitchFamily="34" charset="-127"/>
                <a:cs typeface="Tahoma" panose="020B0604030504040204" pitchFamily="34" charset="0"/>
              </a:rPr>
              <a:t>Session Key</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3">
            <a:extLst>
              <a:ext uri="{FF2B5EF4-FFF2-40B4-BE49-F238E27FC236}">
                <a16:creationId xmlns:a16="http://schemas.microsoft.com/office/drawing/2014/main" id="{49659281-32BA-FE4D-925B-5D22D8647FE3}"/>
              </a:ext>
            </a:extLst>
          </p:cNvPr>
          <p:cNvSpPr>
            <a:spLocks noGrp="1"/>
          </p:cNvSpPr>
          <p:nvPr>
            <p:ph type="body" idx="4294967295"/>
          </p:nvPr>
        </p:nvSpPr>
        <p:spPr/>
        <p:txBody>
          <a:bodyPr/>
          <a:lstStyle/>
          <a:p>
            <a:pPr marL="609600" indent="-609600">
              <a:buSzPct val="125000"/>
              <a:buFontTx/>
              <a:buChar char="•"/>
            </a:pPr>
            <a:r>
              <a:rPr lang="en-US" altLang="ko-KR" sz="2800" smtClean="0">
                <a:ea typeface="굴림" panose="020B0600000101010101" pitchFamily="34" charset="-127"/>
              </a:rPr>
              <a:t>Authenticators </a:t>
            </a:r>
            <a:r>
              <a:rPr lang="en-US" altLang="ko-KR" sz="2800">
                <a:ea typeface="굴림" panose="020B0600000101010101" pitchFamily="34" charset="-127"/>
              </a:rPr>
              <a:t>prove a client</a:t>
            </a:r>
            <a:r>
              <a:rPr lang="en-US" altLang="ko-KR" sz="2800">
                <a:latin typeface="Arial" panose="020B0604020202020204" pitchFamily="34" charset="0"/>
                <a:ea typeface="굴림" panose="020B0600000101010101" pitchFamily="34" charset="-127"/>
              </a:rPr>
              <a:t>’</a:t>
            </a:r>
            <a:r>
              <a:rPr lang="en-US" altLang="ko-KR" sz="2800">
                <a:ea typeface="굴림" panose="020B0600000101010101" pitchFamily="34" charset="-127"/>
              </a:rPr>
              <a:t>s identity.</a:t>
            </a:r>
          </a:p>
          <a:p>
            <a:pPr marL="609600" indent="-609600">
              <a:buSzPct val="125000"/>
              <a:buFontTx/>
              <a:buChar char="•"/>
            </a:pPr>
            <a:r>
              <a:rPr lang="en-US" altLang="ko-KR" sz="2800">
                <a:ea typeface="굴림" panose="020B0600000101010101" pitchFamily="34" charset="-127"/>
              </a:rPr>
              <a:t>Includes:</a:t>
            </a:r>
          </a:p>
          <a:p>
            <a:pPr marL="990600" lvl="1" indent="-533400"/>
            <a:r>
              <a:rPr lang="en-US" altLang="ko-KR" sz="2400">
                <a:solidFill>
                  <a:srgbClr val="0000FF"/>
                </a:solidFill>
                <a:ea typeface="굴림" panose="020B0600000101010101" pitchFamily="34" charset="-127"/>
              </a:rPr>
              <a:t>Client user name.</a:t>
            </a:r>
          </a:p>
          <a:p>
            <a:pPr marL="990600" lvl="1" indent="-533400"/>
            <a:r>
              <a:rPr lang="en-US" altLang="ko-KR" sz="2400">
                <a:solidFill>
                  <a:srgbClr val="0000FF"/>
                </a:solidFill>
                <a:ea typeface="굴림" panose="020B0600000101010101" pitchFamily="34" charset="-127"/>
              </a:rPr>
              <a:t>Client network address.</a:t>
            </a:r>
          </a:p>
          <a:p>
            <a:pPr marL="990600" lvl="1" indent="-533400"/>
            <a:r>
              <a:rPr lang="en-US" altLang="ko-KR" sz="2400">
                <a:solidFill>
                  <a:srgbClr val="0000FF"/>
                </a:solidFill>
                <a:ea typeface="굴림" panose="020B0600000101010101" pitchFamily="34" charset="-127"/>
              </a:rPr>
              <a:t>Timestamp</a:t>
            </a:r>
            <a:r>
              <a:rPr lang="en-US" altLang="ko-KR" sz="2400">
                <a:ea typeface="굴림" panose="020B0600000101010101" pitchFamily="34" charset="-127"/>
              </a:rPr>
              <a:t>.</a:t>
            </a:r>
          </a:p>
          <a:p>
            <a:pPr marL="609600" indent="-609600">
              <a:buSzPct val="125000"/>
              <a:buFontTx/>
              <a:buChar char="•"/>
            </a:pPr>
            <a:r>
              <a:rPr lang="en-US" altLang="ko-KR" sz="2800">
                <a:ea typeface="굴림" panose="020B0600000101010101" pitchFamily="34" charset="-127"/>
              </a:rPr>
              <a:t>Authenticators are  sealed with a session key.</a:t>
            </a:r>
          </a:p>
        </p:txBody>
      </p:sp>
      <p:sp>
        <p:nvSpPr>
          <p:cNvPr id="68610" name="Rectangle 13">
            <a:extLst>
              <a:ext uri="{FF2B5EF4-FFF2-40B4-BE49-F238E27FC236}">
                <a16:creationId xmlns:a16="http://schemas.microsoft.com/office/drawing/2014/main" id="{4D8D3F4A-5881-9D44-B77E-17B16305457E}"/>
              </a:ext>
            </a:extLst>
          </p:cNvPr>
          <p:cNvSpPr txBox="1">
            <a:spLocks noGrp="1" noChangeArrowheads="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gn="r" eaLnBrk="1" latinLnBrk="0" hangingPunct="1">
              <a:spcBef>
                <a:spcPct val="0"/>
              </a:spcBef>
              <a:buClrTx/>
              <a:buSzTx/>
              <a:buFontTx/>
              <a:buNone/>
            </a:pPr>
            <a:fld id="{B129C59D-C5C8-914B-80BE-1D67E54BB9F2}" type="slidenum">
              <a:rPr kumimoji="0" lang="en-US" altLang="ko-KR" sz="1000" u="none">
                <a:solidFill>
                  <a:schemeClr val="tx2"/>
                </a:solidFill>
                <a:latin typeface="Tahoma" panose="020B0604030504040204" pitchFamily="34" charset="0"/>
                <a:cs typeface="Times New Roman (Hebrew)" panose="02020603050405020304" pitchFamily="18" charset="0"/>
              </a:rPr>
              <a:pPr algn="r" eaLnBrk="1" latinLnBrk="0" hangingPunct="1">
                <a:spcBef>
                  <a:spcPct val="0"/>
                </a:spcBef>
                <a:buClrTx/>
                <a:buSzTx/>
                <a:buFontTx/>
                <a:buNone/>
              </a:pPr>
              <a:t>53</a:t>
            </a:fld>
            <a:endParaRPr kumimoji="0" lang="en-US" altLang="ko-KR" sz="1000" u="none">
              <a:solidFill>
                <a:schemeClr val="tx2"/>
              </a:solidFill>
              <a:latin typeface="Tahoma" panose="020B0604030504040204" pitchFamily="34" charset="0"/>
              <a:cs typeface="Times New Roman (Hebrew)" panose="02020603050405020304" pitchFamily="18" charset="0"/>
            </a:endParaRPr>
          </a:p>
        </p:txBody>
      </p:sp>
      <p:pic>
        <p:nvPicPr>
          <p:cNvPr id="35844" name="Picture 5">
            <a:extLst>
              <a:ext uri="{FF2B5EF4-FFF2-40B4-BE49-F238E27FC236}">
                <a16:creationId xmlns:a16="http://schemas.microsoft.com/office/drawing/2014/main" id="{A6E8A360-8FC8-FF4F-A791-D9DC4A0624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513" y="4437063"/>
            <a:ext cx="4464050" cy="425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8612" name="Rectangle 2">
            <a:extLst>
              <a:ext uri="{FF2B5EF4-FFF2-40B4-BE49-F238E27FC236}">
                <a16:creationId xmlns:a16="http://schemas.microsoft.com/office/drawing/2014/main" id="{5F75CDC6-79B3-0E41-BF65-8FB5FA787D9B}"/>
              </a:ext>
            </a:extLst>
          </p:cNvPr>
          <p:cNvSpPr>
            <a:spLocks noChangeArrowheads="1"/>
          </p:cNvSpPr>
          <p:nvPr/>
        </p:nvSpPr>
        <p:spPr bwMode="auto">
          <a:xfrm>
            <a:off x="1000125" y="0"/>
            <a:ext cx="80152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spcBef>
                <a:spcPct val="0"/>
              </a:spcBef>
              <a:buClrTx/>
              <a:buSzTx/>
              <a:buFontTx/>
              <a:buNone/>
            </a:pPr>
            <a:r>
              <a:rPr kumimoji="0" lang="en-AU" altLang="ko-KR" sz="4000" u="none">
                <a:solidFill>
                  <a:srgbClr val="333399"/>
                </a:solidFill>
                <a:latin typeface="Tahoma" panose="020B0604030504040204" pitchFamily="34" charset="0"/>
                <a:ea typeface="굴림" panose="020B0600000101010101" pitchFamily="34" charset="-127"/>
                <a:cs typeface="Tahoma" panose="020B0604030504040204" pitchFamily="34" charset="0"/>
              </a:rPr>
              <a:t>Authenticator</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3">
            <a:extLst>
              <a:ext uri="{FF2B5EF4-FFF2-40B4-BE49-F238E27FC236}">
                <a16:creationId xmlns:a16="http://schemas.microsoft.com/office/drawing/2014/main" id="{0611115A-880F-334E-BB2D-2BA2B3C40B7F}"/>
              </a:ext>
            </a:extLst>
          </p:cNvPr>
          <p:cNvSpPr>
            <a:spLocks noGrp="1"/>
          </p:cNvSpPr>
          <p:nvPr>
            <p:ph type="body" idx="4294967295"/>
          </p:nvPr>
        </p:nvSpPr>
        <p:spPr/>
        <p:txBody>
          <a:bodyPr/>
          <a:lstStyle/>
          <a:p>
            <a:pPr marL="609600" indent="-609600">
              <a:buSzPct val="125000"/>
              <a:buFontTx/>
              <a:buChar char="•"/>
            </a:pPr>
            <a:r>
              <a:rPr lang="en-US" altLang="ko-KR" sz="2800">
                <a:ea typeface="굴림" panose="020B0600000101010101" pitchFamily="34" charset="-127"/>
              </a:rPr>
              <a:t>Tickets have a finite lifetime.</a:t>
            </a:r>
          </a:p>
          <a:p>
            <a:pPr marL="609600" indent="-609600">
              <a:buSzPct val="125000"/>
              <a:buFontTx/>
              <a:buChar char="•"/>
            </a:pPr>
            <a:r>
              <a:rPr lang="en-US" altLang="ko-KR" sz="2800">
                <a:ea typeface="굴림" panose="020B0600000101010101" pitchFamily="34" charset="-127"/>
              </a:rPr>
              <a:t>Authenticators are only used once (new connection to a server).</a:t>
            </a:r>
          </a:p>
          <a:p>
            <a:pPr marL="609600" indent="-609600">
              <a:buSzPct val="125000"/>
              <a:buFontTx/>
              <a:buChar char="•"/>
            </a:pPr>
            <a:r>
              <a:rPr lang="en-US" altLang="ko-KR" sz="2800">
                <a:ea typeface="굴림" panose="020B0600000101010101" pitchFamily="34" charset="-127"/>
              </a:rPr>
              <a:t>Authenticators expire fast !</a:t>
            </a:r>
          </a:p>
          <a:p>
            <a:pPr marL="609600" indent="-609600">
              <a:buSzPct val="125000"/>
              <a:buFontTx/>
              <a:buChar char="•"/>
            </a:pPr>
            <a:r>
              <a:rPr lang="en-US" altLang="ko-KR" sz="2800">
                <a:ea typeface="굴림" panose="020B0600000101010101" pitchFamily="34" charset="-127"/>
              </a:rPr>
              <a:t>Server maintains list of authenticators (prevent stolen authenticators).</a:t>
            </a:r>
          </a:p>
          <a:p>
            <a:pPr marL="609600" indent="-609600">
              <a:buSzPct val="125000"/>
              <a:buFontTx/>
              <a:buChar char="•"/>
            </a:pPr>
            <a:r>
              <a:rPr lang="en-US" altLang="ko-KR" sz="2800">
                <a:ea typeface="굴림" panose="020B0600000101010101" pitchFamily="34" charset="-127"/>
              </a:rPr>
              <a:t>There is a lot more to Kerberos!!!</a:t>
            </a:r>
          </a:p>
        </p:txBody>
      </p:sp>
      <p:sp>
        <p:nvSpPr>
          <p:cNvPr id="70658" name="Rectangle 13">
            <a:extLst>
              <a:ext uri="{FF2B5EF4-FFF2-40B4-BE49-F238E27FC236}">
                <a16:creationId xmlns:a16="http://schemas.microsoft.com/office/drawing/2014/main" id="{71291DD7-5F54-4F41-9528-5E677A097551}"/>
              </a:ext>
            </a:extLst>
          </p:cNvPr>
          <p:cNvSpPr txBox="1">
            <a:spLocks noGrp="1" noChangeArrowheads="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gn="r" eaLnBrk="1" latinLnBrk="0" hangingPunct="1">
              <a:spcBef>
                <a:spcPct val="0"/>
              </a:spcBef>
              <a:buClrTx/>
              <a:buSzTx/>
              <a:buFontTx/>
              <a:buNone/>
            </a:pPr>
            <a:fld id="{0198EBD4-BDC8-8349-B36C-819C6C18EA24}" type="slidenum">
              <a:rPr kumimoji="0" lang="en-US" altLang="ko-KR" sz="1000" u="none">
                <a:solidFill>
                  <a:schemeClr val="tx2"/>
                </a:solidFill>
                <a:latin typeface="Tahoma" panose="020B0604030504040204" pitchFamily="34" charset="0"/>
                <a:cs typeface="Times New Roman (Hebrew)" panose="02020603050405020304" pitchFamily="18" charset="0"/>
              </a:rPr>
              <a:pPr algn="r" eaLnBrk="1" latinLnBrk="0" hangingPunct="1">
                <a:spcBef>
                  <a:spcPct val="0"/>
                </a:spcBef>
                <a:buClrTx/>
                <a:buSzTx/>
                <a:buFontTx/>
                <a:buNone/>
              </a:pPr>
              <a:t>54</a:t>
            </a:fld>
            <a:endParaRPr kumimoji="0" lang="en-US" altLang="ko-KR" sz="1000" u="none">
              <a:solidFill>
                <a:schemeClr val="tx2"/>
              </a:solidFill>
              <a:latin typeface="Tahoma" panose="020B0604030504040204" pitchFamily="34" charset="0"/>
              <a:cs typeface="Times New Roman (Hebrew)" panose="02020603050405020304" pitchFamily="18" charset="0"/>
            </a:endParaRPr>
          </a:p>
        </p:txBody>
      </p:sp>
      <p:sp>
        <p:nvSpPr>
          <p:cNvPr id="70659" name="Rectangle 2">
            <a:extLst>
              <a:ext uri="{FF2B5EF4-FFF2-40B4-BE49-F238E27FC236}">
                <a16:creationId xmlns:a16="http://schemas.microsoft.com/office/drawing/2014/main" id="{3C796BD4-07F2-DA49-A941-5BE2B4941979}"/>
              </a:ext>
            </a:extLst>
          </p:cNvPr>
          <p:cNvSpPr>
            <a:spLocks noChangeArrowheads="1"/>
          </p:cNvSpPr>
          <p:nvPr/>
        </p:nvSpPr>
        <p:spPr bwMode="auto">
          <a:xfrm>
            <a:off x="1000125" y="0"/>
            <a:ext cx="80152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spcBef>
                <a:spcPct val="0"/>
              </a:spcBef>
              <a:buClrTx/>
              <a:buSzTx/>
              <a:buFontTx/>
              <a:buNone/>
            </a:pPr>
            <a:r>
              <a:rPr kumimoji="0" lang="en-AU" altLang="ko-KR" sz="4000" u="none">
                <a:solidFill>
                  <a:srgbClr val="333399"/>
                </a:solidFill>
                <a:latin typeface="Tahoma" panose="020B0604030504040204" pitchFamily="34" charset="0"/>
                <a:ea typeface="굴림" panose="020B0600000101010101" pitchFamily="34" charset="-127"/>
                <a:cs typeface="Tahoma" panose="020B0604030504040204" pitchFamily="34" charset="0"/>
              </a:rPr>
              <a:t>Kerberos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3">
            <a:extLst>
              <a:ext uri="{FF2B5EF4-FFF2-40B4-BE49-F238E27FC236}">
                <a16:creationId xmlns:a16="http://schemas.microsoft.com/office/drawing/2014/main" id="{07981142-C435-2A44-8CFD-3C27B502575B}"/>
              </a:ext>
            </a:extLst>
          </p:cNvPr>
          <p:cNvSpPr>
            <a:spLocks noGrp="1"/>
          </p:cNvSpPr>
          <p:nvPr>
            <p:ph type="body" idx="4294967295"/>
          </p:nvPr>
        </p:nvSpPr>
        <p:spPr/>
        <p:txBody>
          <a:bodyPr/>
          <a:lstStyle/>
          <a:p>
            <a:pPr latinLnBrk="0"/>
            <a:r>
              <a:rPr lang="en-US" altLang="ko-KR"/>
              <a:t>developed in mid 1990’s</a:t>
            </a:r>
          </a:p>
          <a:p>
            <a:pPr latinLnBrk="0"/>
            <a:r>
              <a:rPr lang="en-US" altLang="ko-KR"/>
              <a:t>specified as Internet standard RFC 1510</a:t>
            </a:r>
            <a:endParaRPr lang="en-AU" altLang="ko-KR">
              <a:ea typeface="굴림" panose="020B0600000101010101" pitchFamily="34" charset="-127"/>
            </a:endParaRPr>
          </a:p>
          <a:p>
            <a:pPr latinLnBrk="0"/>
            <a:r>
              <a:rPr lang="en-US" altLang="ko-KR"/>
              <a:t>provides improvements over v4</a:t>
            </a:r>
          </a:p>
          <a:p>
            <a:pPr lvl="1" latinLnBrk="0"/>
            <a:r>
              <a:rPr lang="en-US">
                <a:solidFill>
                  <a:srgbClr val="0000CC"/>
                </a:solidFill>
                <a:ea typeface="맑은 고딕" panose="020B0503020000020004" pitchFamily="34" charset="-127"/>
              </a:rPr>
              <a:t>addresses environmental shortcomings</a:t>
            </a:r>
          </a:p>
          <a:p>
            <a:pPr lvl="2" latinLnBrk="0"/>
            <a:r>
              <a:rPr lang="en-US">
                <a:ea typeface="맑은 고딕" panose="020B0503020000020004" pitchFamily="34" charset="-127"/>
              </a:rPr>
              <a:t>encryption alg, network protocol, byte order, ticket lifetime, authentication forwarding, interrealm auth</a:t>
            </a:r>
          </a:p>
          <a:p>
            <a:pPr lvl="1" latinLnBrk="0"/>
            <a:r>
              <a:rPr lang="en-US">
                <a:solidFill>
                  <a:srgbClr val="0000CC"/>
                </a:solidFill>
                <a:ea typeface="맑은 고딕" panose="020B0503020000020004" pitchFamily="34" charset="-127"/>
              </a:rPr>
              <a:t>and technical deficiencies</a:t>
            </a:r>
            <a:r>
              <a:rPr lang="en-US" altLang="ko-KR">
                <a:solidFill>
                  <a:srgbClr val="0000CC"/>
                </a:solidFill>
              </a:rPr>
              <a:t> of Kerberos v.4 as shown below:</a:t>
            </a:r>
            <a:endParaRPr>
              <a:solidFill>
                <a:srgbClr val="0000CC"/>
              </a:solidFill>
              <a:ea typeface="맑은 고딕" panose="020B0503020000020004" pitchFamily="34" charset="-127"/>
            </a:endParaRPr>
          </a:p>
          <a:p>
            <a:pPr lvl="2" latinLnBrk="0"/>
            <a:r>
              <a:rPr lang="en-US">
                <a:ea typeface="맑은 고딕" panose="020B0503020000020004" pitchFamily="34" charset="-127"/>
              </a:rPr>
              <a:t>double encryption, non-std mode of use, session keys, password attacks</a:t>
            </a:r>
          </a:p>
        </p:txBody>
      </p:sp>
      <p:sp>
        <p:nvSpPr>
          <p:cNvPr id="72706" name="Rectangle 13">
            <a:extLst>
              <a:ext uri="{FF2B5EF4-FFF2-40B4-BE49-F238E27FC236}">
                <a16:creationId xmlns:a16="http://schemas.microsoft.com/office/drawing/2014/main" id="{ECB619D1-5192-F84F-B1F8-EFFD444EAE2C}"/>
              </a:ext>
            </a:extLst>
          </p:cNvPr>
          <p:cNvSpPr txBox="1">
            <a:spLocks noGrp="1" noChangeArrowheads="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gn="r" eaLnBrk="1" latinLnBrk="0" hangingPunct="1">
              <a:spcBef>
                <a:spcPct val="0"/>
              </a:spcBef>
              <a:buClrTx/>
              <a:buSzTx/>
              <a:buFontTx/>
              <a:buNone/>
            </a:pPr>
            <a:fld id="{4AE41010-1DAA-724C-A9E4-D8C856BC9F48}" type="slidenum">
              <a:rPr kumimoji="0" lang="en-US" altLang="ko-KR" sz="1000" u="none">
                <a:solidFill>
                  <a:schemeClr val="tx2"/>
                </a:solidFill>
                <a:latin typeface="Tahoma" panose="020B0604030504040204" pitchFamily="34" charset="0"/>
                <a:cs typeface="Times New Roman (Hebrew)" panose="02020603050405020304" pitchFamily="18" charset="0"/>
              </a:rPr>
              <a:pPr algn="r" eaLnBrk="1" latinLnBrk="0" hangingPunct="1">
                <a:spcBef>
                  <a:spcPct val="0"/>
                </a:spcBef>
                <a:buClrTx/>
                <a:buSzTx/>
                <a:buFontTx/>
                <a:buNone/>
              </a:pPr>
              <a:t>55</a:t>
            </a:fld>
            <a:endParaRPr kumimoji="0" lang="en-US" altLang="ko-KR" sz="1000" u="none">
              <a:solidFill>
                <a:schemeClr val="tx2"/>
              </a:solidFill>
              <a:latin typeface="Tahoma" panose="020B0604030504040204" pitchFamily="34" charset="0"/>
              <a:cs typeface="Times New Roman (Hebrew)" panose="02020603050405020304" pitchFamily="18" charset="0"/>
            </a:endParaRPr>
          </a:p>
        </p:txBody>
      </p:sp>
      <p:sp>
        <p:nvSpPr>
          <p:cNvPr id="72707" name="Rectangle 2">
            <a:extLst>
              <a:ext uri="{FF2B5EF4-FFF2-40B4-BE49-F238E27FC236}">
                <a16:creationId xmlns:a16="http://schemas.microsoft.com/office/drawing/2014/main" id="{92AAABA2-9779-8642-805F-208CA68DBF0D}"/>
              </a:ext>
            </a:extLst>
          </p:cNvPr>
          <p:cNvSpPr>
            <a:spLocks noChangeArrowheads="1"/>
          </p:cNvSpPr>
          <p:nvPr/>
        </p:nvSpPr>
        <p:spPr bwMode="auto">
          <a:xfrm>
            <a:off x="1000125" y="0"/>
            <a:ext cx="80152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spcBef>
                <a:spcPct val="0"/>
              </a:spcBef>
              <a:buClrTx/>
              <a:buSzTx/>
              <a:buFontTx/>
              <a:buNone/>
            </a:pPr>
            <a:r>
              <a:rPr kumimoji="0" lang="en-AU" altLang="ko-KR" sz="4000" u="none">
                <a:solidFill>
                  <a:srgbClr val="333399"/>
                </a:solidFill>
                <a:latin typeface="Tahoma" panose="020B0604030504040204" pitchFamily="34" charset="0"/>
                <a:ea typeface="굴림" panose="020B0600000101010101" pitchFamily="34" charset="-127"/>
                <a:cs typeface="Tahoma" panose="020B0604030504040204" pitchFamily="34" charset="0"/>
              </a:rPr>
              <a:t>Kerberos version 5</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3">
            <a:extLst>
              <a:ext uri="{FF2B5EF4-FFF2-40B4-BE49-F238E27FC236}">
                <a16:creationId xmlns:a16="http://schemas.microsoft.com/office/drawing/2014/main" id="{CF7C7368-31C9-9844-9124-6865E1FF3C2A}"/>
              </a:ext>
            </a:extLst>
          </p:cNvPr>
          <p:cNvSpPr>
            <a:spLocks noGrp="1"/>
          </p:cNvSpPr>
          <p:nvPr>
            <p:ph type="body" sz="half" idx="4294967295"/>
          </p:nvPr>
        </p:nvSpPr>
        <p:spPr>
          <a:xfrm>
            <a:off x="457200" y="1219200"/>
            <a:ext cx="4124325" cy="5138738"/>
          </a:xfrm>
        </p:spPr>
        <p:txBody>
          <a:bodyPr/>
          <a:lstStyle/>
          <a:p>
            <a:r>
              <a:rPr lang="en-US" altLang="ko-KR" sz="2800"/>
              <a:t> </a:t>
            </a:r>
          </a:p>
        </p:txBody>
      </p:sp>
      <p:sp>
        <p:nvSpPr>
          <p:cNvPr id="74754" name="Rectangle 13">
            <a:extLst>
              <a:ext uri="{FF2B5EF4-FFF2-40B4-BE49-F238E27FC236}">
                <a16:creationId xmlns:a16="http://schemas.microsoft.com/office/drawing/2014/main" id="{C1255678-FEFB-8245-B7F2-1D0349DC074D}"/>
              </a:ext>
            </a:extLst>
          </p:cNvPr>
          <p:cNvSpPr txBox="1">
            <a:spLocks noGrp="1" noChangeArrowheads="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gn="r" eaLnBrk="1" latinLnBrk="0" hangingPunct="1">
              <a:spcBef>
                <a:spcPct val="0"/>
              </a:spcBef>
              <a:buClrTx/>
              <a:buSzTx/>
              <a:buFontTx/>
              <a:buNone/>
            </a:pPr>
            <a:fld id="{01A48286-A813-FA4E-B8FC-96ABDCD6011E}" type="slidenum">
              <a:rPr kumimoji="0" lang="en-US" altLang="ko-KR" sz="1000" u="none">
                <a:solidFill>
                  <a:schemeClr val="tx2"/>
                </a:solidFill>
                <a:latin typeface="Tahoma" panose="020B0604030504040204" pitchFamily="34" charset="0"/>
                <a:cs typeface="Times New Roman (Hebrew)" panose="02020603050405020304" pitchFamily="18" charset="0"/>
              </a:rPr>
              <a:pPr algn="r" eaLnBrk="1" latinLnBrk="0" hangingPunct="1">
                <a:spcBef>
                  <a:spcPct val="0"/>
                </a:spcBef>
                <a:buClrTx/>
                <a:buSzTx/>
                <a:buFontTx/>
                <a:buNone/>
              </a:pPr>
              <a:t>56</a:t>
            </a:fld>
            <a:endParaRPr kumimoji="0" lang="en-US" altLang="ko-KR" sz="1000" u="none">
              <a:solidFill>
                <a:schemeClr val="tx2"/>
              </a:solidFill>
              <a:latin typeface="Tahoma" panose="020B0604030504040204" pitchFamily="34" charset="0"/>
              <a:cs typeface="Times New Roman (Hebrew)" panose="02020603050405020304" pitchFamily="18" charset="0"/>
            </a:endParaRPr>
          </a:p>
        </p:txBody>
      </p:sp>
      <p:graphicFrame>
        <p:nvGraphicFramePr>
          <p:cNvPr id="189445" name="Group 5">
            <a:extLst>
              <a:ext uri="{FF2B5EF4-FFF2-40B4-BE49-F238E27FC236}">
                <a16:creationId xmlns:a16="http://schemas.microsoft.com/office/drawing/2014/main" id="{29BFFFC3-AEB3-6344-8686-BFA9A213F9FD}"/>
              </a:ext>
            </a:extLst>
          </p:cNvPr>
          <p:cNvGraphicFramePr>
            <a:graphicFrameLocks noGrp="1"/>
          </p:cNvGraphicFramePr>
          <p:nvPr/>
        </p:nvGraphicFramePr>
        <p:xfrm>
          <a:off x="827088" y="1412875"/>
          <a:ext cx="7239000" cy="4614867"/>
        </p:xfrm>
        <a:graphic>
          <a:graphicData uri="http://schemas.openxmlformats.org/drawingml/2006/table">
            <a:tbl>
              <a:tblPr/>
              <a:tblGrid>
                <a:gridCol w="4071937">
                  <a:extLst>
                    <a:ext uri="{9D8B030D-6E8A-4147-A177-3AD203B41FA5}">
                      <a16:colId xmlns:a16="http://schemas.microsoft.com/office/drawing/2014/main" val="20000"/>
                    </a:ext>
                  </a:extLst>
                </a:gridCol>
                <a:gridCol w="3167063">
                  <a:extLst>
                    <a:ext uri="{9D8B030D-6E8A-4147-A177-3AD203B41FA5}">
                      <a16:colId xmlns:a16="http://schemas.microsoft.com/office/drawing/2014/main" val="20001"/>
                    </a:ext>
                  </a:extLst>
                </a:gridCol>
              </a:tblGrid>
              <a:tr h="1353579">
                <a:tc>
                  <a:txBody>
                    <a:bodyPr/>
                    <a:lstStyle/>
                    <a:p>
                      <a:pPr marL="0" marR="0" lvl="0" indent="0" algn="l" defTabSz="914400" rtl="0" eaLnBrk="0" fontAlgn="base" latinLnBrk="1" hangingPunct="0">
                        <a:lnSpc>
                          <a:spcPct val="100000"/>
                        </a:lnSpc>
                        <a:spcBef>
                          <a:spcPts val="600"/>
                        </a:spcBef>
                        <a:spcAft>
                          <a:spcPct val="0"/>
                        </a:spcAft>
                        <a:buClr>
                          <a:srgbClr val="081DE8"/>
                        </a:buClr>
                        <a:buSzPct val="76000"/>
                        <a:buFontTx/>
                        <a:buNone/>
                        <a:tabLst/>
                      </a:pPr>
                      <a:r>
                        <a:rPr kumimoji="0" lang="en-US" altLang="ko-KR" sz="2400" b="0" i="0" u="none" strike="noStrike" cap="none" normalizeH="0" baseline="0">
                          <a:ln>
                            <a:noFill/>
                          </a:ln>
                          <a:solidFill>
                            <a:schemeClr val="tx1"/>
                          </a:solidFill>
                          <a:effectLst/>
                          <a:latin typeface="Gill Sans MT" pitchFamily="34" charset="0"/>
                          <a:ea typeface="굴림" pitchFamily="50" charset="-127"/>
                        </a:rPr>
                        <a:t>If TGT stolen, can be used to access network services.</a:t>
                      </a:r>
                    </a:p>
                  </a:txBody>
                  <a:tcPr marT="45702" marB="45702"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0" fontAlgn="base" latinLnBrk="1" hangingPunct="0">
                        <a:lnSpc>
                          <a:spcPct val="100000"/>
                        </a:lnSpc>
                        <a:spcBef>
                          <a:spcPts val="600"/>
                        </a:spcBef>
                        <a:spcAft>
                          <a:spcPct val="0"/>
                        </a:spcAft>
                        <a:buClr>
                          <a:srgbClr val="081DE8"/>
                        </a:buClr>
                        <a:buSzPct val="76000"/>
                        <a:buFontTx/>
                        <a:buNone/>
                        <a:tabLst/>
                      </a:pPr>
                      <a:r>
                        <a:rPr kumimoji="0" lang="en-US" altLang="ko-KR" sz="2400" b="0" i="0" u="none" strike="noStrike" cap="none" normalizeH="0" baseline="0">
                          <a:ln>
                            <a:noFill/>
                          </a:ln>
                          <a:solidFill>
                            <a:schemeClr val="tx1"/>
                          </a:solidFill>
                          <a:effectLst/>
                          <a:latin typeface="Gill Sans MT" pitchFamily="34" charset="0"/>
                          <a:ea typeface="굴림" pitchFamily="50" charset="-127"/>
                        </a:rPr>
                        <a:t>Only a problem until ticket expires in a few hours.</a:t>
                      </a:r>
                    </a:p>
                  </a:txBody>
                  <a:tcPr marT="45702" marB="45702"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1554442">
                <a:tc>
                  <a:txBody>
                    <a:bodyPr/>
                    <a:lstStyle/>
                    <a:p>
                      <a:pPr marL="0" marR="0" lvl="0" indent="0" algn="l" defTabSz="914400" rtl="0" eaLnBrk="0" fontAlgn="base" latinLnBrk="1" hangingPunct="0">
                        <a:lnSpc>
                          <a:spcPct val="100000"/>
                        </a:lnSpc>
                        <a:spcBef>
                          <a:spcPts val="600"/>
                        </a:spcBef>
                        <a:spcAft>
                          <a:spcPct val="0"/>
                        </a:spcAft>
                        <a:buClr>
                          <a:srgbClr val="081DE8"/>
                        </a:buClr>
                        <a:buSzPct val="76000"/>
                        <a:buFontTx/>
                        <a:buNone/>
                        <a:tabLst/>
                      </a:pPr>
                      <a:r>
                        <a:rPr kumimoji="0" lang="ko-KR" altLang="en-US" sz="2400" b="0" i="0" u="none" strike="noStrike" cap="none" normalizeH="0" baseline="0">
                          <a:ln>
                            <a:noFill/>
                          </a:ln>
                          <a:solidFill>
                            <a:schemeClr val="tx1"/>
                          </a:solidFill>
                          <a:effectLst/>
                          <a:latin typeface="Gill Sans MT" pitchFamily="34" charset="0"/>
                          <a:ea typeface="굴림" pitchFamily="50" charset="-127"/>
                        </a:rPr>
                        <a:t/>
                      </a:r>
                      <a:br>
                        <a:rPr kumimoji="0" lang="ko-KR" altLang="en-US" sz="2400" b="0" i="0" u="none" strike="noStrike" cap="none" normalizeH="0" baseline="0">
                          <a:ln>
                            <a:noFill/>
                          </a:ln>
                          <a:solidFill>
                            <a:schemeClr val="tx1"/>
                          </a:solidFill>
                          <a:effectLst/>
                          <a:latin typeface="Gill Sans MT" pitchFamily="34" charset="0"/>
                          <a:ea typeface="굴림" pitchFamily="50" charset="-127"/>
                        </a:rPr>
                      </a:br>
                      <a:r>
                        <a:rPr kumimoji="0" lang="en-US" altLang="ko-KR" sz="2400" b="0" i="0" u="none" strike="noStrike" cap="none" normalizeH="0" baseline="0">
                          <a:ln>
                            <a:noFill/>
                          </a:ln>
                          <a:solidFill>
                            <a:schemeClr val="tx1"/>
                          </a:solidFill>
                          <a:effectLst/>
                          <a:latin typeface="Gill Sans MT" pitchFamily="34" charset="0"/>
                          <a:ea typeface="굴림" pitchFamily="50" charset="-127"/>
                        </a:rPr>
                        <a:t>Subject to dictionary attack.</a:t>
                      </a:r>
                    </a:p>
                  </a:txBody>
                  <a:tcPr marT="45702" marB="45702"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1" hangingPunct="0">
                        <a:lnSpc>
                          <a:spcPct val="100000"/>
                        </a:lnSpc>
                        <a:spcBef>
                          <a:spcPts val="600"/>
                        </a:spcBef>
                        <a:spcAft>
                          <a:spcPct val="0"/>
                        </a:spcAft>
                        <a:buClr>
                          <a:srgbClr val="081DE8"/>
                        </a:buClr>
                        <a:buSzPct val="76000"/>
                        <a:buFontTx/>
                        <a:buNone/>
                        <a:tabLst/>
                      </a:pPr>
                      <a:r>
                        <a:rPr kumimoji="0" lang="ko-KR" altLang="en-US" sz="2400" b="0" i="0" u="none" strike="noStrike" cap="none" normalizeH="0" baseline="0">
                          <a:ln>
                            <a:noFill/>
                          </a:ln>
                          <a:solidFill>
                            <a:schemeClr val="tx1"/>
                          </a:solidFill>
                          <a:effectLst/>
                          <a:latin typeface="Gill Sans MT" pitchFamily="34" charset="0"/>
                          <a:ea typeface="굴림" pitchFamily="50" charset="-127"/>
                        </a:rPr>
                        <a:t/>
                      </a:r>
                      <a:br>
                        <a:rPr kumimoji="0" lang="ko-KR" altLang="en-US" sz="2400" b="0" i="0" u="none" strike="noStrike" cap="none" normalizeH="0" baseline="0">
                          <a:ln>
                            <a:noFill/>
                          </a:ln>
                          <a:solidFill>
                            <a:schemeClr val="tx1"/>
                          </a:solidFill>
                          <a:effectLst/>
                          <a:latin typeface="Gill Sans MT" pitchFamily="34" charset="0"/>
                          <a:ea typeface="굴림" pitchFamily="50" charset="-127"/>
                        </a:rPr>
                      </a:br>
                      <a:r>
                        <a:rPr kumimoji="0" lang="en-US" altLang="ko-KR" sz="2400" b="0" i="0" u="none" strike="noStrike" cap="none" normalizeH="0" baseline="0">
                          <a:ln>
                            <a:noFill/>
                          </a:ln>
                          <a:solidFill>
                            <a:schemeClr val="tx1"/>
                          </a:solidFill>
                          <a:effectLst/>
                          <a:latin typeface="Gill Sans MT" pitchFamily="34" charset="0"/>
                          <a:ea typeface="굴림" pitchFamily="50" charset="-127"/>
                        </a:rPr>
                        <a:t>Timestamps require hacker to guess in 5 minutes.</a:t>
                      </a:r>
                    </a:p>
                  </a:txBody>
                  <a:tcPr marT="45702" marB="45702"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1706842">
                <a:tc>
                  <a:txBody>
                    <a:bodyPr/>
                    <a:lstStyle/>
                    <a:p>
                      <a:pPr marL="0" marR="0" lvl="0" indent="0" algn="l" defTabSz="914400" rtl="0" eaLnBrk="0" fontAlgn="base" latinLnBrk="1" hangingPunct="0">
                        <a:lnSpc>
                          <a:spcPct val="100000"/>
                        </a:lnSpc>
                        <a:spcBef>
                          <a:spcPts val="600"/>
                        </a:spcBef>
                        <a:spcAft>
                          <a:spcPct val="0"/>
                        </a:spcAft>
                        <a:buClr>
                          <a:srgbClr val="081DE8"/>
                        </a:buClr>
                        <a:buSzPct val="76000"/>
                        <a:buFontTx/>
                        <a:buNone/>
                        <a:tabLst/>
                      </a:pPr>
                      <a:endParaRPr kumimoji="0" lang="ko-KR" altLang="en-US" sz="2400" b="0" i="0" u="none" strike="noStrike" cap="none" normalizeH="0" baseline="0">
                        <a:ln>
                          <a:noFill/>
                        </a:ln>
                        <a:solidFill>
                          <a:schemeClr val="tx1"/>
                        </a:solidFill>
                        <a:effectLst/>
                        <a:latin typeface="Gill Sans MT" pitchFamily="34" charset="0"/>
                        <a:ea typeface="굴림" pitchFamily="50" charset="-127"/>
                      </a:endParaRPr>
                    </a:p>
                    <a:p>
                      <a:pPr marL="0" marR="0" lvl="0" indent="0" algn="l" defTabSz="914400" rtl="0" eaLnBrk="0" fontAlgn="base" latinLnBrk="1" hangingPunct="0">
                        <a:lnSpc>
                          <a:spcPct val="100000"/>
                        </a:lnSpc>
                        <a:spcBef>
                          <a:spcPts val="600"/>
                        </a:spcBef>
                        <a:spcAft>
                          <a:spcPct val="0"/>
                        </a:spcAft>
                        <a:buClr>
                          <a:srgbClr val="081DE8"/>
                        </a:buClr>
                        <a:buSzPct val="76000"/>
                        <a:buFontTx/>
                        <a:buNone/>
                        <a:tabLst/>
                      </a:pPr>
                      <a:r>
                        <a:rPr kumimoji="0" lang="en-US" altLang="ko-KR" sz="2400" b="0" i="0" u="none" strike="noStrike" cap="none" normalizeH="0" baseline="0">
                          <a:ln>
                            <a:noFill/>
                          </a:ln>
                          <a:solidFill>
                            <a:schemeClr val="tx1"/>
                          </a:solidFill>
                          <a:effectLst/>
                          <a:latin typeface="Gill Sans MT" pitchFamily="34" charset="0"/>
                          <a:ea typeface="굴림" pitchFamily="50" charset="-127"/>
                        </a:rPr>
                        <a:t>Very bad if Authentication Server compromised.</a:t>
                      </a:r>
                    </a:p>
                    <a:p>
                      <a:pPr marL="0" marR="0" lvl="0" indent="0" algn="l" defTabSz="914400" rtl="0" eaLnBrk="0" fontAlgn="base" latinLnBrk="1" hangingPunct="0">
                        <a:lnSpc>
                          <a:spcPct val="100000"/>
                        </a:lnSpc>
                        <a:spcBef>
                          <a:spcPts val="600"/>
                        </a:spcBef>
                        <a:spcAft>
                          <a:spcPct val="0"/>
                        </a:spcAft>
                        <a:buClr>
                          <a:srgbClr val="081DE8"/>
                        </a:buClr>
                        <a:buSzPct val="76000"/>
                        <a:buFontTx/>
                        <a:buNone/>
                        <a:tabLst/>
                      </a:pPr>
                      <a:endParaRPr kumimoji="0" lang="ko-KR" altLang="en-US" sz="2400" b="0" i="0" u="none" strike="noStrike" cap="none" normalizeH="0" baseline="0">
                        <a:ln>
                          <a:noFill/>
                        </a:ln>
                        <a:solidFill>
                          <a:schemeClr val="tx1"/>
                        </a:solidFill>
                        <a:effectLst/>
                        <a:latin typeface="Gill Sans MT" pitchFamily="34" charset="0"/>
                        <a:ea typeface="굴림" pitchFamily="50" charset="-127"/>
                      </a:endParaRPr>
                    </a:p>
                  </a:txBody>
                  <a:tcPr marT="45702" marB="45702"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0" fontAlgn="base" latinLnBrk="1" hangingPunct="0">
                        <a:lnSpc>
                          <a:spcPct val="100000"/>
                        </a:lnSpc>
                        <a:spcBef>
                          <a:spcPts val="600"/>
                        </a:spcBef>
                        <a:spcAft>
                          <a:spcPct val="0"/>
                        </a:spcAft>
                        <a:buClr>
                          <a:srgbClr val="081DE8"/>
                        </a:buClr>
                        <a:buSzPct val="76000"/>
                        <a:buFontTx/>
                        <a:buNone/>
                        <a:tabLst/>
                      </a:pPr>
                      <a:endParaRPr kumimoji="0" lang="ko-KR" altLang="en-US" sz="2400" b="0" i="0" u="none" strike="noStrike" cap="none" normalizeH="0" baseline="0">
                        <a:ln>
                          <a:noFill/>
                        </a:ln>
                        <a:solidFill>
                          <a:schemeClr val="tx1"/>
                        </a:solidFill>
                        <a:effectLst/>
                        <a:latin typeface="Gill Sans MT" pitchFamily="34" charset="0"/>
                        <a:ea typeface="굴림" pitchFamily="50" charset="-127"/>
                      </a:endParaRPr>
                    </a:p>
                    <a:p>
                      <a:pPr marL="0" marR="0" lvl="0" indent="0" algn="l" defTabSz="914400" rtl="0" eaLnBrk="0" fontAlgn="base" latinLnBrk="1" hangingPunct="0">
                        <a:lnSpc>
                          <a:spcPct val="100000"/>
                        </a:lnSpc>
                        <a:spcBef>
                          <a:spcPts val="600"/>
                        </a:spcBef>
                        <a:spcAft>
                          <a:spcPct val="0"/>
                        </a:spcAft>
                        <a:buClr>
                          <a:srgbClr val="081DE8"/>
                        </a:buClr>
                        <a:buSzPct val="76000"/>
                        <a:buFontTx/>
                        <a:buNone/>
                        <a:tabLst/>
                      </a:pPr>
                      <a:r>
                        <a:rPr kumimoji="0" lang="en-US" altLang="ko-KR" sz="2400" b="0" i="0" u="none" strike="noStrike" cap="none" normalizeH="0" baseline="0">
                          <a:ln>
                            <a:noFill/>
                          </a:ln>
                          <a:solidFill>
                            <a:schemeClr val="tx1"/>
                          </a:solidFill>
                          <a:effectLst/>
                          <a:latin typeface="Gill Sans MT" pitchFamily="34" charset="0"/>
                          <a:ea typeface="굴림" pitchFamily="50" charset="-127"/>
                        </a:rPr>
                        <a:t>Physical protection for the server.</a:t>
                      </a:r>
                    </a:p>
                  </a:txBody>
                  <a:tcPr marT="45702" marB="45702"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sp>
        <p:nvSpPr>
          <p:cNvPr id="38923" name="Line 22">
            <a:extLst>
              <a:ext uri="{FF2B5EF4-FFF2-40B4-BE49-F238E27FC236}">
                <a16:creationId xmlns:a16="http://schemas.microsoft.com/office/drawing/2014/main" id="{E85E5C2E-67DD-064E-B3C2-C551E7EE95AD}"/>
              </a:ext>
            </a:extLst>
          </p:cNvPr>
          <p:cNvSpPr>
            <a:spLocks noChangeShapeType="1"/>
          </p:cNvSpPr>
          <p:nvPr/>
        </p:nvSpPr>
        <p:spPr bwMode="auto">
          <a:xfrm>
            <a:off x="903288" y="2784475"/>
            <a:ext cx="7239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r" eaLnBrk="1" latinLnBrk="1" hangingPunct="1">
              <a:defRPr/>
            </a:pPr>
            <a:endParaRPr lang="ko-KR" altLang="en-US">
              <a:latin typeface="굴림" charset="-127"/>
              <a:ea typeface="굴림" charset="-127"/>
            </a:endParaRPr>
          </a:p>
        </p:txBody>
      </p:sp>
      <p:sp>
        <p:nvSpPr>
          <p:cNvPr id="38924" name="Line 23">
            <a:extLst>
              <a:ext uri="{FF2B5EF4-FFF2-40B4-BE49-F238E27FC236}">
                <a16:creationId xmlns:a16="http://schemas.microsoft.com/office/drawing/2014/main" id="{6964DA29-A197-F94E-8322-394402239F3A}"/>
              </a:ext>
            </a:extLst>
          </p:cNvPr>
          <p:cNvSpPr>
            <a:spLocks noChangeShapeType="1"/>
          </p:cNvSpPr>
          <p:nvPr/>
        </p:nvSpPr>
        <p:spPr bwMode="auto">
          <a:xfrm>
            <a:off x="903288" y="4537075"/>
            <a:ext cx="7162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r" eaLnBrk="1" latinLnBrk="1" hangingPunct="1">
              <a:defRPr/>
            </a:pPr>
            <a:endParaRPr lang="ko-KR" altLang="en-US">
              <a:latin typeface="굴림" charset="-127"/>
              <a:ea typeface="굴림" charset="-127"/>
            </a:endParaRPr>
          </a:p>
        </p:txBody>
      </p:sp>
      <p:sp>
        <p:nvSpPr>
          <p:cNvPr id="74764" name="Rectangle 2">
            <a:extLst>
              <a:ext uri="{FF2B5EF4-FFF2-40B4-BE49-F238E27FC236}">
                <a16:creationId xmlns:a16="http://schemas.microsoft.com/office/drawing/2014/main" id="{E86B71C3-AD2D-3C43-B75F-E443574B558E}"/>
              </a:ext>
            </a:extLst>
          </p:cNvPr>
          <p:cNvSpPr>
            <a:spLocks noChangeArrowheads="1"/>
          </p:cNvSpPr>
          <p:nvPr/>
        </p:nvSpPr>
        <p:spPr bwMode="auto">
          <a:xfrm>
            <a:off x="1000125" y="0"/>
            <a:ext cx="80152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spcBef>
                <a:spcPct val="0"/>
              </a:spcBef>
              <a:buClrTx/>
              <a:buSzTx/>
              <a:buFontTx/>
              <a:buNone/>
            </a:pPr>
            <a:r>
              <a:rPr kumimoji="0" lang="en-AU" altLang="ko-KR" sz="4000" u="none">
                <a:solidFill>
                  <a:srgbClr val="333399"/>
                </a:solidFill>
                <a:latin typeface="Tahoma" panose="020B0604030504040204" pitchFamily="34" charset="0"/>
                <a:ea typeface="굴림" panose="020B0600000101010101" pitchFamily="34" charset="-127"/>
                <a:cs typeface="Tahoma" panose="020B0604030504040204" pitchFamily="34" charset="0"/>
              </a:rPr>
              <a:t>Weaknesses &amp; Solutions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3">
            <a:extLst>
              <a:ext uri="{FF2B5EF4-FFF2-40B4-BE49-F238E27FC236}">
                <a16:creationId xmlns:a16="http://schemas.microsoft.com/office/drawing/2014/main" id="{BD5D7892-BCA3-A845-89C5-C2E01EDCA1AC}"/>
              </a:ext>
            </a:extLst>
          </p:cNvPr>
          <p:cNvSpPr>
            <a:spLocks noGrp="1"/>
          </p:cNvSpPr>
          <p:nvPr>
            <p:ph type="body" sz="half" idx="4294967295"/>
          </p:nvPr>
        </p:nvSpPr>
        <p:spPr>
          <a:xfrm>
            <a:off x="457200" y="1219200"/>
            <a:ext cx="4124325" cy="5138738"/>
          </a:xfrm>
        </p:spPr>
        <p:txBody>
          <a:bodyPr/>
          <a:lstStyle/>
          <a:p>
            <a:r>
              <a:rPr lang="en-US" altLang="ko-KR" sz="2800"/>
              <a:t> </a:t>
            </a:r>
          </a:p>
        </p:txBody>
      </p:sp>
      <p:sp>
        <p:nvSpPr>
          <p:cNvPr id="76802" name="Rectangle 13">
            <a:extLst>
              <a:ext uri="{FF2B5EF4-FFF2-40B4-BE49-F238E27FC236}">
                <a16:creationId xmlns:a16="http://schemas.microsoft.com/office/drawing/2014/main" id="{330F5B59-ABEF-9C41-9BF9-268D0AAC415F}"/>
              </a:ext>
            </a:extLst>
          </p:cNvPr>
          <p:cNvSpPr txBox="1">
            <a:spLocks noGrp="1" noChangeArrowheads="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4"/>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gn="r" eaLnBrk="1" latinLnBrk="0" hangingPunct="1">
              <a:spcBef>
                <a:spcPct val="0"/>
              </a:spcBef>
              <a:buClrTx/>
              <a:buSzTx/>
              <a:buFontTx/>
              <a:buNone/>
            </a:pPr>
            <a:fld id="{56F5017C-A93B-A140-956C-6343118E69AD}" type="slidenum">
              <a:rPr kumimoji="0" lang="en-US" altLang="ko-KR" sz="1000" u="none">
                <a:solidFill>
                  <a:schemeClr val="tx2"/>
                </a:solidFill>
                <a:latin typeface="Tahoma" panose="020B0604030504040204" pitchFamily="34" charset="0"/>
                <a:cs typeface="Times New Roman (Hebrew)" panose="02020603050405020304" pitchFamily="18" charset="0"/>
              </a:rPr>
              <a:pPr algn="r" eaLnBrk="1" latinLnBrk="0" hangingPunct="1">
                <a:spcBef>
                  <a:spcPct val="0"/>
                </a:spcBef>
                <a:buClrTx/>
                <a:buSzTx/>
                <a:buFontTx/>
                <a:buNone/>
              </a:pPr>
              <a:t>57</a:t>
            </a:fld>
            <a:endParaRPr kumimoji="0" lang="en-US" altLang="ko-KR" sz="1000" u="none">
              <a:solidFill>
                <a:schemeClr val="tx2"/>
              </a:solidFill>
              <a:latin typeface="Tahoma" panose="020B0604030504040204" pitchFamily="34" charset="0"/>
              <a:cs typeface="Times New Roman (Hebrew)" panose="02020603050405020304" pitchFamily="18" charset="0"/>
            </a:endParaRPr>
          </a:p>
        </p:txBody>
      </p:sp>
      <p:graphicFrame>
        <p:nvGraphicFramePr>
          <p:cNvPr id="76803" name="Object 5">
            <a:extLst>
              <a:ext uri="{FF2B5EF4-FFF2-40B4-BE49-F238E27FC236}">
                <a16:creationId xmlns:a16="http://schemas.microsoft.com/office/drawing/2014/main" id="{D8D2A427-3CD0-344A-BDC3-5D10229A28CC}"/>
              </a:ext>
            </a:extLst>
          </p:cNvPr>
          <p:cNvGraphicFramePr>
            <a:graphicFrameLocks noGrp="1" noChangeAspect="1"/>
          </p:cNvGraphicFramePr>
          <p:nvPr>
            <p:ph sz="half" idx="4294967295"/>
          </p:nvPr>
        </p:nvGraphicFramePr>
        <p:xfrm>
          <a:off x="827088" y="1268413"/>
          <a:ext cx="7775575" cy="5138737"/>
        </p:xfrm>
        <a:graphic>
          <a:graphicData uri="http://schemas.openxmlformats.org/presentationml/2006/ole">
            <mc:AlternateContent xmlns:mc="http://schemas.openxmlformats.org/markup-compatibility/2006">
              <mc:Choice xmlns:v="urn:schemas-microsoft-com:vml" Requires="v">
                <p:oleObj spid="_x0000_s76829" name="Worksheet" r:id="rId5" imgW="6197600" imgH="4114800" progId="Excel.Sheet.8">
                  <p:embed/>
                </p:oleObj>
              </mc:Choice>
              <mc:Fallback>
                <p:oleObj name="Worksheet" r:id="rId5" imgW="6197600" imgH="4114800" progId="Excel.Sheet.8">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088" y="1268413"/>
                        <a:ext cx="7775575" cy="513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6804" name="Rectangle 2">
            <a:extLst>
              <a:ext uri="{FF2B5EF4-FFF2-40B4-BE49-F238E27FC236}">
                <a16:creationId xmlns:a16="http://schemas.microsoft.com/office/drawing/2014/main" id="{6F4578B6-F035-E744-BF8B-2CFD52605EEF}"/>
              </a:ext>
            </a:extLst>
          </p:cNvPr>
          <p:cNvSpPr>
            <a:spLocks noChangeArrowheads="1"/>
          </p:cNvSpPr>
          <p:nvPr/>
        </p:nvSpPr>
        <p:spPr bwMode="auto">
          <a:xfrm>
            <a:off x="1000125" y="0"/>
            <a:ext cx="80152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4"/>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spcBef>
                <a:spcPct val="0"/>
              </a:spcBef>
              <a:buClrTx/>
              <a:buSzTx/>
              <a:buFontTx/>
              <a:buNone/>
            </a:pPr>
            <a:r>
              <a:rPr kumimoji="0" lang="en-US" altLang="ko-KR" sz="4000" u="none">
                <a:solidFill>
                  <a:srgbClr val="333399"/>
                </a:solidFill>
                <a:latin typeface="Tahoma" panose="020B0604030504040204" pitchFamily="34" charset="0"/>
                <a:ea typeface="굴림" panose="020B0600000101010101" pitchFamily="34" charset="-127"/>
                <a:cs typeface="Tahoma" panose="020B0604030504040204" pitchFamily="34" charset="0"/>
              </a:rPr>
              <a:t>SSL</a:t>
            </a:r>
            <a:r>
              <a:rPr kumimoji="0" lang="ko-KR" altLang="en-US" sz="4000" u="none">
                <a:solidFill>
                  <a:srgbClr val="333399"/>
                </a:solidFill>
                <a:latin typeface="Tahoma" panose="020B0604030504040204" pitchFamily="34" charset="0"/>
                <a:ea typeface="굴림" panose="020B0600000101010101" pitchFamily="34" charset="-127"/>
                <a:cs typeface="Tahoma" panose="020B0604030504040204" pitchFamily="34" charset="0"/>
              </a:rPr>
              <a:t> </a:t>
            </a:r>
            <a:r>
              <a:rPr kumimoji="0" lang="en-US" altLang="ko-KR" sz="4000" u="none">
                <a:solidFill>
                  <a:srgbClr val="333399"/>
                </a:solidFill>
                <a:latin typeface="Tahoma" panose="020B0604030504040204" pitchFamily="34" charset="0"/>
                <a:ea typeface="굴림" panose="020B0600000101010101" pitchFamily="34" charset="-127"/>
                <a:cs typeface="Tahoma" panose="020B0604030504040204" pitchFamily="34" charset="0"/>
              </a:rPr>
              <a:t>vs. Kerberos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3"/>
          <p:cNvSpPr>
            <a:spLocks noGrp="1" noChangeArrowheads="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Hebrew)" charset="0"/>
              </a:defRPr>
            </a:lvl1pPr>
            <a:lvl2pPr marL="742950" indent="-285750">
              <a:spcBef>
                <a:spcPct val="20000"/>
              </a:spcBef>
              <a:buClr>
                <a:schemeClr val="folHlink"/>
              </a:buClr>
              <a:buSzPct val="55000"/>
              <a:buFont typeface="Wingdings" panose="05000000000000000000" pitchFamily="2" charset="2"/>
              <a:buChar char="q"/>
              <a:defRPr sz="2800">
                <a:solidFill>
                  <a:schemeClr val="tx1"/>
                </a:solidFill>
                <a:latin typeface="Tahoma" panose="020B0604030504040204" pitchFamily="34" charset="0"/>
                <a:cs typeface="Times New Roman (Hebrew)"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Hebrew)"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Hebrew)"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9pPr>
          </a:lstStyle>
          <a:p>
            <a:pPr>
              <a:spcBef>
                <a:spcPct val="0"/>
              </a:spcBef>
              <a:buClrTx/>
              <a:buSzTx/>
              <a:buFontTx/>
              <a:buNone/>
            </a:pPr>
            <a:fld id="{427DAD9B-B8BC-4275-A373-CF42C1B6C09E}" type="slidenum">
              <a:rPr lang="en-US" altLang="ko-KR" sz="1000" smtClean="0">
                <a:ea typeface="굴림" panose="020B0600000101010101" pitchFamily="50" charset="-127"/>
              </a:rPr>
              <a:pPr>
                <a:spcBef>
                  <a:spcPct val="0"/>
                </a:spcBef>
                <a:buClrTx/>
                <a:buSzTx/>
                <a:buFontTx/>
                <a:buNone/>
              </a:pPr>
              <a:t>6</a:t>
            </a:fld>
            <a:endParaRPr lang="en-US" altLang="ko-KR" sz="1000">
              <a:ea typeface="굴림" panose="020B0600000101010101" pitchFamily="50" charset="-127"/>
            </a:endParaRPr>
          </a:p>
        </p:txBody>
      </p:sp>
      <p:sp>
        <p:nvSpPr>
          <p:cNvPr id="25603" name="Rectangle 2"/>
          <p:cNvSpPr>
            <a:spLocks noGrp="1" noChangeArrowheads="1"/>
          </p:cNvSpPr>
          <p:nvPr>
            <p:ph type="title"/>
          </p:nvPr>
        </p:nvSpPr>
        <p:spPr>
          <a:xfrm>
            <a:off x="628650" y="0"/>
            <a:ext cx="8307388" cy="714375"/>
          </a:xfrm>
        </p:spPr>
        <p:txBody>
          <a:bodyPr/>
          <a:lstStyle/>
          <a:p>
            <a:r>
              <a:rPr lang="en-AU" altLang="ko-KR">
                <a:ea typeface="굴림" panose="020B0600000101010101" pitchFamily="50" charset="-127"/>
              </a:rPr>
              <a:t>Why Public-Key Cryptography?</a:t>
            </a:r>
          </a:p>
        </p:txBody>
      </p:sp>
      <p:sp>
        <p:nvSpPr>
          <p:cNvPr id="25604" name="Rectangle 3"/>
          <p:cNvSpPr>
            <a:spLocks noGrp="1" noChangeArrowheads="1"/>
          </p:cNvSpPr>
          <p:nvPr>
            <p:ph type="body" idx="1"/>
          </p:nvPr>
        </p:nvSpPr>
        <p:spPr>
          <a:xfrm>
            <a:off x="628650" y="980728"/>
            <a:ext cx="8307387" cy="4570760"/>
          </a:xfrm>
        </p:spPr>
        <p:txBody>
          <a:bodyPr/>
          <a:lstStyle/>
          <a:p>
            <a:r>
              <a:rPr lang="en-US" altLang="ko-KR" sz="2800">
                <a:ea typeface="굴림" panose="020B0600000101010101" pitchFamily="50" charset="-127"/>
              </a:rPr>
              <a:t>developed to address two key issues:</a:t>
            </a:r>
          </a:p>
          <a:p>
            <a:pPr lvl="1"/>
            <a:r>
              <a:rPr lang="en-US" altLang="ko-KR" sz="2400" b="1">
                <a:ea typeface="굴림" panose="020B0600000101010101" pitchFamily="50" charset="-127"/>
              </a:rPr>
              <a:t>key distribution</a:t>
            </a:r>
            <a:r>
              <a:rPr lang="en-US" altLang="ko-KR" sz="2400">
                <a:ea typeface="굴림" panose="020B0600000101010101" pitchFamily="50" charset="-127"/>
              </a:rPr>
              <a:t> – how to have secure communications in general without having to trust a KDC with your key</a:t>
            </a:r>
          </a:p>
          <a:p>
            <a:pPr lvl="1"/>
            <a:r>
              <a:rPr lang="en-US" altLang="ko-KR" sz="2400" b="1">
                <a:solidFill>
                  <a:srgbClr val="FF0000"/>
                </a:solidFill>
                <a:ea typeface="굴림" panose="020B0600000101010101" pitchFamily="50" charset="-127"/>
              </a:rPr>
              <a:t>digital signatures</a:t>
            </a:r>
            <a:r>
              <a:rPr lang="en-US" altLang="ko-KR" sz="2400">
                <a:solidFill>
                  <a:srgbClr val="FF0000"/>
                </a:solidFill>
                <a:ea typeface="굴림" panose="020B0600000101010101" pitchFamily="50" charset="-127"/>
              </a:rPr>
              <a:t> </a:t>
            </a:r>
            <a:r>
              <a:rPr lang="en-US" altLang="ko-KR" sz="2400">
                <a:ea typeface="굴림" panose="020B0600000101010101" pitchFamily="50" charset="-127"/>
              </a:rPr>
              <a:t>– how to verify a message comes intact (not altered or damaged) from the claimed sender</a:t>
            </a:r>
          </a:p>
          <a:p>
            <a:pPr lvl="1"/>
            <a:endParaRPr lang="ko-KR" altLang="en-AU" sz="2400">
              <a:solidFill>
                <a:schemeClr val="folHlink"/>
              </a:solidFill>
              <a:ea typeface="굴림" panose="020B0600000101010101" pitchFamily="50" charset="-127"/>
            </a:endParaRPr>
          </a:p>
        </p:txBody>
      </p:sp>
    </p:spTree>
    <p:extLst>
      <p:ext uri="{BB962C8B-B14F-4D97-AF65-F5344CB8AC3E}">
        <p14:creationId xmlns:p14="http://schemas.microsoft.com/office/powerpoint/2010/main" val="23203216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3"/>
          <p:cNvSpPr>
            <a:spLocks noGrp="1" noChangeArrowheads="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Hebrew)" charset="0"/>
              </a:defRPr>
            </a:lvl1pPr>
            <a:lvl2pPr marL="742950" indent="-285750">
              <a:spcBef>
                <a:spcPct val="20000"/>
              </a:spcBef>
              <a:buClr>
                <a:schemeClr val="folHlink"/>
              </a:buClr>
              <a:buSzPct val="55000"/>
              <a:buFont typeface="Wingdings" panose="05000000000000000000" pitchFamily="2" charset="2"/>
              <a:buChar char="q"/>
              <a:defRPr sz="2800">
                <a:solidFill>
                  <a:schemeClr val="tx1"/>
                </a:solidFill>
                <a:latin typeface="Tahoma" panose="020B0604030504040204" pitchFamily="34" charset="0"/>
                <a:cs typeface="Times New Roman (Hebrew)"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Hebrew)"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Hebrew)"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9pPr>
          </a:lstStyle>
          <a:p>
            <a:pPr>
              <a:spcBef>
                <a:spcPct val="0"/>
              </a:spcBef>
              <a:buClrTx/>
              <a:buSzTx/>
              <a:buFontTx/>
              <a:buNone/>
            </a:pPr>
            <a:fld id="{0F5704EB-0558-49BD-88DB-1BFC4DA69D9C}" type="slidenum">
              <a:rPr lang="en-US" altLang="ko-KR" sz="1000" smtClean="0">
                <a:ea typeface="굴림" panose="020B0600000101010101" pitchFamily="50" charset="-127"/>
              </a:rPr>
              <a:pPr>
                <a:spcBef>
                  <a:spcPct val="0"/>
                </a:spcBef>
                <a:buClrTx/>
                <a:buSzTx/>
                <a:buFontTx/>
                <a:buNone/>
              </a:pPr>
              <a:t>7</a:t>
            </a:fld>
            <a:endParaRPr lang="en-US" altLang="ko-KR" sz="1000">
              <a:ea typeface="굴림" panose="020B0600000101010101" pitchFamily="50" charset="-127"/>
            </a:endParaRPr>
          </a:p>
        </p:txBody>
      </p:sp>
      <p:sp>
        <p:nvSpPr>
          <p:cNvPr id="46083" name="Rectangle 2"/>
          <p:cNvSpPr>
            <a:spLocks noGrp="1" noChangeArrowheads="1"/>
          </p:cNvSpPr>
          <p:nvPr>
            <p:ph type="title"/>
          </p:nvPr>
        </p:nvSpPr>
        <p:spPr>
          <a:xfrm>
            <a:off x="1143000" y="0"/>
            <a:ext cx="7793038" cy="666750"/>
          </a:xfrm>
        </p:spPr>
        <p:txBody>
          <a:bodyPr/>
          <a:lstStyle/>
          <a:p>
            <a:r>
              <a:rPr lang="en-US" altLang="ko-KR">
                <a:ea typeface="굴림" panose="020B0600000101010101" pitchFamily="50" charset="-127"/>
              </a:rPr>
              <a:t>RSA</a:t>
            </a:r>
            <a:endParaRPr lang="en-AU" altLang="ko-KR">
              <a:ea typeface="굴림" panose="020B0600000101010101" pitchFamily="50" charset="-127"/>
            </a:endParaRPr>
          </a:p>
        </p:txBody>
      </p:sp>
      <p:sp>
        <p:nvSpPr>
          <p:cNvPr id="46084" name="Rectangle 3"/>
          <p:cNvSpPr>
            <a:spLocks noGrp="1" noChangeArrowheads="1"/>
          </p:cNvSpPr>
          <p:nvPr>
            <p:ph type="body" idx="1"/>
          </p:nvPr>
        </p:nvSpPr>
        <p:spPr>
          <a:xfrm>
            <a:off x="447674" y="1340768"/>
            <a:ext cx="8488363" cy="4837113"/>
          </a:xfrm>
        </p:spPr>
        <p:txBody>
          <a:bodyPr/>
          <a:lstStyle/>
          <a:p>
            <a:r>
              <a:rPr lang="en-AU" altLang="ko-KR" sz="2400">
                <a:ea typeface="굴림" panose="020B0600000101010101" pitchFamily="50" charset="-127"/>
              </a:rPr>
              <a:t>by Rivest, Shamir &amp; Adleman of MIT in 1977 </a:t>
            </a:r>
          </a:p>
          <a:p>
            <a:r>
              <a:rPr lang="en-AU" altLang="ko-KR" sz="2400">
                <a:ea typeface="굴림" panose="020B0600000101010101" pitchFamily="50" charset="-127"/>
              </a:rPr>
              <a:t>best known &amp; widely used public-key scheme </a:t>
            </a:r>
          </a:p>
          <a:p>
            <a:r>
              <a:rPr lang="en-AU" altLang="ko-KR" sz="2400">
                <a:ea typeface="굴림" panose="020B0600000101010101" pitchFamily="50" charset="-127"/>
              </a:rPr>
              <a:t>based on exponentiation in a finite (Galois) field over integers modulo a prime </a:t>
            </a:r>
          </a:p>
          <a:p>
            <a:pPr lvl="1"/>
            <a:r>
              <a:rPr lang="en-AU" altLang="ko-KR" sz="2000">
                <a:solidFill>
                  <a:schemeClr val="folHlink"/>
                </a:solidFill>
                <a:ea typeface="굴림" panose="020B0600000101010101" pitchFamily="50" charset="-127"/>
              </a:rPr>
              <a:t>exponentiation takes </a:t>
            </a:r>
            <a:r>
              <a:rPr lang="en-AU" altLang="ko-KR" sz="2000">
                <a:solidFill>
                  <a:schemeClr val="folHlink"/>
                </a:solidFill>
                <a:latin typeface="Courier New" panose="02070309020205020404" pitchFamily="49" charset="0"/>
                <a:ea typeface="굴림" panose="020B0600000101010101" pitchFamily="50" charset="-127"/>
              </a:rPr>
              <a:t>O((log n)</a:t>
            </a:r>
            <a:r>
              <a:rPr lang="en-AU" altLang="ko-KR" sz="2000" baseline="30000">
                <a:solidFill>
                  <a:schemeClr val="folHlink"/>
                </a:solidFill>
                <a:latin typeface="Courier New" panose="02070309020205020404" pitchFamily="49" charset="0"/>
                <a:ea typeface="굴림" panose="020B0600000101010101" pitchFamily="50" charset="-127"/>
              </a:rPr>
              <a:t>3</a:t>
            </a:r>
            <a:r>
              <a:rPr lang="en-AU" altLang="ko-KR" sz="2000">
                <a:solidFill>
                  <a:schemeClr val="folHlink"/>
                </a:solidFill>
                <a:latin typeface="Courier New" panose="02070309020205020404" pitchFamily="49" charset="0"/>
                <a:ea typeface="굴림" panose="020B0600000101010101" pitchFamily="50" charset="-127"/>
              </a:rPr>
              <a:t>)</a:t>
            </a:r>
            <a:r>
              <a:rPr lang="en-AU" altLang="ko-KR" sz="2000">
                <a:solidFill>
                  <a:schemeClr val="folHlink"/>
                </a:solidFill>
                <a:ea typeface="굴림" panose="020B0600000101010101" pitchFamily="50" charset="-127"/>
              </a:rPr>
              <a:t> operations (easy) </a:t>
            </a:r>
          </a:p>
          <a:p>
            <a:r>
              <a:rPr lang="en-US" altLang="ko-KR" sz="2400">
                <a:ea typeface="굴림" panose="020B0600000101010101" pitchFamily="50" charset="-127"/>
              </a:rPr>
              <a:t>uses large integers (eg. 1024 bits)</a:t>
            </a:r>
            <a:endParaRPr lang="en-AU" altLang="ko-KR" sz="2400">
              <a:ea typeface="굴림" panose="020B0600000101010101" pitchFamily="50" charset="-127"/>
            </a:endParaRPr>
          </a:p>
          <a:p>
            <a:r>
              <a:rPr lang="en-AU" altLang="ko-KR" sz="2400">
                <a:ea typeface="굴림" panose="020B0600000101010101" pitchFamily="50" charset="-127"/>
              </a:rPr>
              <a:t>security due to cost of factoring large numbers </a:t>
            </a:r>
          </a:p>
          <a:p>
            <a:pPr lvl="1"/>
            <a:r>
              <a:rPr lang="en-AU" altLang="ko-KR" sz="2000">
                <a:solidFill>
                  <a:schemeClr val="folHlink"/>
                </a:solidFill>
                <a:ea typeface="굴림" panose="020B0600000101010101" pitchFamily="50" charset="-127"/>
              </a:rPr>
              <a:t>factorization takes </a:t>
            </a:r>
            <a:r>
              <a:rPr lang="en-AU" altLang="ko-KR" sz="2000">
                <a:solidFill>
                  <a:schemeClr val="folHlink"/>
                </a:solidFill>
                <a:latin typeface="Courier New" panose="02070309020205020404" pitchFamily="49" charset="0"/>
                <a:ea typeface="굴림" panose="020B0600000101010101" pitchFamily="50" charset="-127"/>
              </a:rPr>
              <a:t>O(e </a:t>
            </a:r>
            <a:r>
              <a:rPr lang="en-AU" altLang="ko-KR" sz="2000" baseline="30000">
                <a:solidFill>
                  <a:schemeClr val="folHlink"/>
                </a:solidFill>
                <a:latin typeface="Courier New" panose="02070309020205020404" pitchFamily="49" charset="0"/>
                <a:ea typeface="굴림" panose="020B0600000101010101" pitchFamily="50" charset="-127"/>
              </a:rPr>
              <a:t>log n log log n</a:t>
            </a:r>
            <a:r>
              <a:rPr lang="en-AU" altLang="ko-KR" sz="2000">
                <a:solidFill>
                  <a:schemeClr val="folHlink"/>
                </a:solidFill>
                <a:latin typeface="Courier New" panose="02070309020205020404" pitchFamily="49" charset="0"/>
                <a:ea typeface="굴림" panose="020B0600000101010101" pitchFamily="50" charset="-127"/>
              </a:rPr>
              <a:t>)</a:t>
            </a:r>
            <a:r>
              <a:rPr lang="en-AU" altLang="ko-KR" sz="2000">
                <a:solidFill>
                  <a:schemeClr val="folHlink"/>
                </a:solidFill>
                <a:ea typeface="굴림" panose="020B0600000101010101" pitchFamily="50" charset="-127"/>
              </a:rPr>
              <a:t> operations (hard)</a:t>
            </a:r>
            <a:r>
              <a:rPr lang="en-AU" altLang="ko-KR" sz="2000">
                <a:ea typeface="굴림" panose="020B0600000101010101" pitchFamily="50" charset="-127"/>
              </a:rPr>
              <a:t> </a:t>
            </a:r>
          </a:p>
        </p:txBody>
      </p:sp>
    </p:spTree>
    <p:extLst>
      <p:ext uri="{BB962C8B-B14F-4D97-AF65-F5344CB8AC3E}">
        <p14:creationId xmlns:p14="http://schemas.microsoft.com/office/powerpoint/2010/main" val="33697362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2">
            <a:extLst>
              <a:ext uri="{FF2B5EF4-FFF2-40B4-BE49-F238E27FC236}">
                <a16:creationId xmlns:a16="http://schemas.microsoft.com/office/drawing/2014/main" id="{785E6B35-BC40-4DB7-AEA8-81880C6C19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82" y="818060"/>
            <a:ext cx="9042118" cy="5112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2" name="Rectangle 13"/>
          <p:cNvSpPr>
            <a:spLocks noGrp="1" noChangeArrowheads="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Hebrew)" charset="0"/>
              </a:defRPr>
            </a:lvl1pPr>
            <a:lvl2pPr marL="742950" indent="-285750">
              <a:spcBef>
                <a:spcPct val="20000"/>
              </a:spcBef>
              <a:buClr>
                <a:schemeClr val="folHlink"/>
              </a:buClr>
              <a:buSzPct val="55000"/>
              <a:buFont typeface="Wingdings" panose="05000000000000000000" pitchFamily="2" charset="2"/>
              <a:buChar char="q"/>
              <a:defRPr sz="2800">
                <a:solidFill>
                  <a:schemeClr val="tx1"/>
                </a:solidFill>
                <a:latin typeface="Tahoma" panose="020B0604030504040204" pitchFamily="34" charset="0"/>
                <a:cs typeface="Times New Roman (Hebrew)"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Hebrew)"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Hebrew)"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9pPr>
          </a:lstStyle>
          <a:p>
            <a:pPr>
              <a:spcBef>
                <a:spcPct val="0"/>
              </a:spcBef>
              <a:buClrTx/>
              <a:buSzTx/>
              <a:buFontTx/>
              <a:buNone/>
            </a:pPr>
            <a:fld id="{0F5704EB-0558-49BD-88DB-1BFC4DA69D9C}" type="slidenum">
              <a:rPr lang="en-US" altLang="ko-KR" sz="1000" smtClean="0">
                <a:ea typeface="굴림" panose="020B0600000101010101" pitchFamily="50" charset="-127"/>
              </a:rPr>
              <a:pPr>
                <a:spcBef>
                  <a:spcPct val="0"/>
                </a:spcBef>
                <a:buClrTx/>
                <a:buSzTx/>
                <a:buFontTx/>
                <a:buNone/>
              </a:pPr>
              <a:t>8</a:t>
            </a:fld>
            <a:endParaRPr lang="en-US" altLang="ko-KR" sz="1000">
              <a:ea typeface="굴림" panose="020B0600000101010101" pitchFamily="50" charset="-127"/>
            </a:endParaRPr>
          </a:p>
        </p:txBody>
      </p:sp>
      <p:sp>
        <p:nvSpPr>
          <p:cNvPr id="46083" name="Rectangle 2"/>
          <p:cNvSpPr>
            <a:spLocks noGrp="1" noChangeArrowheads="1"/>
          </p:cNvSpPr>
          <p:nvPr>
            <p:ph type="title"/>
          </p:nvPr>
        </p:nvSpPr>
        <p:spPr>
          <a:xfrm>
            <a:off x="1143000" y="0"/>
            <a:ext cx="7793038" cy="666750"/>
          </a:xfrm>
        </p:spPr>
        <p:txBody>
          <a:bodyPr/>
          <a:lstStyle/>
          <a:p>
            <a:r>
              <a:rPr lang="en-US" altLang="ko-KR">
                <a:ea typeface="굴림" panose="020B0600000101010101" pitchFamily="50" charset="-127"/>
              </a:rPr>
              <a:t>RSA</a:t>
            </a:r>
            <a:endParaRPr lang="en-AU" altLang="ko-KR">
              <a:ea typeface="굴림" panose="020B0600000101010101" pitchFamily="50" charset="-127"/>
            </a:endParaRPr>
          </a:p>
        </p:txBody>
      </p:sp>
      <p:sp>
        <p:nvSpPr>
          <p:cNvPr id="46084" name="Rectangle 3"/>
          <p:cNvSpPr>
            <a:spLocks noGrp="1" noChangeArrowheads="1"/>
          </p:cNvSpPr>
          <p:nvPr>
            <p:ph type="body" idx="1"/>
          </p:nvPr>
        </p:nvSpPr>
        <p:spPr>
          <a:xfrm>
            <a:off x="447674" y="955526"/>
            <a:ext cx="8488363" cy="4837113"/>
          </a:xfrm>
        </p:spPr>
        <p:txBody>
          <a:bodyPr/>
          <a:lstStyle/>
          <a:p>
            <a:r>
              <a:rPr lang="en-US" altLang="zh-CN" sz="2400" b="1">
                <a:latin typeface="Times New Roman" panose="02020603050405020304" pitchFamily="18" charset="0"/>
                <a:ea typeface="SimSun" panose="02010600030101010101" pitchFamily="2" charset="-122"/>
              </a:rPr>
              <a:t>Encryption, decryption, and key generation in RSA</a:t>
            </a:r>
            <a:endParaRPr lang="en-AU" altLang="ko-KR" sz="2000" b="1">
              <a:ea typeface="굴림" panose="020B0600000101010101" pitchFamily="50" charset="-127"/>
            </a:endParaRPr>
          </a:p>
        </p:txBody>
      </p:sp>
      <p:sp>
        <p:nvSpPr>
          <p:cNvPr id="2" name="직사각형 1"/>
          <p:cNvSpPr/>
          <p:nvPr/>
        </p:nvSpPr>
        <p:spPr>
          <a:xfrm>
            <a:off x="6036623" y="559706"/>
            <a:ext cx="2659702" cy="276999"/>
          </a:xfrm>
          <a:prstGeom prst="rect">
            <a:avLst/>
          </a:prstGeom>
        </p:spPr>
        <p:txBody>
          <a:bodyPr wrap="none">
            <a:spAutoFit/>
          </a:bodyPr>
          <a:lstStyle/>
          <a:p>
            <a:pPr algn="ctr" rtl="1" eaLnBrk="1" hangingPunct="1">
              <a:defRPr/>
            </a:pPr>
            <a:r>
              <a:rPr lang="en-AU" altLang="ko-KR" sz="1200" u="none">
                <a:latin typeface="Courier New" panose="02070309020205020404" pitchFamily="49" charset="0"/>
                <a:ea typeface="굴림" panose="020B0600000101010101" pitchFamily="50" charset="-127"/>
              </a:rPr>
              <a:t>ed=ø(n)+1 </a:t>
            </a:r>
            <a:r>
              <a:rPr lang="en-AU" altLang="ko-KR" sz="1200" u="none">
                <a:latin typeface="Courier New" panose="02070309020205020404" pitchFamily="49" charset="0"/>
                <a:ea typeface="굴림" panose="020B0600000101010101" pitchFamily="50" charset="-127"/>
                <a:sym typeface="Wingdings" panose="05000000000000000000" pitchFamily="2" charset="2"/>
              </a:rPr>
              <a:t> ed mod </a:t>
            </a:r>
            <a:r>
              <a:rPr lang="en-AU" altLang="ko-KR" sz="1200" u="none">
                <a:latin typeface="Courier New" panose="02070309020205020404" pitchFamily="49" charset="0"/>
                <a:ea typeface="굴림" panose="020B0600000101010101" pitchFamily="50" charset="-127"/>
              </a:rPr>
              <a:t>ø(n)= 1</a:t>
            </a:r>
          </a:p>
        </p:txBody>
      </p:sp>
    </p:spTree>
    <p:extLst>
      <p:ext uri="{BB962C8B-B14F-4D97-AF65-F5344CB8AC3E}">
        <p14:creationId xmlns:p14="http://schemas.microsoft.com/office/powerpoint/2010/main" val="31940544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3"/>
          <p:cNvSpPr>
            <a:spLocks noGrp="1" noChangeArrowheads="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Hebrew)" charset="0"/>
              </a:defRPr>
            </a:lvl1pPr>
            <a:lvl2pPr marL="742950" indent="-285750">
              <a:spcBef>
                <a:spcPct val="20000"/>
              </a:spcBef>
              <a:buClr>
                <a:schemeClr val="folHlink"/>
              </a:buClr>
              <a:buSzPct val="55000"/>
              <a:buFont typeface="Wingdings" panose="05000000000000000000" pitchFamily="2" charset="2"/>
              <a:buChar char="q"/>
              <a:defRPr sz="2800">
                <a:solidFill>
                  <a:schemeClr val="tx1"/>
                </a:solidFill>
                <a:latin typeface="Tahoma" panose="020B0604030504040204" pitchFamily="34" charset="0"/>
                <a:cs typeface="Times New Roman (Hebrew)"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Hebrew)"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Hebrew)"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Hebrew)" charset="0"/>
              </a:defRPr>
            </a:lvl9pPr>
          </a:lstStyle>
          <a:p>
            <a:pPr>
              <a:spcBef>
                <a:spcPct val="0"/>
              </a:spcBef>
              <a:buClrTx/>
              <a:buSzTx/>
              <a:buFontTx/>
              <a:buNone/>
            </a:pPr>
            <a:fld id="{0F5704EB-0558-49BD-88DB-1BFC4DA69D9C}" type="slidenum">
              <a:rPr lang="en-US" altLang="ko-KR" sz="1000" smtClean="0">
                <a:ea typeface="굴림" panose="020B0600000101010101" pitchFamily="50" charset="-127"/>
              </a:rPr>
              <a:pPr>
                <a:spcBef>
                  <a:spcPct val="0"/>
                </a:spcBef>
                <a:buClrTx/>
                <a:buSzTx/>
                <a:buFontTx/>
                <a:buNone/>
              </a:pPr>
              <a:t>9</a:t>
            </a:fld>
            <a:endParaRPr lang="en-US" altLang="ko-KR" sz="1000">
              <a:ea typeface="굴림" panose="020B0600000101010101" pitchFamily="50" charset="-127"/>
            </a:endParaRPr>
          </a:p>
        </p:txBody>
      </p:sp>
      <p:sp>
        <p:nvSpPr>
          <p:cNvPr id="46083" name="Rectangle 2"/>
          <p:cNvSpPr>
            <a:spLocks noGrp="1" noChangeArrowheads="1"/>
          </p:cNvSpPr>
          <p:nvPr>
            <p:ph type="title"/>
          </p:nvPr>
        </p:nvSpPr>
        <p:spPr>
          <a:xfrm>
            <a:off x="1143000" y="0"/>
            <a:ext cx="7793038" cy="666750"/>
          </a:xfrm>
        </p:spPr>
        <p:txBody>
          <a:bodyPr/>
          <a:lstStyle/>
          <a:p>
            <a:r>
              <a:rPr lang="en-US" altLang="ko-KR">
                <a:ea typeface="굴림" panose="020B0600000101010101" pitchFamily="50" charset="-127"/>
              </a:rPr>
              <a:t>RSA</a:t>
            </a:r>
            <a:endParaRPr lang="en-AU" altLang="ko-KR">
              <a:ea typeface="굴림" panose="020B0600000101010101" pitchFamily="50" charset="-127"/>
            </a:endParaRPr>
          </a:p>
        </p:txBody>
      </p:sp>
      <p:sp>
        <p:nvSpPr>
          <p:cNvPr id="46084" name="Rectangle 3"/>
          <p:cNvSpPr>
            <a:spLocks noGrp="1" noChangeArrowheads="1"/>
          </p:cNvSpPr>
          <p:nvPr>
            <p:ph type="body" idx="1"/>
          </p:nvPr>
        </p:nvSpPr>
        <p:spPr>
          <a:xfrm>
            <a:off x="447674" y="666750"/>
            <a:ext cx="8488363" cy="4837113"/>
          </a:xfrm>
        </p:spPr>
        <p:txBody>
          <a:bodyPr/>
          <a:lstStyle/>
          <a:p>
            <a:r>
              <a:rPr lang="en-US" altLang="zh-CN" sz="2400" b="1">
                <a:latin typeface="Times New Roman" panose="02020603050405020304" pitchFamily="18" charset="0"/>
                <a:ea typeface="SimSun" panose="02010600030101010101" pitchFamily="2" charset="-122"/>
              </a:rPr>
              <a:t>Complexity of operations in RSA</a:t>
            </a:r>
            <a:r>
              <a:rPr lang="en-US" altLang="ko-KR" sz="2400" b="1">
                <a:ea typeface="굴림" panose="020B0600000101010101" pitchFamily="50" charset="-127"/>
              </a:rPr>
              <a:t> </a:t>
            </a:r>
            <a:endParaRPr lang="en-AU" altLang="ko-KR" sz="2000" b="1">
              <a:ea typeface="굴림" panose="020B0600000101010101" pitchFamily="50" charset="-127"/>
            </a:endParaRPr>
          </a:p>
        </p:txBody>
      </p:sp>
      <p:grpSp>
        <p:nvGrpSpPr>
          <p:cNvPr id="7" name="그룹 6">
            <a:extLst>
              <a:ext uri="{FF2B5EF4-FFF2-40B4-BE49-F238E27FC236}">
                <a16:creationId xmlns:a16="http://schemas.microsoft.com/office/drawing/2014/main" id="{04DE23BA-70A3-4FC1-889A-87A0D63395CD}"/>
              </a:ext>
            </a:extLst>
          </p:cNvPr>
          <p:cNvGrpSpPr/>
          <p:nvPr/>
        </p:nvGrpSpPr>
        <p:grpSpPr>
          <a:xfrm>
            <a:off x="533400" y="1274064"/>
            <a:ext cx="7935119" cy="3554377"/>
            <a:chOff x="533400" y="1274064"/>
            <a:chExt cx="7935119" cy="3554377"/>
          </a:xfrm>
        </p:grpSpPr>
        <p:pic>
          <p:nvPicPr>
            <p:cNvPr id="6" name="Picture 13">
              <a:extLst>
                <a:ext uri="{FF2B5EF4-FFF2-40B4-BE49-F238E27FC236}">
                  <a16:creationId xmlns:a16="http://schemas.microsoft.com/office/drawing/2014/main" id="{E22B737A-9391-459B-8F37-F402E079E3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480" y="4063446"/>
              <a:ext cx="7793039" cy="764995"/>
            </a:xfrm>
            <a:prstGeom prst="rect">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grpSp>
          <p:nvGrpSpPr>
            <p:cNvPr id="3" name="그룹 2">
              <a:extLst>
                <a:ext uri="{FF2B5EF4-FFF2-40B4-BE49-F238E27FC236}">
                  <a16:creationId xmlns:a16="http://schemas.microsoft.com/office/drawing/2014/main" id="{A57C75A4-71B1-49E4-8F14-787D5E0BCA19}"/>
                </a:ext>
              </a:extLst>
            </p:cNvPr>
            <p:cNvGrpSpPr/>
            <p:nvPr/>
          </p:nvGrpSpPr>
          <p:grpSpPr>
            <a:xfrm>
              <a:off x="533400" y="1333500"/>
              <a:ext cx="7724775" cy="2400300"/>
              <a:chOff x="533400" y="1333500"/>
              <a:chExt cx="7724775" cy="2400300"/>
            </a:xfrm>
          </p:grpSpPr>
          <p:pic>
            <p:nvPicPr>
              <p:cNvPr id="5" name="Picture 12">
                <a:extLst>
                  <a:ext uri="{FF2B5EF4-FFF2-40B4-BE49-F238E27FC236}">
                    <a16:creationId xmlns:a16="http://schemas.microsoft.com/office/drawing/2014/main" id="{20BDE79A-A2DF-4CF0-B545-9A2DB6CE4C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333500"/>
                <a:ext cx="7724775"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B48528D5-DE3C-49A3-8A70-CFD80B2C27F0}"/>
                  </a:ext>
                </a:extLst>
              </p:cNvPr>
              <p:cNvSpPr txBox="1"/>
              <p:nvPr/>
            </p:nvSpPr>
            <p:spPr>
              <a:xfrm>
                <a:off x="965201" y="2647315"/>
                <a:ext cx="226060" cy="215444"/>
              </a:xfrm>
              <a:prstGeom prst="rect">
                <a:avLst/>
              </a:prstGeom>
              <a:solidFill>
                <a:srgbClr val="FFFF00"/>
              </a:solidFill>
            </p:spPr>
            <p:txBody>
              <a:bodyPr wrap="square" lIns="0" tIns="0" rIns="0" bIns="0" rtlCol="0">
                <a:spAutoFit/>
              </a:bodyPr>
              <a:lstStyle/>
              <a:p>
                <a:r>
                  <a:rPr lang="en-US" altLang="ko-KR" sz="1400" b="1"/>
                  <a:t>M</a:t>
                </a:r>
                <a:r>
                  <a:rPr lang="en-US" altLang="ko-KR" sz="1400" baseline="30000"/>
                  <a:t>e</a:t>
                </a:r>
                <a:endParaRPr lang="ko-KR" altLang="en-US" sz="1400" baseline="30000"/>
              </a:p>
            </p:txBody>
          </p:sp>
          <p:sp>
            <p:nvSpPr>
              <p:cNvPr id="8" name="TextBox 7">
                <a:extLst>
                  <a:ext uri="{FF2B5EF4-FFF2-40B4-BE49-F238E27FC236}">
                    <a16:creationId xmlns:a16="http://schemas.microsoft.com/office/drawing/2014/main" id="{EF0C596A-7E01-4FC2-8D41-8351FBE4EB38}"/>
                  </a:ext>
                </a:extLst>
              </p:cNvPr>
              <p:cNvSpPr txBox="1"/>
              <p:nvPr/>
            </p:nvSpPr>
            <p:spPr>
              <a:xfrm>
                <a:off x="3397886" y="2372995"/>
                <a:ext cx="181609" cy="215444"/>
              </a:xfrm>
              <a:prstGeom prst="rect">
                <a:avLst/>
              </a:prstGeom>
              <a:solidFill>
                <a:srgbClr val="B2E2EE"/>
              </a:solidFill>
            </p:spPr>
            <p:txBody>
              <a:bodyPr wrap="square" lIns="0" tIns="0" rIns="0" bIns="0" rtlCol="0">
                <a:spAutoFit/>
              </a:bodyPr>
              <a:lstStyle/>
              <a:p>
                <a:r>
                  <a:rPr lang="en-US" altLang="ko-KR" sz="1400" b="1"/>
                  <a:t>M</a:t>
                </a:r>
                <a:endParaRPr lang="ko-KR" altLang="en-US" sz="1400" baseline="30000"/>
              </a:p>
            </p:txBody>
          </p:sp>
          <p:sp>
            <p:nvSpPr>
              <p:cNvPr id="9" name="TextBox 8">
                <a:extLst>
                  <a:ext uri="{FF2B5EF4-FFF2-40B4-BE49-F238E27FC236}">
                    <a16:creationId xmlns:a16="http://schemas.microsoft.com/office/drawing/2014/main" id="{043FDA10-84E5-4417-ABFB-00F1B7627647}"/>
                  </a:ext>
                </a:extLst>
              </p:cNvPr>
              <p:cNvSpPr txBox="1"/>
              <p:nvPr/>
            </p:nvSpPr>
            <p:spPr>
              <a:xfrm>
                <a:off x="6975476" y="2672080"/>
                <a:ext cx="206374" cy="215444"/>
              </a:xfrm>
              <a:prstGeom prst="rect">
                <a:avLst/>
              </a:prstGeom>
              <a:solidFill>
                <a:srgbClr val="FFFF00"/>
              </a:solidFill>
            </p:spPr>
            <p:txBody>
              <a:bodyPr wrap="square" lIns="0" tIns="0" rIns="0" bIns="0" rtlCol="0">
                <a:spAutoFit/>
              </a:bodyPr>
              <a:lstStyle/>
              <a:p>
                <a:r>
                  <a:rPr lang="en-US" altLang="ko-KR" sz="1400" b="1"/>
                  <a:t>M</a:t>
                </a:r>
                <a:endParaRPr lang="ko-KR" altLang="en-US" sz="1400" baseline="30000"/>
              </a:p>
            </p:txBody>
          </p:sp>
        </p:grpSp>
        <p:sp>
          <p:nvSpPr>
            <p:cNvPr id="4" name="TextBox 3">
              <a:extLst>
                <a:ext uri="{FF2B5EF4-FFF2-40B4-BE49-F238E27FC236}">
                  <a16:creationId xmlns:a16="http://schemas.microsoft.com/office/drawing/2014/main" id="{8F16439F-CC0F-4054-8086-095F2A3EA51A}"/>
                </a:ext>
              </a:extLst>
            </p:cNvPr>
            <p:cNvSpPr txBox="1"/>
            <p:nvPr/>
          </p:nvSpPr>
          <p:spPr>
            <a:xfrm>
              <a:off x="4056888" y="1274064"/>
              <a:ext cx="903581" cy="307777"/>
            </a:xfrm>
            <a:prstGeom prst="rect">
              <a:avLst/>
            </a:prstGeom>
            <a:noFill/>
          </p:spPr>
          <p:txBody>
            <a:bodyPr wrap="none" rtlCol="0">
              <a:spAutoFit/>
            </a:bodyPr>
            <a:lstStyle/>
            <a:p>
              <a:r>
                <a:rPr lang="en-US" altLang="ko-KR" sz="1400" b="1">
                  <a:solidFill>
                    <a:srgbClr val="C00000"/>
                  </a:solidFill>
                </a:rPr>
                <a:t>(attacker)</a:t>
              </a:r>
              <a:endParaRPr lang="ko-KR" altLang="en-US" sz="1400" b="1">
                <a:solidFill>
                  <a:srgbClr val="C00000"/>
                </a:solidFill>
              </a:endParaRPr>
            </a:p>
          </p:txBody>
        </p:sp>
      </p:grpSp>
    </p:spTree>
    <p:extLst>
      <p:ext uri="{BB962C8B-B14F-4D97-AF65-F5344CB8AC3E}">
        <p14:creationId xmlns:p14="http://schemas.microsoft.com/office/powerpoint/2010/main" val="28779093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원본">
  <a:themeElements>
    <a:clrScheme name="원본">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원본">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원본">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Origin</Template>
  <TotalTime>6758</TotalTime>
  <Words>6342</Words>
  <Application>Microsoft Office PowerPoint</Application>
  <PresentationFormat>화면 슬라이드 쇼(4:3)</PresentationFormat>
  <Paragraphs>660</Paragraphs>
  <Slides>57</Slides>
  <Notes>57</Notes>
  <HiddenSlides>0</HiddenSlides>
  <MMClips>0</MMClips>
  <ScaleCrop>false</ScaleCrop>
  <HeadingPairs>
    <vt:vector size="8" baseType="variant">
      <vt:variant>
        <vt:lpstr>사용한 글꼴</vt:lpstr>
      </vt:variant>
      <vt:variant>
        <vt:i4>20</vt:i4>
      </vt:variant>
      <vt:variant>
        <vt:lpstr>테마</vt:lpstr>
      </vt:variant>
      <vt:variant>
        <vt:i4>1</vt:i4>
      </vt:variant>
      <vt:variant>
        <vt:lpstr>포함된 OLE 서버</vt:lpstr>
      </vt:variant>
      <vt:variant>
        <vt:i4>1</vt:i4>
      </vt:variant>
      <vt:variant>
        <vt:lpstr>슬라이드 제목</vt:lpstr>
      </vt:variant>
      <vt:variant>
        <vt:i4>57</vt:i4>
      </vt:variant>
    </vt:vector>
  </HeadingPairs>
  <TitlesOfParts>
    <vt:vector size="79" baseType="lpstr">
      <vt:lpstr>HY견고딕</vt:lpstr>
      <vt:lpstr>MS PGothic</vt:lpstr>
      <vt:lpstr>SimSun</vt:lpstr>
      <vt:lpstr>Times New Roman (Hebrew)</vt:lpstr>
      <vt:lpstr>Times-Roman</vt:lpstr>
      <vt:lpstr>굴림</vt:lpstr>
      <vt:lpstr>굴림체</vt:lpstr>
      <vt:lpstr>돋움</vt:lpstr>
      <vt:lpstr>맑은 고딕</vt:lpstr>
      <vt:lpstr>Arial</vt:lpstr>
      <vt:lpstr>Arial Narrow</vt:lpstr>
      <vt:lpstr>Bookman Old Style</vt:lpstr>
      <vt:lpstr>Cambria Math</vt:lpstr>
      <vt:lpstr>Courier New</vt:lpstr>
      <vt:lpstr>Gill Sans MT</vt:lpstr>
      <vt:lpstr>Helvetica</vt:lpstr>
      <vt:lpstr>Tahoma</vt:lpstr>
      <vt:lpstr>Times New Roman</vt:lpstr>
      <vt:lpstr>Wingdings</vt:lpstr>
      <vt:lpstr>Wingdings 3</vt:lpstr>
      <vt:lpstr>원본</vt:lpstr>
      <vt:lpstr>Worksheet</vt:lpstr>
      <vt:lpstr>Internet of Things 디지털 서명 및 인증 프로토콜</vt:lpstr>
      <vt:lpstr>PowerPoint 프레젠테이션</vt:lpstr>
      <vt:lpstr>Public-Key Cryptography</vt:lpstr>
      <vt:lpstr>PKC: Encryption / Decryption</vt:lpstr>
      <vt:lpstr>PKC: Digital Signature</vt:lpstr>
      <vt:lpstr>Why Public-Key Cryptography?</vt:lpstr>
      <vt:lpstr>RSA</vt:lpstr>
      <vt:lpstr>RSA</vt:lpstr>
      <vt:lpstr>RSA</vt:lpstr>
      <vt:lpstr>RSA</vt:lpstr>
      <vt:lpstr>RSA</vt:lpstr>
      <vt:lpstr>RSA</vt:lpstr>
      <vt:lpstr>RSA</vt:lpstr>
      <vt:lpstr>RSA</vt:lpstr>
      <vt:lpstr>RSA Key Setup</vt:lpstr>
      <vt:lpstr>RSA Key Setup - Example</vt:lpstr>
      <vt:lpstr>RSA En/Decryption</vt:lpstr>
      <vt:lpstr>RSA En/Decryption - Example</vt:lpstr>
      <vt:lpstr>Proof of RSA</vt:lpstr>
      <vt:lpstr>PowerPoint 프레젠테이션</vt:lpstr>
      <vt:lpstr>Message Authentication </vt:lpstr>
      <vt:lpstr>Digital Signatures</vt:lpstr>
      <vt:lpstr>Digital Signature Model </vt:lpstr>
      <vt:lpstr>Digital Signature Model </vt:lpstr>
      <vt:lpstr>PowerPoint 프레젠테이션</vt:lpstr>
      <vt:lpstr>PowerPoint 프레젠테이션</vt:lpstr>
      <vt:lpstr>Authentication Protocols</vt:lpstr>
      <vt:lpstr>Replay Attacks</vt:lpstr>
      <vt:lpstr>Replay Attacks</vt:lpstr>
      <vt:lpstr>Replay Attacks</vt:lpstr>
      <vt:lpstr>One-Way Authentication</vt:lpstr>
      <vt:lpstr>Using Symmetric Encryption</vt:lpstr>
      <vt:lpstr>Needham-Schroeder Protocol</vt:lpstr>
      <vt:lpstr>Needham-Schroeder Protocol</vt:lpstr>
      <vt:lpstr>Needham-Schroeder Protocol</vt:lpstr>
      <vt:lpstr>One-Way Authentication</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Kerberos 4 Overview</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ETRI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Discrete Math II</dc:title>
  <dc:creator>Admin</dc:creator>
  <cp:lastModifiedBy>Windows 사용자</cp:lastModifiedBy>
  <cp:revision>528</cp:revision>
  <dcterms:created xsi:type="dcterms:W3CDTF">2008-09-04T06:26:20Z</dcterms:created>
  <dcterms:modified xsi:type="dcterms:W3CDTF">2019-09-10T22:00:04Z</dcterms:modified>
</cp:coreProperties>
</file>