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8" r:id="rId3"/>
    <p:sldId id="263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3F0-62CA-4071-BBAF-A7BA5AC527C7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83F0-62CA-4071-BBAF-A7BA5AC527C7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su1493@pusan.ac.kr" TargetMode="External"/><Relationship Id="rId2" Type="http://schemas.openxmlformats.org/officeDocument/2006/relationships/hyperlink" Target="mailto:iyhs1858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sec.pusan.ac.kr/" TargetMode="External"/><Relationship Id="rId5" Type="http://schemas.openxmlformats.org/officeDocument/2006/relationships/hyperlink" Target="mailto:bonyul13@gmail.com" TargetMode="External"/><Relationship Id="rId4" Type="http://schemas.openxmlformats.org/officeDocument/2006/relationships/hyperlink" Target="mailto:dnr9198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무엇을 배우는가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6667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주어진 입력에 대해 논리 연산을 수행하여 원하는 결과를 출력하는 논리 회로를 설계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설계한 논리 회로를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FPGA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보드에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다운로드하여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물리적으로 구현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125" y="333866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작년 </a:t>
            </a:r>
            <a:r>
              <a:rPr lang="ko-KR" altLang="en-US" dirty="0" err="1" smtClean="0"/>
              <a:t>텀프로젝트</a:t>
            </a:r>
            <a:r>
              <a:rPr lang="ko-KR" altLang="en-US" dirty="0" smtClean="0"/>
              <a:t> 주제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6775" y="4084700"/>
            <a:ext cx="14574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전자시계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전자계산기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암복호화기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피아노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65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47700" y="1340887"/>
          <a:ext cx="7848946" cy="495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36">
                  <a:extLst>
                    <a:ext uri="{9D8B030D-6E8A-4147-A177-3AD203B41FA5}">
                      <a16:colId xmlns:a16="http://schemas.microsoft.com/office/drawing/2014/main" val="1682363334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701982850"/>
                    </a:ext>
                  </a:extLst>
                </a:gridCol>
                <a:gridCol w="2327074">
                  <a:extLst>
                    <a:ext uri="{9D8B030D-6E8A-4147-A177-3AD203B41FA5}">
                      <a16:colId xmlns:a16="http://schemas.microsoft.com/office/drawing/2014/main" val="1147375185"/>
                    </a:ext>
                  </a:extLst>
                </a:gridCol>
                <a:gridCol w="3007448">
                  <a:extLst>
                    <a:ext uri="{9D8B030D-6E8A-4147-A177-3AD203B41FA5}">
                      <a16:colId xmlns:a16="http://schemas.microsoft.com/office/drawing/2014/main" val="472640557"/>
                    </a:ext>
                  </a:extLst>
                </a:gridCol>
                <a:gridCol w="917025">
                  <a:extLst>
                    <a:ext uri="{9D8B030D-6E8A-4147-A177-3AD203B41FA5}">
                      <a16:colId xmlns:a16="http://schemas.microsoft.com/office/drawing/2014/main" val="1041531068"/>
                    </a:ext>
                  </a:extLst>
                </a:gridCol>
                <a:gridCol w="512745">
                  <a:extLst>
                    <a:ext uri="{9D8B030D-6E8A-4147-A177-3AD203B41FA5}">
                      <a16:colId xmlns:a16="http://schemas.microsoft.com/office/drawing/2014/main" val="1016299499"/>
                    </a:ext>
                  </a:extLst>
                </a:gridCol>
              </a:tblGrid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주차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내용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실험 내용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비고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676314506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강의소개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조편성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22181672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 err="1">
                          <a:effectLst/>
                        </a:rPr>
                        <a:t>조합회로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하드웨어 설계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플로리안</a:t>
                      </a:r>
                      <a:r>
                        <a:rPr lang="ko-KR" altLang="en-US" sz="900" u="none" strike="noStrike" dirty="0">
                          <a:effectLst/>
                        </a:rPr>
                        <a:t> 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Flowrian </a:t>
                      </a:r>
                      <a:r>
                        <a:rPr lang="ko-KR" altLang="en-US" sz="900" u="none" strike="noStrike">
                          <a:effectLst/>
                        </a:rPr>
                        <a:t>툴 숙지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기본 게이트 확인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36004958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조합회로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가산기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en-US" sz="900" u="none" strike="noStrike" dirty="0" err="1">
                          <a:effectLst/>
                        </a:rPr>
                        <a:t>En</a:t>
                      </a:r>
                      <a:r>
                        <a:rPr lang="en-US" sz="900" u="none" strike="noStrike" dirty="0">
                          <a:effectLst/>
                        </a:rPr>
                        <a:t>/Decoder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반가산기 구현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ko-KR" altLang="en-US" sz="900" u="none" strike="noStrike" dirty="0">
                          <a:effectLst/>
                        </a:rPr>
                        <a:t>전가산기 구현 </a:t>
                      </a:r>
                      <a:r>
                        <a:rPr lang="en-US" altLang="ko-KR" sz="900" u="none" strike="noStrike" dirty="0">
                          <a:effectLst/>
                        </a:rPr>
                        <a:t>(Dataflow, Structure)</a:t>
                      </a:r>
                      <a:br>
                        <a:rPr lang="en-US" altLang="ko-KR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3. 4Bit </a:t>
                      </a:r>
                      <a:r>
                        <a:rPr lang="ko-KR" altLang="en-US" sz="900" u="none" strike="noStrike" dirty="0">
                          <a:effectLst/>
                        </a:rPr>
                        <a:t>비교기 구현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79018443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D, JK F/F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레지스터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D, JK F/F </a:t>
                      </a:r>
                      <a:r>
                        <a:rPr lang="ko-KR" altLang="en-US" sz="900" u="none" strike="noStrike" dirty="0">
                          <a:effectLst/>
                        </a:rPr>
                        <a:t>동작 확인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4Bit </a:t>
                      </a:r>
                      <a:r>
                        <a:rPr lang="ko-KR" altLang="en-US" sz="900" u="none" strike="noStrike" dirty="0">
                          <a:effectLst/>
                        </a:rPr>
                        <a:t>레지스터 구현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3.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쉬프트</a:t>
                      </a:r>
                      <a:r>
                        <a:rPr lang="ko-KR" altLang="en-US" sz="900" u="none" strike="noStrike" dirty="0">
                          <a:effectLst/>
                        </a:rPr>
                        <a:t> 레지스터 구현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867291024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</a:t>
                      </a:r>
                      <a:r>
                        <a:rPr lang="ko-KR" altLang="en-US" sz="900" u="none" strike="noStrike">
                          <a:effectLst/>
                        </a:rPr>
                        <a:t>카운터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메모리 </a:t>
                      </a:r>
                      <a:r>
                        <a:rPr lang="en-US" altLang="ko-KR" sz="900" u="none" strike="noStrike">
                          <a:effectLst/>
                        </a:rPr>
                        <a:t>(RAM)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1. 10</a:t>
                      </a:r>
                      <a:r>
                        <a:rPr lang="ko-KR" altLang="en-US" sz="900" u="none" strike="noStrike" dirty="0">
                          <a:effectLst/>
                        </a:rPr>
                        <a:t>진 카운터 구현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4x4 </a:t>
                      </a:r>
                      <a:r>
                        <a:rPr lang="ko-KR" altLang="en-US" sz="900" u="none" strike="noStrike" dirty="0">
                          <a:effectLst/>
                        </a:rPr>
                        <a:t>메모리 구현 </a:t>
                      </a:r>
                      <a:r>
                        <a:rPr lang="en-US" altLang="ko-KR" sz="900" u="none" strike="noStrike" dirty="0">
                          <a:effectLst/>
                        </a:rPr>
                        <a:t>(</a:t>
                      </a:r>
                      <a:r>
                        <a:rPr lang="en-US" altLang="ko-KR" sz="900" u="none" strike="noStrike" dirty="0" err="1">
                          <a:effectLst/>
                        </a:rPr>
                        <a:t>addr</a:t>
                      </a:r>
                      <a:r>
                        <a:rPr lang="en-US" altLang="ko-KR" sz="900" u="none" strike="noStrike" dirty="0">
                          <a:effectLst/>
                        </a:rPr>
                        <a:t>, r/w, </a:t>
                      </a:r>
                      <a:r>
                        <a:rPr lang="en-US" altLang="ko-KR" sz="900" u="none" strike="noStrike" dirty="0" err="1">
                          <a:effectLst/>
                        </a:rPr>
                        <a:t>datain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en-US" altLang="ko-KR" sz="900" u="none" strike="noStrike" dirty="0" err="1">
                          <a:effectLst/>
                        </a:rPr>
                        <a:t>dataout</a:t>
                      </a:r>
                      <a:r>
                        <a:rPr lang="en-US" altLang="ko-KR" sz="900" u="none" strike="noStrike" dirty="0">
                          <a:effectLst/>
                        </a:rPr>
                        <a:t>)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034459771"/>
                  </a:ext>
                </a:extLst>
              </a:tr>
              <a:tr h="734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유한상태머신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(FSM)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1. FSM (Mearly, Moore)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간단한 실제 </a:t>
                      </a:r>
                      <a:r>
                        <a:rPr lang="en-US" sz="900" u="none" strike="noStrike">
                          <a:effectLst/>
                        </a:rPr>
                        <a:t>FSM </a:t>
                      </a:r>
                      <a:r>
                        <a:rPr lang="ko-KR" altLang="en-US" sz="900" u="none" strike="noStrike">
                          <a:effectLst/>
                        </a:rPr>
                        <a:t>예시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고전 </a:t>
                      </a:r>
                      <a:r>
                        <a:rPr lang="en-US" sz="900" u="none" strike="noStrike">
                          <a:effectLst/>
                        </a:rPr>
                        <a:t>CPU </a:t>
                      </a:r>
                      <a:r>
                        <a:rPr lang="ko-KR" altLang="en-US" sz="900" u="none" strike="noStrike">
                          <a:effectLst/>
                        </a:rPr>
                        <a:t>등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en-US" sz="900" u="none" strike="noStrike">
                          <a:effectLst/>
                        </a:rPr>
                        <a:t>Level to Pulse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4. Sequence Filter (</a:t>
                      </a:r>
                      <a:r>
                        <a:rPr lang="ko-KR" altLang="en-US" sz="900" u="none" strike="noStrike">
                          <a:effectLst/>
                        </a:rPr>
                        <a:t>패턴감지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LTP (Mealry, Moore) </a:t>
                      </a:r>
                      <a:r>
                        <a:rPr lang="ko-KR" altLang="en-US" sz="900" u="none" strike="noStrike">
                          <a:effectLst/>
                        </a:rPr>
                        <a:t>구현 및 동작 비교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주어진 </a:t>
                      </a:r>
                      <a:r>
                        <a:rPr lang="en-US" altLang="ko-KR" sz="900" u="none" strike="noStrike">
                          <a:effectLst/>
                        </a:rPr>
                        <a:t>String</a:t>
                      </a:r>
                      <a:r>
                        <a:rPr lang="ko-KR" altLang="en-US" sz="900" u="none" strike="noStrike">
                          <a:effectLst/>
                        </a:rPr>
                        <a:t>을 감지하는 필터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주어진 미니 게임을 분석하여 </a:t>
                      </a:r>
                      <a:r>
                        <a:rPr lang="en-US" altLang="ko-KR" sz="900" u="none" strike="noStrike">
                          <a:effectLst/>
                        </a:rPr>
                        <a:t>FSM </a:t>
                      </a:r>
                      <a:r>
                        <a:rPr lang="ko-KR" altLang="en-US" sz="900" u="none" strike="noStrike">
                          <a:effectLst/>
                        </a:rPr>
                        <a:t>설계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74344583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1. FPGA</a:t>
                      </a:r>
                      <a:br>
                        <a:rPr lang="en-US" altLang="ko-KR" sz="900" u="none" strike="noStrike" dirty="0" smtClean="0">
                          <a:effectLst/>
                        </a:rPr>
                      </a:br>
                      <a:r>
                        <a:rPr lang="en-US" altLang="ko-KR" sz="900" u="none" strike="noStrike" dirty="0" smtClean="0">
                          <a:effectLst/>
                        </a:rPr>
                        <a:t>2. 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r>
                        <a:rPr lang="en-US" altLang="ko-KR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900" u="none" strike="noStrike" baseline="0" dirty="0" smtClean="0">
                          <a:effectLst/>
                        </a:rPr>
                        <a:t>및 </a:t>
                      </a:r>
                      <a:r>
                        <a:rPr lang="en-US" altLang="ko-KR" sz="900" u="none" strike="noStrike" dirty="0" smtClean="0">
                          <a:effectLst/>
                        </a:rPr>
                        <a:t>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 사용법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dirty="0" smtClean="0">
                          <a:effectLst/>
                        </a:rPr>
                        <a:t>FPGA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342735119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smtClean="0">
                          <a:effectLst/>
                        </a:rPr>
                        <a:t>7</a:t>
                      </a:r>
                      <a:r>
                        <a:rPr lang="ko-KR" altLang="en-US" sz="900" u="none" strike="noStrike" dirty="0">
                          <a:effectLst/>
                        </a:rPr>
                        <a:t>세그먼트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각 자리별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동시에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메모리에 저장된 값을 </a:t>
                      </a:r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표현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997135843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Piezo, Step Motor, LED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보드의 기타 모듈들의 동작과 사용방법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821054349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953943727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754359300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실습 및 텀 프로젝트 관련 질의 응답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872908815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 제안 및 발표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425552558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 dirty="0" err="1">
                          <a:effectLst/>
                        </a:rPr>
                        <a:t>텀</a:t>
                      </a:r>
                      <a:r>
                        <a:rPr lang="ko-KR" altLang="en-US" sz="900" u="none" strike="noStrike" dirty="0">
                          <a:effectLst/>
                        </a:rPr>
                        <a:t> 프로젝트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216842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9125" y="97155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실험 커리큘럼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018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수업 진행 방식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775" y="1763752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매주 이론 수업 후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및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프로젝트는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조로 진행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배점 및 채점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75" y="4084700"/>
            <a:ext cx="36054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60%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30%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10%</a:t>
            </a:r>
          </a:p>
          <a:p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실험점수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매주 실험 시 채점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추후 협의 후 공지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12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중순 경 전 분반 동시 실시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7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강의 정보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조교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51350"/>
            <a:ext cx="3010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윤희승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2"/>
              </a:rPr>
              <a:t>iyhs1858@gmail.com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안상언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3"/>
              </a:rPr>
              <a:t>asu1493@pusan.ac.kr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윤광욱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4"/>
              </a:rPr>
              <a:t>dnr9198@gmail.com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구본율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5"/>
              </a:rPr>
              <a:t>bonyul13@gmail.com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775" y="1763752"/>
            <a:ext cx="55034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강의 자료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 분반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6"/>
              </a:rPr>
              <a:t>http://infosec.pusan.ac.kr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hlinkClick r:id="rId6"/>
              </a:rPr>
              <a:t>/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수업강의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-&gt; [2018-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학부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-&gt;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논리회로설계실험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39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Flowrian </a:t>
            </a:r>
            <a:r>
              <a:rPr lang="ko-KR" altLang="en-US" dirty="0" smtClean="0"/>
              <a:t>회원 등록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등록 방법</a:t>
            </a:r>
            <a:endParaRPr lang="ko-KR" altLang="en-US" dirty="0"/>
          </a:p>
        </p:txBody>
      </p:sp>
      <p:pic>
        <p:nvPicPr>
          <p:cNvPr id="3" name="그림 2" descr="Log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1813197"/>
            <a:ext cx="2477880" cy="1302923"/>
          </a:xfrm>
          <a:prstGeom prst="rect">
            <a:avLst/>
          </a:prstGeom>
        </p:spPr>
      </p:pic>
      <p:pic>
        <p:nvPicPr>
          <p:cNvPr id="4" name="그림 3" descr="Server Set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3761425"/>
            <a:ext cx="2924583" cy="1238423"/>
          </a:xfrm>
          <a:prstGeom prst="rect">
            <a:avLst/>
          </a:prstGeom>
        </p:spPr>
      </p:pic>
      <p:pic>
        <p:nvPicPr>
          <p:cNvPr id="8" name="그림 7" descr="Regis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59" y="1813197"/>
            <a:ext cx="3543795" cy="36104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6775" y="176375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254" y="376142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94256" y="176313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2964" y="3116120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Setup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선택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2963" y="4999848"/>
            <a:ext cx="25587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Address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“essas2.flowrian.net”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으로 변경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0959" y="5423676"/>
            <a:ext cx="1757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Affiliation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“PNU”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en-US" altLang="ko-KR" sz="1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Position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“Student”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4962105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1466</TotalTime>
  <Words>383</Words>
  <Application>Microsoft Office PowerPoint</Application>
  <PresentationFormat>화면 슬라이드 쇼(4:3)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HY헤드라인M</vt:lpstr>
      <vt:lpstr>나눔고딕</vt:lpstr>
      <vt:lpstr>나눔고딕 ExtraBold</vt:lpstr>
      <vt:lpstr>맑은 고딕</vt:lpstr>
      <vt:lpstr>Arial</vt:lpstr>
      <vt:lpstr>ISLab</vt:lpstr>
      <vt:lpstr>논리회로 설계 및 실험</vt:lpstr>
      <vt:lpstr>강의 소개</vt:lpstr>
      <vt:lpstr>강의 소개</vt:lpstr>
      <vt:lpstr>강의 소개</vt:lpstr>
      <vt:lpstr>강의 소개</vt:lpstr>
      <vt:lpstr>Flowrian 회원 등록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Bonyul</cp:lastModifiedBy>
  <cp:revision>25</cp:revision>
  <dcterms:created xsi:type="dcterms:W3CDTF">2016-08-30T03:10:54Z</dcterms:created>
  <dcterms:modified xsi:type="dcterms:W3CDTF">2018-09-05T15:36:15Z</dcterms:modified>
</cp:coreProperties>
</file>