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9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5FA0CD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텀프로젝트</a:t>
            </a:r>
            <a:r>
              <a:rPr lang="ko-KR" altLang="en-US" dirty="0" smtClean="0"/>
              <a:t> 소개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algn="ctr"/>
            <a:r>
              <a:rPr lang="ko-KR" altLang="en-US" sz="4400" dirty="0" err="1" smtClean="0">
                <a:solidFill>
                  <a:schemeClr val="tx1"/>
                </a:solidFill>
                <a:effectLst/>
              </a:rPr>
              <a:t>텀프로젝트</a:t>
            </a:r>
            <a:r>
              <a:rPr lang="ko-KR" altLang="en-US" sz="4400" dirty="0" smtClean="0">
                <a:solidFill>
                  <a:schemeClr val="tx1"/>
                </a:solidFill>
                <a:effectLst/>
              </a:rPr>
              <a:t> 수행 과정</a:t>
            </a:r>
            <a:endParaRPr lang="ko-KR" altLang="en-US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607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텀프로젝트</a:t>
            </a:r>
            <a:r>
              <a:rPr lang="ko-KR" altLang="en-US" dirty="0" smtClean="0"/>
              <a:t> 수행 과정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주제 선정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5603" y="1455975"/>
            <a:ext cx="6922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자유 주제이며 디지털 논리 회로로 구현하여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FPGA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보드로 표현할 수 있는 주제로 선정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주제 선정이 어려울 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예시 주제 중 선택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9125" y="2402065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제안서 작성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5603" y="2886490"/>
            <a:ext cx="5291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주어진 양식에 맞춰 제안서 작성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동작 및 기능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입출력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데이터패스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컨트롤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유닛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등의 설계서 포함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125" y="38325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주제 발표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5603" y="4317005"/>
            <a:ext cx="3573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제안서 내용을 바탕으로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분 내외로 발표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9125" y="5047652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err="1" smtClean="0"/>
              <a:t>텀프로젝트</a:t>
            </a:r>
            <a:r>
              <a:rPr lang="ko-KR" altLang="en-US" dirty="0" smtClean="0"/>
              <a:t> 수행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5603" y="5532077"/>
            <a:ext cx="376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검사일까지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검사일은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추후 공지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강의 게시판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수시 참고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374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algn="ctr"/>
            <a:r>
              <a:rPr lang="ko-KR" altLang="en-US" sz="4400" smtClean="0">
                <a:solidFill>
                  <a:schemeClr val="tx1"/>
                </a:solidFill>
                <a:effectLst/>
              </a:rPr>
              <a:t>텀프로젝트</a:t>
            </a:r>
            <a:r>
              <a:rPr lang="ko-KR" altLang="en-US" sz="4400" dirty="0" smtClean="0">
                <a:solidFill>
                  <a:schemeClr val="tx1"/>
                </a:solidFill>
                <a:effectLst/>
              </a:rPr>
              <a:t> 예시 주제</a:t>
            </a:r>
            <a:endParaRPr lang="ko-KR" altLang="en-US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560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텀프로젝트</a:t>
            </a:r>
            <a:r>
              <a:rPr lang="ko-KR" altLang="en-US" dirty="0" smtClean="0"/>
              <a:t> 예시 주제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전자시계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5603" y="1455975"/>
            <a:ext cx="3895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시간 표시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시간 수정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스톱워치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타이머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알람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9125" y="2032733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전자계산기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5603" y="2517158"/>
            <a:ext cx="4254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사칙연산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우선순위 고려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괄호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정수 및 실수 연산 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283" y="3093916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암복호화기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0761" y="3578341"/>
            <a:ext cx="3135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암호 알고리즘 구현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(DES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또는 제안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125" y="4155099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전자피아노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5603" y="4639524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연주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녹음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쥬크박스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기능 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9125" y="521628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메모장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5603" y="5700707"/>
            <a:ext cx="372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작성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수정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삭제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저장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불러오기 등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257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algn="ctr"/>
            <a:r>
              <a:rPr lang="ko-KR" altLang="en-US" sz="4400" dirty="0" err="1" smtClean="0">
                <a:solidFill>
                  <a:schemeClr val="tx1"/>
                </a:solidFill>
                <a:effectLst/>
              </a:rPr>
              <a:t>텀프로젝트</a:t>
            </a:r>
            <a:r>
              <a:rPr lang="ko-KR" altLang="en-US" sz="4400" dirty="0" smtClean="0">
                <a:solidFill>
                  <a:schemeClr val="tx1"/>
                </a:solidFill>
                <a:effectLst/>
              </a:rPr>
              <a:t> 평가 방법</a:t>
            </a:r>
            <a:endParaRPr lang="ko-KR" altLang="en-US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050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텀프로젝트</a:t>
            </a:r>
            <a:r>
              <a:rPr lang="ko-KR" altLang="en-US" dirty="0" smtClean="0"/>
              <a:t> 평가 방법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평가 항목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5603" y="1455975"/>
            <a:ext cx="18694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제안서 및 발표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결과물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최종 보고서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9125" y="2402065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제안서 및 발표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5603" y="2886490"/>
            <a:ext cx="4355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선정한 주제의 기능 및 요구사항 정의에 대한 완성도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125" y="3426046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텀프로젝트</a:t>
            </a:r>
            <a:r>
              <a:rPr lang="ko-KR" altLang="en-US" dirty="0" smtClean="0"/>
              <a:t> 결과물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5603" y="3910471"/>
            <a:ext cx="4137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선정한 주제의 난이도 및 완성도에 따른 상대평가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설계 효율 및 설계 접근 방법 등 고려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9125" y="467357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최종 보고서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5603" y="5157998"/>
            <a:ext cx="6405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실제 설계를 하며 제안서 기획 단계에서 발견하지 못했던 내용들에 대한 보고 등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4224589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3371</TotalTime>
  <Words>227</Words>
  <Application>Microsoft Office PowerPoint</Application>
  <PresentationFormat>화면 슬라이드 쇼(4:3)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HY헤드라인M</vt:lpstr>
      <vt:lpstr>나눔고딕 ExtraBold</vt:lpstr>
      <vt:lpstr>맑은 고딕</vt:lpstr>
      <vt:lpstr>Arial</vt:lpstr>
      <vt:lpstr>ISLab</vt:lpstr>
      <vt:lpstr>논리회로 설계 및 실험</vt:lpstr>
      <vt:lpstr>PowerPoint 프레젠테이션</vt:lpstr>
      <vt:lpstr>텀프로젝트 수행 과정</vt:lpstr>
      <vt:lpstr>PowerPoint 프레젠테이션</vt:lpstr>
      <vt:lpstr>텀프로젝트 예시 주제</vt:lpstr>
      <vt:lpstr>PowerPoint 프레젠테이션</vt:lpstr>
      <vt:lpstr>텀프로젝트 평가 방법</vt:lpstr>
    </vt:vector>
  </TitlesOfParts>
  <Company>ISLab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박종규</cp:lastModifiedBy>
  <cp:revision>99</cp:revision>
  <dcterms:created xsi:type="dcterms:W3CDTF">2016-08-30T03:10:54Z</dcterms:created>
  <dcterms:modified xsi:type="dcterms:W3CDTF">2016-11-22T04:04:40Z</dcterms:modified>
</cp:coreProperties>
</file>