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  <p:sldMasterId id="2147483861" r:id="rId2"/>
    <p:sldMasterId id="2147483862" r:id="rId3"/>
  </p:sldMasterIdLst>
  <p:notesMasterIdLst>
    <p:notesMasterId r:id="rId9"/>
  </p:notesMasterIdLst>
  <p:sldIdLst>
    <p:sldId id="373" r:id="rId4"/>
    <p:sldId id="375" r:id="rId5"/>
    <p:sldId id="369" r:id="rId6"/>
    <p:sldId id="370" r:id="rId7"/>
    <p:sldId id="376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1F497D"/>
    <a:srgbClr val="044A6E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>
            <a:normAutofit/>
          </a:bodyPr>
          <a:lstStyle>
            <a:lvl1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3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2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1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내용 개체 틀 20"/>
          <p:cNvSpPr>
            <a:spLocks noGrp="1"/>
          </p:cNvSpPr>
          <p:nvPr>
            <p:ph sz="quarter" idx="13"/>
          </p:nvPr>
        </p:nvSpPr>
        <p:spPr>
          <a:xfrm>
            <a:off x="7353254" y="144696"/>
            <a:ext cx="1638345" cy="2032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6FEE7685-0B25-4A0C-909C-B9B890063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19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79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85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6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84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50" r:id="rId12"/>
    <p:sldLayoutId id="2147483863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 txBox="1">
            <a:spLocks noGrp="1"/>
          </p:cNvSpPr>
          <p:nvPr>
            <p:ph type="ctrTitle"/>
          </p:nvPr>
        </p:nvSpPr>
        <p:spPr>
          <a:xfrm>
            <a:off x="671830" y="2158365"/>
            <a:ext cx="7773670" cy="14712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4400" b="0" cap="none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주제</a:t>
            </a:r>
            <a:endParaRPr lang="ko-KR" altLang="en-US" sz="4400" b="0" cap="none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6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목차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smtClean="0">
                <a:latin typeface="HY헤드라인M" charset="0"/>
                <a:ea typeface="HY헤드라인M" charset="0"/>
              </a:rPr>
              <a:t>목차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6" y="1621155"/>
            <a:ext cx="7866408" cy="1477328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목표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기능 설명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구성도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ko-KR" altLang="en-US" sz="1800" b="0" cap="none" dirty="0" smtClean="0"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목표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smtClean="0">
                <a:latin typeface="HY헤드라인M" charset="0"/>
                <a:ea typeface="HY헤드라인M" charset="0"/>
              </a:rPr>
              <a:t>목표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기능설명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125" y="971550"/>
            <a:ext cx="2313454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err="1" smtClean="0">
                <a:latin typeface="HY헤드라인M" charset="0"/>
                <a:ea typeface="HY헤드라인M" charset="0"/>
              </a:rPr>
              <a:t>기능설명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(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예시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)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구성도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125" y="971550"/>
            <a:ext cx="2005677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smtClean="0">
                <a:latin typeface="HY헤드라인M" charset="0"/>
                <a:ea typeface="HY헤드라인M" charset="0"/>
              </a:rPr>
              <a:t>구성도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(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예시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)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12" name="직사각형 12"/>
          <p:cNvSpPr>
            <a:spLocks noGrp="1" noChangeArrowheads="1"/>
          </p:cNvSpPr>
          <p:nvPr/>
        </p:nvSpPr>
        <p:spPr>
          <a:xfrm>
            <a:off x="1479550" y="3994150"/>
            <a:ext cx="1102995" cy="18834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chemeClr val="tx1"/>
                </a:solidFill>
                <a:latin typeface="Calibri" charset="0"/>
                <a:ea typeface="Calibri" charset="0"/>
              </a:rPr>
              <a:t>BCD </a:t>
            </a:r>
            <a:endParaRPr lang="ko-KR" altLang="en-US" sz="1800" dirty="0" smtClean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변환기</a:t>
            </a:r>
            <a:endParaRPr lang="ko-KR" altLang="en-US" sz="18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3" name="직사각형 13"/>
          <p:cNvSpPr>
            <a:spLocks noGrp="1" noChangeArrowheads="1"/>
          </p:cNvSpPr>
          <p:nvPr/>
        </p:nvSpPr>
        <p:spPr>
          <a:xfrm>
            <a:off x="3563620" y="3994150"/>
            <a:ext cx="2622550" cy="1130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4" name="직사각형 14"/>
          <p:cNvSpPr>
            <a:spLocks noGrp="1" noChangeArrowheads="1"/>
          </p:cNvSpPr>
          <p:nvPr/>
        </p:nvSpPr>
        <p:spPr>
          <a:xfrm>
            <a:off x="3563620" y="2075815"/>
            <a:ext cx="2622550" cy="11303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tx1"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chemeClr val="tx1"/>
                </a:solidFill>
                <a:latin typeface="Calibri" charset="0"/>
                <a:ea typeface="Calibri" charset="0"/>
              </a:rPr>
              <a:t>4bit </a:t>
            </a:r>
            <a:r>
              <a:rPr lang="en-US" altLang="ko-KR" sz="18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가산기</a:t>
            </a:r>
            <a:endParaRPr lang="ko-KR" altLang="en-US" sz="18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" name="직사각형 15"/>
          <p:cNvSpPr>
            <a:spLocks noGrp="1" noChangeArrowheads="1"/>
          </p:cNvSpPr>
          <p:nvPr/>
        </p:nvSpPr>
        <p:spPr>
          <a:xfrm>
            <a:off x="7167245" y="2152015"/>
            <a:ext cx="1641475" cy="628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chemeClr val="tx1"/>
                </a:solidFill>
                <a:latin typeface="Calibri" charset="0"/>
                <a:ea typeface="Calibri" charset="0"/>
              </a:rPr>
              <a:t>5bit </a:t>
            </a:r>
            <a:r>
              <a:rPr lang="en-US" altLang="ko-KR" sz="18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레지스터</a:t>
            </a:r>
            <a:endParaRPr lang="ko-KR" altLang="en-US" sz="18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6" name="직선 화살표 연결선 16"/>
          <p:cNvCxnSpPr/>
          <p:nvPr/>
        </p:nvCxnSpPr>
        <p:spPr>
          <a:xfrm>
            <a:off x="497840" y="4330700"/>
            <a:ext cx="982345" cy="635"/>
          </a:xfrm>
          <a:prstGeom prst="straightConnector1">
            <a:avLst/>
          </a:prstGeom>
          <a:ln w="38100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17" name="직선 화살표 연결선 17"/>
          <p:cNvCxnSpPr/>
          <p:nvPr/>
        </p:nvCxnSpPr>
        <p:spPr>
          <a:xfrm>
            <a:off x="2581910" y="4330700"/>
            <a:ext cx="982345" cy="635"/>
          </a:xfrm>
          <a:prstGeom prst="straightConnector1">
            <a:avLst/>
          </a:prstGeom>
          <a:ln w="38100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18" name="직선 화살표 연결선 18"/>
          <p:cNvCxnSpPr/>
          <p:nvPr/>
        </p:nvCxnSpPr>
        <p:spPr>
          <a:xfrm>
            <a:off x="2581910" y="4779010"/>
            <a:ext cx="982345" cy="635"/>
          </a:xfrm>
          <a:prstGeom prst="straightConnector1">
            <a:avLst/>
          </a:prstGeom>
          <a:ln w="3175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19" name="직선 화살표 연결선 19"/>
          <p:cNvCxnSpPr/>
          <p:nvPr/>
        </p:nvCxnSpPr>
        <p:spPr>
          <a:xfrm>
            <a:off x="6185535" y="2367280"/>
            <a:ext cx="982345" cy="635"/>
          </a:xfrm>
          <a:prstGeom prst="straightConnector1">
            <a:avLst/>
          </a:prstGeom>
          <a:ln w="38100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V="1">
            <a:off x="4128135" y="3205480"/>
            <a:ext cx="635" cy="789305"/>
          </a:xfrm>
          <a:prstGeom prst="straightConnector1">
            <a:avLst/>
          </a:prstGeom>
          <a:ln w="38100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V="1">
            <a:off x="5679440" y="3205480"/>
            <a:ext cx="635" cy="789305"/>
          </a:xfrm>
          <a:prstGeom prst="straightConnector1">
            <a:avLst/>
          </a:prstGeom>
          <a:ln w="38100" cap="flat" cmpd="sng">
            <a:prstDash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cxnSp>
        <p:nvCxnSpPr>
          <p:cNvPr id="23" name="직선 연결선 22"/>
          <p:cNvCxnSpPr>
            <a:stCxn id="13" idx="2"/>
            <a:endCxn id="13" idx="0"/>
          </p:cNvCxnSpPr>
          <p:nvPr/>
        </p:nvCxnSpPr>
        <p:spPr>
          <a:xfrm flipV="1">
            <a:off x="4874895" y="3994150"/>
            <a:ext cx="635" cy="1130300"/>
          </a:xfrm>
          <a:prstGeom prst="line">
            <a:avLst/>
          </a:prstGeom>
          <a:ln w="6350" cap="flat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4" name="TextBox 23"/>
          <p:cNvSpPr txBox="1">
            <a:spLocks noGrp="1" noChangeArrowheads="1"/>
          </p:cNvSpPr>
          <p:nvPr/>
        </p:nvSpPr>
        <p:spPr>
          <a:xfrm>
            <a:off x="3886200" y="4374515"/>
            <a:ext cx="2270760" cy="367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chemeClr val="tx1"/>
                </a:solidFill>
                <a:latin typeface="Calibri" charset="0"/>
                <a:ea typeface="Calibri" charset="0"/>
              </a:rPr>
              <a:t>4bit x 2 Shift Register</a:t>
            </a:r>
            <a:endParaRPr lang="ko-KR" altLang="en-US" sz="1800" dirty="0" smtClean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Pages>15</Pages>
  <Words>34</Words>
  <Characters>0</Characters>
  <Application>Microsoft Office PowerPoint</Application>
  <DocSecurity>0</DocSecurity>
  <PresentationFormat>화면 슬라이드 쇼(4:3)</PresentationFormat>
  <Lines>0</Lines>
  <Paragraphs>21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±¼¸²</vt:lpstr>
      <vt:lpstr>HY헤드라인M</vt:lpstr>
      <vt:lpstr>나눔고딕 ExtraBold</vt:lpstr>
      <vt:lpstr>맑은 고딕</vt:lpstr>
      <vt:lpstr>Arial</vt:lpstr>
      <vt:lpstr>Calibri</vt:lpstr>
      <vt:lpstr>ISLab</vt:lpstr>
      <vt:lpstr>Office theme</vt:lpstr>
      <vt:lpstr>Office theme</vt:lpstr>
      <vt:lpstr>주제</vt:lpstr>
      <vt:lpstr>목차</vt:lpstr>
      <vt:lpstr>목표</vt:lpstr>
      <vt:lpstr>기능설명</vt:lpstr>
      <vt:lpstr>구성도</vt:lpstr>
    </vt:vector>
  </TitlesOfParts>
  <Company>ISLab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지장현</cp:lastModifiedBy>
  <cp:revision>97</cp:revision>
  <dcterms:modified xsi:type="dcterms:W3CDTF">2017-11-09T09:48:28Z</dcterms:modified>
</cp:coreProperties>
</file>