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3" r:id="rId1"/>
    <p:sldMasterId id="2147483815" r:id="rId2"/>
  </p:sldMasterIdLst>
  <p:notesMasterIdLst>
    <p:notesMasterId r:id="rId9"/>
  </p:notesMasterIdLst>
  <p:sldIdLst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44A6E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166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29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1. </a:t>
            </a:r>
            <a:r>
              <a:rPr lang="en-US" altLang="ko-KR" sz="2400" dirty="0" err="1" smtClean="0"/>
              <a:t>psr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파일이 생기지 않을 때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60712"/>
            <a:ext cx="7787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Verilog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파일을 열어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module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명 확인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Verilog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이름 바꾼다고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모듈명이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바뀌지 않음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해결방안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en-US" altLang="ko-KR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Schmian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다시 만들기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이때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Module Name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정하기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</a:t>
            </a:fld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12" y="3023953"/>
            <a:ext cx="3877256" cy="19716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405" y="2661741"/>
            <a:ext cx="3658383" cy="3216431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 bwMode="auto">
          <a:xfrm>
            <a:off x="3964982" y="3856365"/>
            <a:ext cx="1110343" cy="475790"/>
          </a:xfrm>
          <a:prstGeom prst="rightArrow">
            <a:avLst/>
          </a:prstGeom>
          <a:solidFill>
            <a:srgbClr val="044A6E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7030192" y="4417621"/>
            <a:ext cx="1710047" cy="445324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568036" y="3141594"/>
            <a:ext cx="3715932" cy="866327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594" y="3213434"/>
            <a:ext cx="5000625" cy="311467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29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1. </a:t>
            </a:r>
            <a:r>
              <a:rPr lang="en-US" altLang="ko-KR" sz="2400" dirty="0" err="1" smtClean="0"/>
              <a:t>psr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파일이 생기지 않을 때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6" y="1660712"/>
            <a:ext cx="700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프로젝트가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 이상일 때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프로젝트가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되어있는 프로젝트를 컴파일 하기 때문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해결방안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원하는 프로젝트 선택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마우스 오른쪽 클릭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Set Project Active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586721" y="4061475"/>
            <a:ext cx="4556369" cy="2273554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48" y="2861041"/>
            <a:ext cx="2571750" cy="359092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536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시뮬레이션 결과가 생기지 않을 때 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6" y="1660712"/>
            <a:ext cx="700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ERROR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확인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log.txt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확인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 unknown module )</a:t>
            </a:r>
            <a:endParaRPr lang="ko-KR" altLang="en-US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Icn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이나 라이브러리 사용시 해당 모듈 코드가 필요함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해결방안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</a:p>
          <a:p>
            <a:pPr lvl="2"/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en-US" altLang="ko-KR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PNULib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&amp;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아이콘 사용시 해당 모듈 추가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534390" y="2924698"/>
            <a:ext cx="2520908" cy="2273554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876" y="3155311"/>
            <a:ext cx="5553075" cy="428625"/>
          </a:xfrm>
          <a:prstGeom prst="rect">
            <a:avLst/>
          </a:prstGeom>
        </p:spPr>
      </p:pic>
      <p:sp>
        <p:nvSpPr>
          <p:cNvPr id="11" name="모서리가 둥근 직사각형 10"/>
          <p:cNvSpPr/>
          <p:nvPr/>
        </p:nvSpPr>
        <p:spPr bwMode="auto">
          <a:xfrm>
            <a:off x="3412177" y="3089927"/>
            <a:ext cx="5596774" cy="494009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8324603" y="3089927"/>
            <a:ext cx="684348" cy="494009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7012379" y="3521034"/>
            <a:ext cx="1425039" cy="1086592"/>
          </a:xfrm>
          <a:prstGeom prst="straightConnector1">
            <a:avLst/>
          </a:prstGeom>
          <a:ln w="50800">
            <a:solidFill>
              <a:srgbClr val="FF0000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83283" y="4656503"/>
            <a:ext cx="301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필요한 </a:t>
            </a:r>
            <a:r>
              <a:rPr lang="ko-KR" altLang="en-US" dirty="0" err="1" smtClean="0"/>
              <a:t>모듈명</a:t>
            </a:r>
            <a:r>
              <a:rPr lang="ko-KR" altLang="en-US" dirty="0" smtClean="0"/>
              <a:t> 확인해서 </a:t>
            </a:r>
            <a:endParaRPr lang="en-US" altLang="ko-KR" dirty="0" smtClean="0"/>
          </a:p>
          <a:p>
            <a:r>
              <a:rPr lang="ko-KR" altLang="en-US" dirty="0" smtClean="0"/>
              <a:t>추가하기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17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88" y="3326636"/>
            <a:ext cx="2571750" cy="359092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536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2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시뮬레이션 결과가 생기지 않을 때 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6" y="1660712"/>
            <a:ext cx="7006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ERROR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확인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log.txt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확인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 port is not defined )</a:t>
            </a:r>
            <a:endParaRPr lang="ko-KR" altLang="en-US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해당 모듈의 포트가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안맞음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 </a:t>
            </a:r>
            <a:r>
              <a:rPr lang="en-US" altLang="ko-KR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sch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모듈명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새로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안만들고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꼬여서 그럼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Verilog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파일 확인 시 중복된 명이나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Untitled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같은 명이 중복 상용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됬을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경우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해결방안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다시 만들기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딴 방법은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안가르쳐드림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…)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664030" y="3390293"/>
            <a:ext cx="2520908" cy="2273554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3368478" y="3576046"/>
            <a:ext cx="5596774" cy="494009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8" name="직선 화살표 연결선 7"/>
          <p:cNvCxnSpPr>
            <a:stCxn id="13" idx="1"/>
          </p:cNvCxnSpPr>
          <p:nvPr/>
        </p:nvCxnSpPr>
        <p:spPr>
          <a:xfrm flipH="1" flipV="1">
            <a:off x="5529139" y="4183709"/>
            <a:ext cx="254144" cy="795960"/>
          </a:xfrm>
          <a:prstGeom prst="straightConnector1">
            <a:avLst/>
          </a:prstGeom>
          <a:ln w="50800">
            <a:solidFill>
              <a:srgbClr val="FF0000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83283" y="4656503"/>
            <a:ext cx="301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다시 </a:t>
            </a:r>
            <a:r>
              <a:rPr lang="ko-KR" altLang="en-US" dirty="0" err="1" smtClean="0"/>
              <a:t>만드는게</a:t>
            </a:r>
            <a:r>
              <a:rPr lang="ko-KR" altLang="en-US" dirty="0" smtClean="0"/>
              <a:t> 제일 좋음</a:t>
            </a:r>
            <a:endParaRPr lang="en-US" altLang="ko-KR" dirty="0" smtClean="0"/>
          </a:p>
          <a:p>
            <a:r>
              <a:rPr lang="ko-KR" altLang="en-US" dirty="0" err="1" smtClean="0"/>
              <a:t>모듈명</a:t>
            </a:r>
            <a:r>
              <a:rPr lang="ko-KR" altLang="en-US" dirty="0" smtClean="0"/>
              <a:t> 바꾸고 하면 더 꼬임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177" y="3689700"/>
            <a:ext cx="53530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4729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3. near module : syntax error 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6" y="1660712"/>
            <a:ext cx="7006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Module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명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==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변수 명 만들 때 처럼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동작 기능에 대해서 알 수 있도록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모듈명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정하기 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숫자가 먼저 나와선 안됨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-,#,@ …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특수문자 안됨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띄어쓰기 안됨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결론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해결방안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다시 </a:t>
            </a:r>
            <a:r>
              <a:rPr lang="en-US" altLang="ko-KR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sch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만들기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다시 회로 그리기 </a:t>
            </a:r>
            <a:r>
              <a:rPr lang="en-US" altLang="ko-KR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3023514" y="3841611"/>
            <a:ext cx="2520908" cy="902637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089" y="4003722"/>
            <a:ext cx="2225788" cy="5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208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400" dirty="0" smtClean="0"/>
              <a:t>해결 방법으로 시도 하지않고 질문 시 감점</a:t>
            </a:r>
            <a:endParaRPr lang="en-US" altLang="ko-KR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2400" dirty="0" smtClean="0"/>
          </a:p>
          <a:p>
            <a:pPr marL="457200" indent="-457200">
              <a:buAutoNum type="arabicPeriod"/>
            </a:pPr>
            <a:r>
              <a:rPr lang="ko-KR" altLang="en-US" sz="2400" dirty="0" smtClean="0"/>
              <a:t>위와 같은 질문 </a:t>
            </a:r>
            <a:r>
              <a:rPr lang="ko-KR" altLang="en-US" sz="2400" dirty="0" smtClean="0"/>
              <a:t>시 감점 </a:t>
            </a:r>
            <a:endParaRPr lang="en-US" altLang="ko-KR" sz="2400" dirty="0" smtClean="0"/>
          </a:p>
          <a:p>
            <a:pPr lvl="1"/>
            <a:r>
              <a:rPr lang="en-US" altLang="ko-KR" sz="2400" dirty="0"/>
              <a:t> 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( </a:t>
            </a:r>
            <a:r>
              <a:rPr lang="ko-KR" altLang="en-US" sz="2400" dirty="0" smtClean="0"/>
              <a:t>해결방안으로도 </a:t>
            </a:r>
            <a:r>
              <a:rPr lang="ko-KR" altLang="en-US" sz="2400" dirty="0" smtClean="0"/>
              <a:t>안되면 질문 </a:t>
            </a:r>
            <a:r>
              <a:rPr lang="en-US" altLang="ko-KR" sz="2400" dirty="0" smtClean="0"/>
              <a:t>-&gt;</a:t>
            </a:r>
            <a:r>
              <a:rPr lang="ko-KR" altLang="en-US" sz="2400" dirty="0" smtClean="0"/>
              <a:t> 감점 </a:t>
            </a:r>
            <a:r>
              <a:rPr lang="en-US" altLang="ko-KR" sz="2400" dirty="0" smtClean="0"/>
              <a:t>X )</a:t>
            </a:r>
          </a:p>
          <a:p>
            <a:pPr marL="457200" indent="-457200">
              <a:buAutoNum type="arabicPeriod"/>
            </a:pPr>
            <a:r>
              <a:rPr lang="ko-KR" altLang="en-US" sz="2400" dirty="0" err="1" smtClean="0"/>
              <a:t>모듈명은</a:t>
            </a:r>
            <a:r>
              <a:rPr lang="ko-KR" altLang="en-US" sz="2400" dirty="0" smtClean="0"/>
              <a:t> 알아보기 쉽게 </a:t>
            </a:r>
            <a:r>
              <a:rPr lang="en-US" altLang="ko-KR" sz="2400" dirty="0" smtClean="0"/>
              <a:t>( </a:t>
            </a:r>
            <a:r>
              <a:rPr lang="ko-KR" altLang="en-US" sz="2400" dirty="0" smtClean="0"/>
              <a:t>의미 부여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 등</a:t>
            </a:r>
            <a:r>
              <a:rPr lang="en-US" altLang="ko-KR" sz="2400" dirty="0" smtClean="0"/>
              <a:t>) 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en-US" altLang="ko-KR" sz="2400" dirty="0" smtClean="0"/>
              <a:t>In , out </a:t>
            </a:r>
            <a:r>
              <a:rPr lang="ko-KR" altLang="en-US" sz="2400" dirty="0" smtClean="0"/>
              <a:t>포트 이름 </a:t>
            </a:r>
            <a:r>
              <a:rPr lang="ko-KR" altLang="en-US" sz="2400" dirty="0" err="1" smtClean="0"/>
              <a:t>의미있게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 ex. P1 , p2 , p3 </a:t>
            </a:r>
            <a:r>
              <a:rPr lang="en-US" altLang="ko-KR" sz="2400" dirty="0" smtClean="0"/>
              <a:t>…  - X )</a:t>
            </a:r>
            <a:endParaRPr lang="en-US" altLang="ko-KR" sz="2400" dirty="0" smtClean="0"/>
          </a:p>
          <a:p>
            <a:pPr marL="914400" lvl="1" indent="-457200">
              <a:buAutoNum type="arabicPeriod"/>
            </a:pPr>
            <a:r>
              <a:rPr lang="ko-KR" altLang="en-US" sz="2400" dirty="0" err="1" smtClean="0"/>
              <a:t>시뮬레이션시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알아볼수있게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 </a:t>
            </a:r>
            <a:r>
              <a:rPr lang="ko-KR" altLang="en-US" sz="2400" dirty="0" smtClean="0"/>
              <a:t>해석 </a:t>
            </a:r>
            <a:r>
              <a:rPr lang="ko-KR" altLang="en-US" sz="2400" dirty="0" err="1" smtClean="0"/>
              <a:t>가능해야함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)</a:t>
            </a:r>
          </a:p>
          <a:p>
            <a:pPr marL="914400" lvl="1" indent="-457200">
              <a:buAutoNum type="arabicPeriod"/>
            </a:pPr>
            <a:r>
              <a:rPr lang="ko-KR" altLang="en-US" sz="2400" dirty="0" smtClean="0"/>
              <a:t>이것도 역시 숫자먼저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특수문자 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띄어쓰기 안됨</a:t>
            </a:r>
            <a:endParaRPr lang="en-US" altLang="ko-KR" sz="2400" dirty="0" smtClean="0"/>
          </a:p>
          <a:p>
            <a:pPr marL="457200" indent="-457200">
              <a:buAutoNum type="arabicPeriod"/>
            </a:pPr>
            <a:endParaRPr lang="en-US" altLang="ko-KR" sz="2400" dirty="0" err="1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5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Pages>15</Pages>
  <Words>308</Words>
  <Characters>0</Characters>
  <Application>Microsoft Office PowerPoint</Application>
  <DocSecurity>0</DocSecurity>
  <PresentationFormat>화면 슬라이드 쇼(4:3)</PresentationFormat>
  <Lines>0</Lines>
  <Paragraphs>48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±¼¸²</vt:lpstr>
      <vt:lpstr>HY헤드라인M</vt:lpstr>
      <vt:lpstr>나눔고딕 ExtraBold</vt:lpstr>
      <vt:lpstr>맑은 고딕</vt:lpstr>
      <vt:lpstr>Arial</vt:lpstr>
      <vt:lpstr>ISLab</vt:lpstr>
      <vt:lpstr>Office theme</vt:lpstr>
      <vt:lpstr>Q &amp; A</vt:lpstr>
      <vt:lpstr>Q &amp; A</vt:lpstr>
      <vt:lpstr>Q &amp; A</vt:lpstr>
      <vt:lpstr>Q &amp; A</vt:lpstr>
      <vt:lpstr>Q &amp; A</vt:lpstr>
      <vt:lpstr>결론</vt:lpstr>
    </vt:vector>
  </TitlesOfParts>
  <Company>ISLab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지장현</cp:lastModifiedBy>
  <cp:revision>40</cp:revision>
  <dcterms:modified xsi:type="dcterms:W3CDTF">2017-11-15T08:46:43Z</dcterms:modified>
</cp:coreProperties>
</file>