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  <p:sldMasterId id="2147483861" r:id="rId2"/>
    <p:sldMasterId id="2147483862" r:id="rId3"/>
  </p:sldMasterIdLst>
  <p:notesMasterIdLst>
    <p:notesMasterId r:id="rId12"/>
  </p:notesMasterIdLst>
  <p:sldIdLst>
    <p:sldId id="373" r:id="rId4"/>
    <p:sldId id="375" r:id="rId5"/>
    <p:sldId id="369" r:id="rId6"/>
    <p:sldId id="370" r:id="rId7"/>
    <p:sldId id="371" r:id="rId8"/>
    <p:sldId id="372" r:id="rId9"/>
    <p:sldId id="376" r:id="rId10"/>
    <p:sldId id="36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1F497D"/>
    <a:srgbClr val="044A6E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2016-11-15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>
            <a:normAutofit/>
          </a:bodyPr>
          <a:lstStyle>
            <a:lvl1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3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2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1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내용 개체 틀 20"/>
          <p:cNvSpPr>
            <a:spLocks noGrp="1"/>
          </p:cNvSpPr>
          <p:nvPr>
            <p:ph sz="quarter" idx="13"/>
          </p:nvPr>
        </p:nvSpPr>
        <p:spPr>
          <a:xfrm>
            <a:off x="7353254" y="144696"/>
            <a:ext cx="1638345" cy="2032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6FEE7685-0B25-4A0C-909C-B9B8900636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19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4229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23996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43642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3713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440922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116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44337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490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49564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0527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5587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610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067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1914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573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6442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46970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47063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6" name="도형 6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7" name="도형 7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4" name="도형 8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9" name="도형 9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79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1212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1391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85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6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84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049917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9" name="도형 6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0" name="도형 7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8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50" r:id="rId12"/>
    <p:sldLayoutId id="2147483863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 txBox="1">
            <a:spLocks noGrp="1"/>
          </p:cNvSpPr>
          <p:nvPr>
            <p:ph type="ctrTitle"/>
          </p:nvPr>
        </p:nvSpPr>
        <p:spPr>
          <a:xfrm>
            <a:off x="671830" y="2158365"/>
            <a:ext cx="7773670" cy="14712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논리회로 설계 및 실험</a:t>
            </a:r>
            <a:endParaRPr lang="ko-KR" altLang="en-US" sz="4400" b="0" cap="none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" name="부제목 5"/>
          <p:cNvSpPr txBox="1">
            <a:spLocks noGrp="1"/>
          </p:cNvSpPr>
          <p:nvPr>
            <p:ph type="subTitle"/>
          </p:nvPr>
        </p:nvSpPr>
        <p:spPr>
          <a:xfrm>
            <a:off x="1385570" y="3886200"/>
            <a:ext cx="6402070" cy="175387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b="0" cap="none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9</a:t>
            </a:r>
            <a:r>
              <a:rPr lang="ko-KR" altLang="en-US" sz="3200" b="0" cap="none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주차</a:t>
            </a:r>
            <a:endParaRPr lang="ko-KR" altLang="en-US" sz="3200" b="0" cap="none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6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9</a:t>
            </a:r>
            <a:r>
              <a:rPr lang="ko-KR" altLang="en-US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주차 목표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smtClean="0">
                <a:latin typeface="HY헤드라인M" charset="0"/>
                <a:ea typeface="HY헤드라인M" charset="0"/>
              </a:rPr>
              <a:t>목표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866776" y="1621155"/>
            <a:ext cx="7866408" cy="1200329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FPGA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보드의 기타 모듈들의 동작과 사용방법을 익힘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742950" lvl="1" indent="-285750" eaLnBrk="0">
              <a:buFontTx/>
              <a:buChar char="-"/>
            </a:pP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Piezo</a:t>
            </a:r>
          </a:p>
          <a:p>
            <a:pPr marL="742950" lvl="1" indent="-285750" eaLnBrk="0">
              <a:buFontTx/>
              <a:buChar char="-"/>
            </a:pPr>
            <a:r>
              <a:rPr lang="en-US" altLang="ko-KR" b="0" cap="none" dirty="0" smtClean="0">
                <a:latin typeface="나눔고딕 ExtraBold" charset="0"/>
                <a:ea typeface="나눔고딕 ExtraBold" charset="0"/>
              </a:rPr>
              <a:t>Step Motor</a:t>
            </a:r>
          </a:p>
          <a:p>
            <a:pPr marL="742950" lvl="1" indent="-285750" eaLnBrk="0">
              <a:buFontTx/>
              <a:buChar char="-"/>
            </a:pPr>
            <a:r>
              <a:rPr lang="en-US" altLang="ko-KR" b="0" cap="none" dirty="0" smtClean="0">
                <a:latin typeface="나눔고딕 ExtraBold" charset="0"/>
                <a:ea typeface="나눔고딕 ExtraBold" charset="0"/>
              </a:rPr>
              <a:t>Full Color LED</a:t>
            </a:r>
            <a:endParaRPr lang="ko-KR" altLang="en-US" b="0" cap="none" dirty="0" smtClean="0"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PIEZO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944489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HY헤드라인M" charset="0"/>
                <a:ea typeface="HY헤드라인M" charset="0"/>
              </a:rPr>
              <a:t>PIEZO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866776" y="1621155"/>
            <a:ext cx="7866408" cy="1477328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소리를 출력하는 장치로 간단한 스피커의 역할을 할 수 있음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PIEZO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는 소리의 높낮이는 조절하지 못하지만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,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주파수를 조정하여 소리를 발생 할 수 있음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일반적으로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3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옥타브가 우리가 일반적으로 사용하는 옥타브임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3116501"/>
            <a:ext cx="7866408" cy="28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eaLnBrk="0"/>
            <a:r>
              <a:rPr lang="en-US" altLang="ko-KR" dirty="0"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PIEZO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518364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smtClean="0">
                <a:latin typeface="HY헤드라인M" charset="0"/>
                <a:ea typeface="HY헤드라인M" charset="0"/>
              </a:rPr>
              <a:t>분주 사용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866776" y="1621155"/>
            <a:ext cx="7866408" cy="1477328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PEIZO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는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일반적으로 분주를 통해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clock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조절이 필요함</a:t>
            </a:r>
            <a:endParaRPr lang="en-US" altLang="ko-KR" sz="1800" b="0" cap="none" dirty="0" smtClean="0">
              <a:latin typeface="나눔고딕 ExtraBold" charset="0"/>
              <a:ea typeface="나눔고딕 ExtraBold" charset="0"/>
            </a:endParaRPr>
          </a:p>
          <a:p>
            <a:pPr marL="800100" lvl="1" indent="-342900" eaLnBrk="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분주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: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주파수를 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1/n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로 하는 일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(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카운터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, D F/F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등으로 가능</a:t>
            </a:r>
            <a:r>
              <a:rPr lang="en-US" altLang="ko-KR" dirty="0"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)</a:t>
            </a:r>
            <a:endParaRPr lang="en-US" altLang="ko-KR" b="0" cap="none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해당 아이콘은 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FPGA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clock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을 넣지만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,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분주를 위해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 Count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값 지정이 필요함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Count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값을 조절하여 우리가 원하는 주파수로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clock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을 출력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(piezo)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을 함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49" y="3839577"/>
            <a:ext cx="2676390" cy="136134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568" y="3778662"/>
            <a:ext cx="4540943" cy="120740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656312" y="4112546"/>
            <a:ext cx="428850" cy="4997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0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eaLnBrk="0"/>
            <a:r>
              <a:rPr lang="en-US" altLang="ko-KR" dirty="0"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PIEZO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970411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HY헤드라인M" charset="0"/>
                <a:ea typeface="HY헤드라인M" charset="0"/>
              </a:rPr>
              <a:t>PIEZO 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사용법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643801" y="1534378"/>
            <a:ext cx="4068775" cy="2154436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분주 </a:t>
            </a:r>
            <a:r>
              <a:rPr lang="en-US" altLang="ko-KR" dirty="0" err="1" smtClean="0">
                <a:latin typeface="나눔고딕 ExtraBold" charset="0"/>
                <a:ea typeface="나눔고딕 ExtraBold" charset="0"/>
              </a:rPr>
              <a:t>cnt_num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계산법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268288" lvl="1" indent="-88900" eaLnBrk="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 Ex) 3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옥타브 </a:t>
            </a: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“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도</a:t>
            </a: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”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(</a:t>
            </a: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1MHz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의 </a:t>
            </a:r>
            <a:r>
              <a:rPr lang="ko-KR" altLang="en-US" sz="1600" dirty="0" err="1" smtClean="0">
                <a:latin typeface="나눔고딕 ExtraBold" charset="0"/>
                <a:ea typeface="나눔고딕 ExtraBold" charset="0"/>
              </a:rPr>
              <a:t>클럭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 사용시</a:t>
            </a: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)</a:t>
            </a:r>
          </a:p>
          <a:p>
            <a:pPr marL="179388" lvl="1" eaLnBrk="0"/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1000000 / 261.6256 = 3822.25…</a:t>
            </a:r>
            <a:endParaRPr lang="en-US" altLang="ko-KR" sz="1600" dirty="0">
              <a:latin typeface="나눔고딕 ExtraBold" charset="0"/>
              <a:ea typeface="나눔고딕 ExtraBold" charset="0"/>
            </a:endParaRPr>
          </a:p>
          <a:p>
            <a:pPr marL="268288" lvl="1" indent="-88900" eaLnBrk="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나눔고딕 ExtraBold" charset="0"/>
              <a:ea typeface="나눔고딕 ExtraBold" charset="0"/>
            </a:endParaRPr>
          </a:p>
          <a:p>
            <a:pPr marL="268288" lvl="1" indent="-88900" eaLnBrk="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 Parameter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로 </a:t>
            </a:r>
            <a:r>
              <a:rPr lang="ko-KR" altLang="en-US" sz="1600" dirty="0" err="1" smtClean="0">
                <a:latin typeface="나눔고딕 ExtraBold" charset="0"/>
                <a:ea typeface="나눔고딕 ExtraBold" charset="0"/>
              </a:rPr>
              <a:t>분주값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600" dirty="0" smtClean="0">
                <a:latin typeface="나눔고딕 ExtraBold" charset="0"/>
                <a:ea typeface="나눔고딕 ExtraBold" charset="0"/>
              </a:rPr>
              <a:t>3822</a:t>
            </a:r>
            <a:r>
              <a:rPr lang="ko-KR" altLang="en-US" sz="1600" dirty="0" smtClean="0">
                <a:latin typeface="나눔고딕 ExtraBold" charset="0"/>
                <a:ea typeface="나눔고딕 ExtraBold" charset="0"/>
              </a:rPr>
              <a:t>를 지정</a:t>
            </a:r>
            <a:endParaRPr lang="en-US" altLang="ko-KR" sz="1600" dirty="0">
              <a:latin typeface="나눔고딕 ExtraBold" charset="0"/>
              <a:ea typeface="나눔고딕 ExtraBold" charset="0"/>
            </a:endParaRPr>
          </a:p>
          <a:p>
            <a:pPr marL="179388" lvl="1" eaLnBrk="0"/>
            <a:endParaRPr lang="en-US" altLang="ko-KR" sz="1600" dirty="0" smtClean="0">
              <a:latin typeface="나눔고딕 ExtraBold" charset="0"/>
              <a:ea typeface="나눔고딕 ExtraBold" charset="0"/>
            </a:endParaRPr>
          </a:p>
          <a:p>
            <a:pPr lvl="1" eaLnBrk="0"/>
            <a:endParaRPr lang="en-US" altLang="ko-KR" dirty="0">
              <a:latin typeface="나눔고딕 ExtraBold" charset="0"/>
              <a:ea typeface="나눔고딕 ExtraBold" charset="0"/>
            </a:endParaRPr>
          </a:p>
          <a:p>
            <a:pPr lvl="1" eaLnBrk="0"/>
            <a:r>
              <a:rPr lang="ko-KR" altLang="en-US" dirty="0" smtClean="0">
                <a:latin typeface="나눔고딕 ExtraBold" charset="0"/>
                <a:ea typeface="나눔고딕 ExtraBold" charset="0"/>
              </a:rPr>
              <a:t> 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5"/>
          <a:stretch/>
        </p:blipFill>
        <p:spPr>
          <a:xfrm>
            <a:off x="586472" y="3896293"/>
            <a:ext cx="2838575" cy="170052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93" y="942975"/>
            <a:ext cx="3838575" cy="497205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834551" y="4774862"/>
            <a:ext cx="1012166" cy="2595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7832785" y="3827876"/>
            <a:ext cx="759124" cy="2595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340009" y="4026283"/>
            <a:ext cx="759124" cy="2595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2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eaLnBrk="0"/>
            <a:r>
              <a:rPr lang="en-US" altLang="ko-KR" dirty="0"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PIEZO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4535216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HY헤드라인M" charset="0"/>
                <a:ea typeface="HY헤드라인M" charset="0"/>
              </a:rPr>
              <a:t>PIEZO 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옥타브 및 </a:t>
            </a:r>
            <a:r>
              <a:rPr lang="ko-KR" altLang="en-US" sz="2400" dirty="0" err="1" smtClean="0">
                <a:latin typeface="HY헤드라인M" charset="0"/>
                <a:ea typeface="HY헤드라인M" charset="0"/>
              </a:rPr>
              <a:t>음계별</a:t>
            </a:r>
            <a:r>
              <a:rPr lang="ko-KR" altLang="en-US" sz="2400" dirty="0" smtClean="0">
                <a:latin typeface="HY헤드라인M" charset="0"/>
                <a:ea typeface="HY헤드라인M" charset="0"/>
              </a:rPr>
              <a:t> 주파수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t="9063"/>
          <a:stretch/>
        </p:blipFill>
        <p:spPr>
          <a:xfrm>
            <a:off x="805070" y="1433215"/>
            <a:ext cx="7573617" cy="471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2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eaLnBrk="0"/>
            <a:r>
              <a:rPr lang="en-US" altLang="ko-KR" dirty="0"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Step Motor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826141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Step Motor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866775" y="1621155"/>
            <a:ext cx="6237605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①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4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개의 핀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(A, B, /A, /B)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으로 제어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② 각 핀에 신호가 들어오면 모터가 해당하는 방향으로 회전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1262380" y="2964154"/>
            <a:ext cx="1409700" cy="1752600"/>
            <a:chOff x="1262380" y="2473960"/>
            <a:chExt cx="1409700" cy="1752600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2380" y="2473960"/>
              <a:ext cx="1409700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1394828" y="3919220"/>
              <a:ext cx="1144803" cy="2982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563731" y="2964154"/>
          <a:ext cx="208892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232"/>
                <a:gridCol w="522232"/>
                <a:gridCol w="522232"/>
                <a:gridCol w="522232"/>
              </a:tblGrid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/A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/B</a:t>
                      </a:r>
                      <a:endParaRPr lang="ko-KR" altLang="en-US" dirty="0"/>
                    </a:p>
                  </a:txBody>
                  <a:tcPr/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>
            <a:spLocks/>
          </p:cNvSpPr>
          <p:nvPr/>
        </p:nvSpPr>
        <p:spPr>
          <a:xfrm>
            <a:off x="3406547" y="2509688"/>
            <a:ext cx="1107996" cy="369332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③좌회전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6118395" y="2955874"/>
          <a:ext cx="208892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232"/>
                <a:gridCol w="522232"/>
                <a:gridCol w="522232"/>
                <a:gridCol w="522232"/>
              </a:tblGrid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/A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/B</a:t>
                      </a:r>
                      <a:endParaRPr lang="ko-KR" altLang="en-US" dirty="0"/>
                    </a:p>
                  </a:txBody>
                  <a:tcPr/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95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>
            <a:spLocks/>
          </p:cNvSpPr>
          <p:nvPr/>
        </p:nvSpPr>
        <p:spPr>
          <a:xfrm>
            <a:off x="5961211" y="2501408"/>
            <a:ext cx="1107996" cy="369332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④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우회전</a:t>
            </a:r>
          </a:p>
        </p:txBody>
      </p:sp>
    </p:spTree>
    <p:extLst>
      <p:ext uri="{BB962C8B-B14F-4D97-AF65-F5344CB8AC3E}">
        <p14:creationId xmlns:p14="http://schemas.microsoft.com/office/powerpoint/2010/main" val="27561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</p:spPr>
        <p:txBody>
          <a:bodyPr vert="horz" wrap="square" lIns="91440" tIns="45720" rIns="91440" bIns="45720" numCol="1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dirty="0" smtClean="0"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Full Color LED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08269" cy="46166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HY헤드라인M" charset="0"/>
                <a:ea typeface="HY헤드라인M" charset="0"/>
              </a:rPr>
              <a:t>Full Color LED</a:t>
            </a:r>
            <a:endParaRPr lang="ko-KR" altLang="en-US" sz="2400" b="0" cap="none" dirty="0" smtClean="0">
              <a:latin typeface="HY헤드라인M" charset="0"/>
              <a:ea typeface="HY헤드라인M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866775" y="1621155"/>
            <a:ext cx="4390946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① R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ed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 4bit, Green 4bit, Blue 4bit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로 구성</a:t>
            </a:r>
            <a:endParaRPr lang="en-US" altLang="ko-KR" sz="1800" b="0" cap="none" dirty="0" smtClean="0"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② 각 핀에 신호를 보내 색을 결정</a:t>
            </a:r>
            <a:endParaRPr lang="ko-KR" altLang="en-US" sz="1800" b="0" cap="none" dirty="0" smtClean="0">
              <a:latin typeface="나눔고딕 ExtraBold" charset="0"/>
              <a:ea typeface="나눔고딕 ExtraBold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94621"/>
              </p:ext>
            </p:extLst>
          </p:nvPr>
        </p:nvGraphicFramePr>
        <p:xfrm>
          <a:off x="1062754" y="3338731"/>
          <a:ext cx="2540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180"/>
                <a:gridCol w="528955"/>
                <a:gridCol w="528955"/>
                <a:gridCol w="528955"/>
                <a:gridCol w="5289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[3]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[2]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[0]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>
            <a:spLocks/>
          </p:cNvSpPr>
          <p:nvPr/>
        </p:nvSpPr>
        <p:spPr>
          <a:xfrm>
            <a:off x="916305" y="2889600"/>
            <a:ext cx="1697901" cy="369332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③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빨간색 출력</a:t>
            </a: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77680"/>
              </p:ext>
            </p:extLst>
          </p:nvPr>
        </p:nvGraphicFramePr>
        <p:xfrm>
          <a:off x="4550671" y="3338731"/>
          <a:ext cx="2540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180"/>
                <a:gridCol w="528955"/>
                <a:gridCol w="528955"/>
                <a:gridCol w="528955"/>
                <a:gridCol w="5289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[3]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[2]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[0]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>
            <a:spLocks/>
          </p:cNvSpPr>
          <p:nvPr/>
        </p:nvSpPr>
        <p:spPr>
          <a:xfrm>
            <a:off x="4404222" y="2889600"/>
            <a:ext cx="1697901" cy="369332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④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노란색 출력</a:t>
            </a:r>
          </a:p>
        </p:txBody>
      </p:sp>
    </p:spTree>
    <p:extLst>
      <p:ext uri="{BB962C8B-B14F-4D97-AF65-F5344CB8AC3E}">
        <p14:creationId xmlns:p14="http://schemas.microsoft.com/office/powerpoint/2010/main" val="256199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Pages>15</Pages>
  <Words>333</Words>
  <Characters>0</Characters>
  <Application>Microsoft Office PowerPoint</Application>
  <DocSecurity>0</DocSecurity>
  <PresentationFormat>화면 슬라이드 쇼(4:3)</PresentationFormat>
  <Lines>0</Lines>
  <Paragraphs>144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±¼¸²</vt:lpstr>
      <vt:lpstr>HY헤드라인M</vt:lpstr>
      <vt:lpstr>나눔고딕 ExtraBold</vt:lpstr>
      <vt:lpstr>맑은 고딕</vt:lpstr>
      <vt:lpstr>Arial</vt:lpstr>
      <vt:lpstr>ISLab</vt:lpstr>
      <vt:lpstr>Office theme</vt:lpstr>
      <vt:lpstr>Office theme</vt:lpstr>
      <vt:lpstr>논리회로 설계 및 실험</vt:lpstr>
      <vt:lpstr>9주차 목표</vt:lpstr>
      <vt:lpstr>PIEZO</vt:lpstr>
      <vt:lpstr>PIEZO</vt:lpstr>
      <vt:lpstr>PIEZO</vt:lpstr>
      <vt:lpstr>PIEZO</vt:lpstr>
      <vt:lpstr>Step Motor</vt:lpstr>
      <vt:lpstr>Full Color LED</vt:lpstr>
    </vt:vector>
  </TitlesOfParts>
  <Company>ISLab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박종규</cp:lastModifiedBy>
  <cp:revision>95</cp:revision>
  <dcterms:modified xsi:type="dcterms:W3CDTF">2016-11-15T04:37:52Z</dcterms:modified>
</cp:coreProperties>
</file>