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4"/>
  </p:notesMasterIdLst>
  <p:sldIdLst>
    <p:sldId id="263" r:id="rId2"/>
    <p:sldId id="26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821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FPGA </a:t>
            </a:r>
            <a:r>
              <a:rPr lang="ko-KR" altLang="en-US" dirty="0" smtClean="0"/>
              <a:t>보드의 </a:t>
            </a:r>
            <a:r>
              <a:rPr lang="en-US" altLang="ko-KR" dirty="0" smtClean="0"/>
              <a:t>Keypad</a:t>
            </a:r>
            <a:r>
              <a:rPr lang="ko-KR" altLang="en-US" dirty="0" smtClean="0"/>
              <a:t>를 누르면 해당하는 숫자의 </a:t>
            </a:r>
            <a:r>
              <a:rPr lang="en-US" altLang="ko-KR" dirty="0" smtClean="0"/>
              <a:t>Binary</a:t>
            </a:r>
            <a:r>
              <a:rPr lang="ko-KR" altLang="en-US" dirty="0" smtClean="0"/>
              <a:t>값을 </a:t>
            </a:r>
            <a:r>
              <a:rPr lang="en-US" altLang="ko-KR" dirty="0" smtClean="0"/>
              <a:t>LED</a:t>
            </a:r>
            <a:r>
              <a:rPr lang="ko-KR" altLang="en-US" dirty="0" smtClean="0"/>
              <a:t>로 출력하시오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" name="타원 3"/>
          <p:cNvSpPr/>
          <p:nvPr/>
        </p:nvSpPr>
        <p:spPr bwMode="auto">
          <a:xfrm>
            <a:off x="841248" y="2840736"/>
            <a:ext cx="560832" cy="560832"/>
          </a:xfrm>
          <a:prstGeom prst="ellips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7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1554480" y="2840736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8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2267712" y="2840736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9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841248" y="3631478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4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1554480" y="3631478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5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2267712" y="3631478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6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841248" y="4422220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1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554480" y="4422220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2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2267712" y="4422220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3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6" name="타원 15"/>
          <p:cNvSpPr/>
          <p:nvPr/>
        </p:nvSpPr>
        <p:spPr bwMode="auto">
          <a:xfrm>
            <a:off x="841248" y="5212962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*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1554480" y="5212962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0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2267712" y="5212962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#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6" name="오른쪽 화살표 5"/>
          <p:cNvSpPr/>
          <p:nvPr/>
        </p:nvSpPr>
        <p:spPr bwMode="auto">
          <a:xfrm>
            <a:off x="3736504" y="4094090"/>
            <a:ext cx="871500" cy="451104"/>
          </a:xfrm>
          <a:prstGeom prst="rightArrow">
            <a:avLst/>
          </a:prstGeom>
          <a:solidFill>
            <a:srgbClr val="044A6E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" name="타원 6"/>
          <p:cNvSpPr/>
          <p:nvPr/>
        </p:nvSpPr>
        <p:spPr bwMode="auto">
          <a:xfrm>
            <a:off x="5375298" y="4156609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4" name="타원 23"/>
          <p:cNvSpPr/>
          <p:nvPr/>
        </p:nvSpPr>
        <p:spPr bwMode="auto">
          <a:xfrm>
            <a:off x="6009282" y="4151135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6643266" y="4151135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7277250" y="4120908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6046" y="45487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led1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44094" y="45487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led4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8138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FPGA </a:t>
            </a:r>
            <a:r>
              <a:rPr lang="ko-KR" altLang="en-US" dirty="0" smtClean="0"/>
              <a:t>보드의 </a:t>
            </a:r>
            <a:r>
              <a:rPr lang="en-US" altLang="ko-KR" dirty="0" smtClean="0"/>
              <a:t>Keypad</a:t>
            </a:r>
            <a:r>
              <a:rPr lang="ko-KR" altLang="en-US" dirty="0" smtClean="0"/>
              <a:t>를 누르면 해당하는 숫자의 </a:t>
            </a:r>
            <a:r>
              <a:rPr lang="en-US" altLang="ko-KR" dirty="0" smtClean="0"/>
              <a:t>Binary</a:t>
            </a:r>
            <a:r>
              <a:rPr lang="ko-KR" altLang="en-US" dirty="0" smtClean="0"/>
              <a:t>값을 </a:t>
            </a:r>
            <a:r>
              <a:rPr lang="en-US" altLang="ko-KR" dirty="0" smtClean="0"/>
              <a:t>Shift Register</a:t>
            </a:r>
            <a:r>
              <a:rPr lang="ko-KR" altLang="en-US" dirty="0" smtClean="0"/>
              <a:t>에</a:t>
            </a:r>
            <a:endParaRPr lang="en-US" altLang="ko-KR" dirty="0" smtClean="0"/>
          </a:p>
          <a:p>
            <a:r>
              <a:rPr lang="ko-KR" altLang="en-US" dirty="0" smtClean="0"/>
              <a:t>저장하고</a:t>
            </a:r>
            <a:r>
              <a:rPr lang="en-US" altLang="ko-KR" dirty="0" smtClean="0"/>
              <a:t>, Shift Register</a:t>
            </a:r>
            <a:r>
              <a:rPr lang="ko-KR" altLang="en-US" dirty="0" smtClean="0"/>
              <a:t>에 저장된 값을 </a:t>
            </a:r>
            <a:r>
              <a:rPr lang="en-US" altLang="ko-KR" dirty="0" smtClean="0"/>
              <a:t>LED</a:t>
            </a:r>
            <a:r>
              <a:rPr lang="ko-KR" altLang="en-US" dirty="0" smtClean="0"/>
              <a:t>로 출력하시오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타원 3"/>
          <p:cNvSpPr/>
          <p:nvPr/>
        </p:nvSpPr>
        <p:spPr bwMode="auto">
          <a:xfrm>
            <a:off x="841248" y="2840736"/>
            <a:ext cx="560832" cy="560832"/>
          </a:xfrm>
          <a:prstGeom prst="ellips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7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1554480" y="2840736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8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2267712" y="2840736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9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841248" y="3631478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4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1554480" y="3631478"/>
            <a:ext cx="560832" cy="560832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5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2267712" y="3631478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6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841248" y="4422220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1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554480" y="4422220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2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2267712" y="4422220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3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6" name="타원 15"/>
          <p:cNvSpPr/>
          <p:nvPr/>
        </p:nvSpPr>
        <p:spPr bwMode="auto">
          <a:xfrm>
            <a:off x="841248" y="5212962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*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1554480" y="5212962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0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2267712" y="5212962"/>
            <a:ext cx="560832" cy="560832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#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6" name="오른쪽 화살표 5"/>
          <p:cNvSpPr/>
          <p:nvPr/>
        </p:nvSpPr>
        <p:spPr bwMode="auto">
          <a:xfrm>
            <a:off x="3531429" y="3021196"/>
            <a:ext cx="871500" cy="451104"/>
          </a:xfrm>
          <a:prstGeom prst="rightArrow">
            <a:avLst/>
          </a:prstGeom>
          <a:solidFill>
            <a:srgbClr val="044A6E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" name="타원 6"/>
          <p:cNvSpPr/>
          <p:nvPr/>
        </p:nvSpPr>
        <p:spPr bwMode="auto">
          <a:xfrm>
            <a:off x="4966980" y="4936717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4" name="타원 23"/>
          <p:cNvSpPr/>
          <p:nvPr/>
        </p:nvSpPr>
        <p:spPr bwMode="auto">
          <a:xfrm>
            <a:off x="5393643" y="4934917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5849955" y="4934917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6306267" y="4921430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3" name="타원 22"/>
          <p:cNvSpPr/>
          <p:nvPr/>
        </p:nvSpPr>
        <p:spPr bwMode="auto">
          <a:xfrm>
            <a:off x="6762579" y="4917375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7189242" y="4915575"/>
            <a:ext cx="281332" cy="26561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8" name="타원 27"/>
          <p:cNvSpPr/>
          <p:nvPr/>
        </p:nvSpPr>
        <p:spPr bwMode="auto">
          <a:xfrm>
            <a:off x="7645554" y="4915575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9" name="타원 28"/>
          <p:cNvSpPr/>
          <p:nvPr/>
        </p:nvSpPr>
        <p:spPr bwMode="auto">
          <a:xfrm>
            <a:off x="8101866" y="4902088"/>
            <a:ext cx="281332" cy="26561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35776" y="531298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led8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70662" y="53094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led1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4966980" y="3015766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5393643" y="3013966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4" name="타원 33"/>
          <p:cNvSpPr/>
          <p:nvPr/>
        </p:nvSpPr>
        <p:spPr bwMode="auto">
          <a:xfrm>
            <a:off x="5849955" y="3013966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5" name="타원 34"/>
          <p:cNvSpPr/>
          <p:nvPr/>
        </p:nvSpPr>
        <p:spPr bwMode="auto">
          <a:xfrm>
            <a:off x="6306267" y="3000479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6" name="타원 35"/>
          <p:cNvSpPr/>
          <p:nvPr/>
        </p:nvSpPr>
        <p:spPr bwMode="auto">
          <a:xfrm>
            <a:off x="6762579" y="2996424"/>
            <a:ext cx="281332" cy="2656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7" name="타원 36"/>
          <p:cNvSpPr/>
          <p:nvPr/>
        </p:nvSpPr>
        <p:spPr bwMode="auto">
          <a:xfrm>
            <a:off x="7189242" y="2994624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8" name="타원 37"/>
          <p:cNvSpPr/>
          <p:nvPr/>
        </p:nvSpPr>
        <p:spPr bwMode="auto">
          <a:xfrm>
            <a:off x="7645554" y="2994624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39" name="타원 38"/>
          <p:cNvSpPr/>
          <p:nvPr/>
        </p:nvSpPr>
        <p:spPr bwMode="auto">
          <a:xfrm>
            <a:off x="8101866" y="2981137"/>
            <a:ext cx="281332" cy="26561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5776" y="339203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led8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70662" y="338848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led1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아래쪽 화살표 19"/>
          <p:cNvSpPr/>
          <p:nvPr/>
        </p:nvSpPr>
        <p:spPr bwMode="auto">
          <a:xfrm>
            <a:off x="6498274" y="4091241"/>
            <a:ext cx="404971" cy="549337"/>
          </a:xfrm>
          <a:prstGeom prst="downArrow">
            <a:avLst/>
          </a:prstGeom>
          <a:solidFill>
            <a:srgbClr val="044A6E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00401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2448</TotalTime>
  <Words>70</Words>
  <Application>Microsoft Office PowerPoint</Application>
  <PresentationFormat>화면 슬라이드 쇼(4:3)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나눔고딕 ExtraBold</vt:lpstr>
      <vt:lpstr>맑은 고딕</vt:lpstr>
      <vt:lpstr>Arial</vt:lpstr>
      <vt:lpstr>ISLab</vt:lpstr>
      <vt:lpstr>실습 1</vt:lpstr>
      <vt:lpstr>실습 2</vt:lpstr>
    </vt:vector>
  </TitlesOfParts>
  <Company>ISLab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박종규</cp:lastModifiedBy>
  <cp:revision>101</cp:revision>
  <dcterms:created xsi:type="dcterms:W3CDTF">2016-08-30T03:10:54Z</dcterms:created>
  <dcterms:modified xsi:type="dcterms:W3CDTF">2016-11-02T04:51:27Z</dcterms:modified>
</cp:coreProperties>
</file>