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6"/>
  </p:notesMasterIdLst>
  <p:sldIdLst>
    <p:sldId id="256" r:id="rId2"/>
    <p:sldId id="263" r:id="rId3"/>
    <p:sldId id="299" r:id="rId4"/>
    <p:sldId id="300" r:id="rId5"/>
    <p:sldId id="259" r:id="rId6"/>
    <p:sldId id="301" r:id="rId7"/>
    <p:sldId id="302" r:id="rId8"/>
    <p:sldId id="303" r:id="rId9"/>
    <p:sldId id="304" r:id="rId10"/>
    <p:sldId id="276" r:id="rId11"/>
    <p:sldId id="305" r:id="rId12"/>
    <p:sldId id="307" r:id="rId13"/>
    <p:sldId id="306" r:id="rId14"/>
    <p:sldId id="30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A6E"/>
    <a:srgbClr val="1F497D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[Analyze All]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실행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046458" y="2208649"/>
            <a:ext cx="5277259" cy="4120436"/>
            <a:chOff x="500019" y="2397581"/>
            <a:chExt cx="5277259" cy="4120436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19" y="2397581"/>
              <a:ext cx="5277259" cy="41204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00019" y="3183707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85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2413079"/>
            <a:ext cx="5277259" cy="41085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[Execute] -&gt; [Symbol Editor]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Symbolian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실행 화면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99969" y="323048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4185312" y="3026849"/>
            <a:ext cx="4361810" cy="3348026"/>
            <a:chOff x="4932040" y="2957181"/>
            <a:chExt cx="4361810" cy="3348026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10754" y="3029818"/>
              <a:ext cx="4083096" cy="32753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932040" y="2957181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03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800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[File] -&gt; [Synchronize]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Symbol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만들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Symbol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12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209005" y="2424092"/>
            <a:ext cx="5137985" cy="3925743"/>
            <a:chOff x="447041" y="2311686"/>
            <a:chExt cx="5137985" cy="3925743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7877" y="2311686"/>
              <a:ext cx="4887149" cy="39257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447041" y="3268546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0895" y="3576323"/>
              <a:ext cx="3557811" cy="212373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73380" y="4863963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6612" y="3047238"/>
            <a:ext cx="4357824" cy="35088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471506" y="362113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976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29" y="2652242"/>
            <a:ext cx="4312648" cy="34678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저장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8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[File] -&gt; [Save]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저장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9125" y="3082078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768" y="3389855"/>
            <a:ext cx="3705225" cy="22117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79206" y="515475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10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67" y="2482809"/>
            <a:ext cx="4569823" cy="37345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360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Schmian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자동으로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파일이 추가됨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일반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게이트와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같은 방법으로 사용 가능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5187" y="297266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188" y="2890667"/>
            <a:ext cx="2760427" cy="23751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73118" y="351927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34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350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Decoder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및 가산기에 대한 이해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반가산기와 전가산기를 이용하여 구조적 설계를 이해하고 이를 활용한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HDL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모듈의 확장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042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어떤 정보의 형태나 형식을 부호화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(encoding)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다른 형태나 형식으로 변환하는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처리속도 향상이나 데이터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또는 데이터의 손실 방지를 위해서도 사용됨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3472781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의 예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68296"/>
            <a:ext cx="769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사진을 찍으면 실제로는 렌즈에 맺힌 상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(analog)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픽셀정보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(digital)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변환되어 저장됨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주차 실험에서는 십진수 정보를 이진수 형태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(BCD code)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변환하는 변환기를 구현함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9125" y="232521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6775" y="2866894"/>
            <a:ext cx="7218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변환한 정보를 그에 대응하는 원래의 정보로 복호화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(decoding)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주는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746357" y="4617699"/>
            <a:ext cx="1638497" cy="1615213"/>
            <a:chOff x="1290559" y="3857625"/>
            <a:chExt cx="2360642" cy="2069110"/>
          </a:xfrm>
        </p:grpSpPr>
        <p:sp>
          <p:nvSpPr>
            <p:cNvPr id="16" name="직사각형 15"/>
            <p:cNvSpPr/>
            <p:nvPr/>
          </p:nvSpPr>
          <p:spPr bwMode="auto">
            <a:xfrm>
              <a:off x="1969976" y="3857625"/>
              <a:ext cx="914400" cy="205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Decimal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to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Binary</a:t>
              </a:r>
              <a:endParaRPr lang="ko-KR" altLang="en-US" sz="1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1611483" y="4030435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1611482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611481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611480" y="5728607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65515" y="4572000"/>
              <a:ext cx="312245" cy="827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/>
                <a:t>.</a:t>
              </a:r>
              <a:endParaRPr lang="ko-KR" altLang="en-US" sz="1200" dirty="0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884376" y="4033156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884376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2884376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2884376" y="4672693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98845" y="3873954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90559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836" y="3885376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3</a:t>
              </a:r>
              <a:endParaRPr lang="ko-KR" altLang="en-US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44592" y="5601465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9</a:t>
              </a:r>
              <a:endParaRPr lang="ko-KR" altLang="en-US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7908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88837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88837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88837" y="4548792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46257" y="6316195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Decimal-to-Binary</a:t>
            </a:r>
          </a:p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변환기의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Simple 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Simple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one-hot code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binary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정보로 변환함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en-US" altLang="ko-KR" sz="1400" baseline="30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입력에 있어서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출력이 나옴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619125" y="2325212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Priority Encoder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66775" y="2866894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bits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MSB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부터 출발하여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아닌 첫 번째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index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출력값이 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해당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아닌 다른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값들은 무시되며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손실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일어남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885" y="3684015"/>
            <a:ext cx="1771897" cy="1781424"/>
          </a:xfrm>
          <a:prstGeom prst="rect">
            <a:avLst/>
          </a:prstGeom>
        </p:spPr>
      </p:pic>
      <p:pic>
        <p:nvPicPr>
          <p:cNvPr id="11" name="그림 10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52" y="3684015"/>
            <a:ext cx="1857634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가산기 </a:t>
            </a:r>
            <a:r>
              <a:rPr lang="en-US" altLang="ko-KR" dirty="0" smtClean="0"/>
              <a:t>(Adder)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8723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덧셈 연산을 수행하는 논리회로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Half adder, Full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멀티비트의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Ripple carry adder, Carry look ahead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7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반가산기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반가산기 </a:t>
            </a:r>
            <a:r>
              <a:rPr lang="en-US" altLang="ko-KR" dirty="0" smtClean="0"/>
              <a:t>(Half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수행하고 합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(Sum)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출력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Carry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AND gate,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Sum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XOR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결과가 같음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042372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42372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042371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72107" y="3954126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9125" y="3352684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3772" y="2719546"/>
            <a:ext cx="314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93008" y="339005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0984" y="42171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8543" y="4880930"/>
            <a:ext cx="30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044054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25401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/>
                <a:gridCol w="348853"/>
                <a:gridCol w="348853"/>
                <a:gridCol w="348853"/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직사각형 30"/>
          <p:cNvSpPr/>
          <p:nvPr/>
        </p:nvSpPr>
        <p:spPr bwMode="auto">
          <a:xfrm>
            <a:off x="2043004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43004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43003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44686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76251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/>
                <a:gridCol w="348853"/>
                <a:gridCol w="348853"/>
                <a:gridCol w="348853"/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 bwMode="auto">
          <a:xfrm>
            <a:off x="2041739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41739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41738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043421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94028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/>
                <a:gridCol w="348853"/>
                <a:gridCol w="348853"/>
                <a:gridCol w="348853"/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직사각형 44"/>
          <p:cNvSpPr/>
          <p:nvPr/>
        </p:nvSpPr>
        <p:spPr bwMode="auto">
          <a:xfrm>
            <a:off x="2037113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2037113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2037112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038795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94860"/>
              </p:ext>
            </p:extLst>
          </p:nvPr>
        </p:nvGraphicFramePr>
        <p:xfrm>
          <a:off x="3417932" y="2955330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/>
                <a:gridCol w="348853"/>
                <a:gridCol w="348853"/>
                <a:gridCol w="348853"/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 bwMode="auto">
          <a:xfrm>
            <a:off x="2040817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040817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40816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042499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16654"/>
              </p:ext>
            </p:extLst>
          </p:nvPr>
        </p:nvGraphicFramePr>
        <p:xfrm>
          <a:off x="3421635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/>
                <a:gridCol w="348853"/>
                <a:gridCol w="348853"/>
                <a:gridCol w="348853"/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오른쪽 화살표 24"/>
          <p:cNvSpPr/>
          <p:nvPr/>
        </p:nvSpPr>
        <p:spPr bwMode="auto">
          <a:xfrm>
            <a:off x="5286375" y="3405469"/>
            <a:ext cx="514350" cy="93602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pic>
        <p:nvPicPr>
          <p:cNvPr id="1026" name="Picture 2" descr="https://upload.wikimedia.org/wikipedia/commons/thumb/1/14/Half-adder.svg/325px-Half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24" y="3489555"/>
            <a:ext cx="2121819" cy="137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494923" y="4892667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24771" y="2643174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43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2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 </a:t>
            </a:r>
            <a:r>
              <a:rPr lang="en-US" altLang="ko-KR" dirty="0" smtClean="0"/>
              <a:t>(Full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791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수행할 때 이전 자리의 연산 결과로 받은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함께 연산하는 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 개의 반가산기와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구성할 수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87667" y="4204944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4685" y="3603502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7977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12" y="365416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5189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7927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out0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2058564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58564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563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57298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05729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5729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5729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2949" y="2293254"/>
            <a:ext cx="478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in0</a:t>
            </a:r>
          </a:p>
        </p:txBody>
      </p:sp>
      <p:sp>
        <p:nvSpPr>
          <p:cNvPr id="43" name="직사각형 42"/>
          <p:cNvSpPr/>
          <p:nvPr/>
        </p:nvSpPr>
        <p:spPr bwMode="auto">
          <a:xfrm>
            <a:off x="2065373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71138"/>
              </p:ext>
            </p:extLst>
          </p:nvPr>
        </p:nvGraphicFramePr>
        <p:xfrm>
          <a:off x="3201020" y="2356638"/>
          <a:ext cx="2484500" cy="3024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900"/>
                <a:gridCol w="496900"/>
                <a:gridCol w="496900"/>
                <a:gridCol w="496900"/>
                <a:gridCol w="496900"/>
              </a:tblGrid>
              <a:tr h="4936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in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out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62172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81408" y="3654160"/>
            <a:ext cx="365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69384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2123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out1</a:t>
            </a:r>
          </a:p>
        </p:txBody>
      </p:sp>
      <p:sp>
        <p:nvSpPr>
          <p:cNvPr id="71" name="직사각형 70"/>
          <p:cNvSpPr/>
          <p:nvPr/>
        </p:nvSpPr>
        <p:spPr bwMode="auto">
          <a:xfrm>
            <a:off x="158750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158750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158750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1586243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17143" y="2293254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in1</a:t>
            </a:r>
          </a:p>
        </p:txBody>
      </p:sp>
      <p:sp>
        <p:nvSpPr>
          <p:cNvPr id="76" name="직사각형 75"/>
          <p:cNvSpPr/>
          <p:nvPr/>
        </p:nvSpPr>
        <p:spPr bwMode="auto">
          <a:xfrm>
            <a:off x="1594318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819275" y="2647950"/>
            <a:ext cx="371475" cy="253365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upload.wikimedia.org/wikipedia/commons/thumb/a/a9/Full-adder.svg/550px-Full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65" y="3002355"/>
            <a:ext cx="27241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3852404" y="2100892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64861" y="4735905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6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42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리플 캐리 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리플 캐리 가산기 </a:t>
            </a:r>
            <a:r>
              <a:rPr lang="en-US" altLang="ko-KR" dirty="0" smtClean="0"/>
              <a:t>(Ripple carry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979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복수의 전가산기를 이용하여 복수 비트의 덧셈 연산을 할 수 있는 가산기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간단한 구조이지만 전가산기의 입력이 이전 전가산기의 출력이므로 전달 지연이 발생함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3074" name="Picture 2" descr="https://upload.wikimedia.org/wikipedia/commons/thumb/5/5d/4-bit_ripple_carry_adder.svg/505px-4-bit_ripple_carry_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10" y="2801937"/>
            <a:ext cx="48101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401923" y="4812105"/>
            <a:ext cx="19094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Ripple carry adder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구조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9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5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ko-KR" dirty="0" smtClean="0"/>
              <a:t>Symbolian</a:t>
            </a:r>
            <a:r>
              <a:rPr lang="ko-KR" altLang="en-US" dirty="0" smtClean="0"/>
              <a:t>을 이용한 심벌 생성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74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3788</TotalTime>
  <Words>606</Words>
  <Application>Microsoft Office PowerPoint</Application>
  <PresentationFormat>화면 슬라이드 쇼(4:3)</PresentationFormat>
  <Paragraphs>258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HY헤드라인M</vt:lpstr>
      <vt:lpstr>나눔고딕</vt:lpstr>
      <vt:lpstr>나눔고딕 ExtraBold</vt:lpstr>
      <vt:lpstr>맑은 고딕</vt:lpstr>
      <vt:lpstr>Arial</vt:lpstr>
      <vt:lpstr>ISLab</vt:lpstr>
      <vt:lpstr>논리회로 설계 및 실험</vt:lpstr>
      <vt:lpstr>3주차 목표</vt:lpstr>
      <vt:lpstr>Encoder와 Decoder</vt:lpstr>
      <vt:lpstr>Encoder</vt:lpstr>
      <vt:lpstr>가산기</vt:lpstr>
      <vt:lpstr>반가산기</vt:lpstr>
      <vt:lpstr>전가산기</vt:lpstr>
      <vt:lpstr>리플 캐리 가산기</vt:lpstr>
      <vt:lpstr>실습</vt:lpstr>
      <vt:lpstr>Symbolian</vt:lpstr>
      <vt:lpstr>Symbolian</vt:lpstr>
      <vt:lpstr>Symbolian</vt:lpstr>
      <vt:lpstr>Symbolian</vt:lpstr>
      <vt:lpstr>Symbolian</vt:lpstr>
    </vt:vector>
  </TitlesOfParts>
  <Company>ISLab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s3-ksk</cp:lastModifiedBy>
  <cp:revision>134</cp:revision>
  <dcterms:created xsi:type="dcterms:W3CDTF">2016-08-30T03:10:54Z</dcterms:created>
  <dcterms:modified xsi:type="dcterms:W3CDTF">2016-09-19T04:46:38Z</dcterms:modified>
</cp:coreProperties>
</file>