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2"/>
  </p:notesMasterIdLst>
  <p:sldIdLst>
    <p:sldId id="263" r:id="rId2"/>
    <p:sldId id="266" r:id="rId3"/>
    <p:sldId id="267" r:id="rId4"/>
    <p:sldId id="269" r:id="rId5"/>
    <p:sldId id="270" r:id="rId6"/>
    <p:sldId id="271" r:id="rId7"/>
    <p:sldId id="268" r:id="rId8"/>
    <p:sldId id="272" r:id="rId9"/>
    <p:sldId id="273" r:id="rId10"/>
    <p:sldId id="27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2016-10-30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378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4bit x 4 SRAM</a:t>
            </a:r>
            <a:r>
              <a:rPr lang="ko-KR" altLang="en-US" dirty="0" smtClean="0"/>
              <a:t>이 있다</a:t>
            </a:r>
            <a:endParaRPr lang="en-US" altLang="ko-KR" dirty="0" smtClean="0"/>
          </a:p>
          <a:p>
            <a:r>
              <a:rPr lang="ko-KR" altLang="en-US" dirty="0" smtClean="0"/>
              <a:t>아래 </a:t>
            </a:r>
            <a:r>
              <a:rPr lang="en-US" altLang="ko-KR" dirty="0" smtClean="0"/>
              <a:t>(1), (2) </a:t>
            </a:r>
            <a:r>
              <a:rPr lang="ko-KR" altLang="en-US" dirty="0" smtClean="0"/>
              <a:t>두 입력에 대한 </a:t>
            </a:r>
            <a:r>
              <a:rPr lang="ko-KR" altLang="en-US" dirty="0" err="1" smtClean="0"/>
              <a:t>출력값</a:t>
            </a:r>
            <a:r>
              <a:rPr lang="ko-KR" altLang="en-US" dirty="0" smtClean="0"/>
              <a:t> </a:t>
            </a:r>
            <a:r>
              <a:rPr lang="en-US" altLang="ko-KR" dirty="0" smtClean="0"/>
              <a:t>[3:0] </a:t>
            </a:r>
            <a:r>
              <a:rPr lang="en-US" altLang="ko-KR" dirty="0" err="1" smtClean="0"/>
              <a:t>Dout</a:t>
            </a:r>
            <a:r>
              <a:rPr lang="ko-KR" altLang="en-US" dirty="0" smtClean="0"/>
              <a:t>을 나타내시오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 bwMode="auto">
          <a:xfrm>
            <a:off x="3822490" y="1943922"/>
            <a:ext cx="1046001" cy="160654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x 4</a:t>
            </a:r>
          </a:p>
          <a:p>
            <a:pPr algn="ctr"/>
            <a:r>
              <a:rPr lang="en-US" altLang="ko-KR" sz="1000" b="1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SRAM</a:t>
            </a:r>
          </a:p>
        </p:txBody>
      </p:sp>
      <p:cxnSp>
        <p:nvCxnSpPr>
          <p:cNvPr id="8" name="직선 연결선 7"/>
          <p:cNvCxnSpPr/>
          <p:nvPr/>
        </p:nvCxnSpPr>
        <p:spPr>
          <a:xfrm>
            <a:off x="3015483" y="2396202"/>
            <a:ext cx="807007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019247" y="2747194"/>
            <a:ext cx="799478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39137" y="1933998"/>
            <a:ext cx="840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[1:0] </a:t>
            </a:r>
            <a:r>
              <a:rPr lang="en-US" altLang="ko-KR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Addr</a:t>
            </a:r>
            <a:endParaRPr lang="ko-KR" alt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257612" y="2269244"/>
            <a:ext cx="742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Din</a:t>
            </a:r>
            <a:endParaRPr lang="ko-KR" altLang="en-US" sz="1050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3023012" y="2106583"/>
            <a:ext cx="807007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868491" y="2106583"/>
            <a:ext cx="423121" cy="0"/>
          </a:xfrm>
          <a:prstGeom prst="line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83889" y="1979625"/>
            <a:ext cx="840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 </a:t>
            </a:r>
            <a:r>
              <a:rPr lang="en-US" altLang="ko-KR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endParaRPr lang="ko-KR" alt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2594020" y="2599242"/>
            <a:ext cx="4058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RW</a:t>
            </a:r>
            <a:endParaRPr lang="ko-KR" alt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672465" y="3795604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(1)</a:t>
            </a: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4" y="3859813"/>
            <a:ext cx="7964011" cy="9145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45" y="5195389"/>
            <a:ext cx="7964011" cy="895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672465" y="5144344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10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26" y="2813705"/>
            <a:ext cx="6325483" cy="32961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85659" y="1722665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rw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767" y="2017096"/>
            <a:ext cx="50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rw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3246" y="2017096"/>
            <a:ext cx="50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rw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1004" y="1722665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3246" y="1722665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5201" y="1361689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86767" y="1365583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88333" y="1361689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S4</a:t>
            </a:r>
          </a:p>
        </p:txBody>
      </p:sp>
      <p:sp>
        <p:nvSpPr>
          <p:cNvPr id="7" name="직사각형 6"/>
          <p:cNvSpPr/>
          <p:nvPr/>
        </p:nvSpPr>
        <p:spPr bwMode="auto">
          <a:xfrm>
            <a:off x="1860457" y="1302857"/>
            <a:ext cx="1017756" cy="11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3856936" y="1302857"/>
            <a:ext cx="1017756" cy="11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849178" y="1302857"/>
            <a:ext cx="1017756" cy="11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6052" y="878681"/>
            <a:ext cx="5782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S2, S3, S4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상태 안의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(?)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 된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en-US" altLang="ko-KR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rw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값을 바르게 채우시오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각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376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아래 </a:t>
            </a:r>
            <a:r>
              <a:rPr lang="en-US" altLang="ko-KR" dirty="0" smtClean="0"/>
              <a:t>FSM</a:t>
            </a:r>
            <a:r>
              <a:rPr lang="ko-KR" altLang="en-US" dirty="0" smtClean="0"/>
              <a:t>에 대한 입력이 </a:t>
            </a:r>
            <a:r>
              <a:rPr lang="en-US" altLang="ko-KR" dirty="0" smtClean="0"/>
              <a:t>(1)</a:t>
            </a:r>
            <a:r>
              <a:rPr lang="ko-KR" altLang="en-US" dirty="0" smtClean="0"/>
              <a:t>과 같다</a:t>
            </a:r>
            <a:endParaRPr lang="en-US" altLang="ko-KR" dirty="0"/>
          </a:p>
          <a:p>
            <a:r>
              <a:rPr lang="ko-KR" altLang="en-US" dirty="0" err="1" smtClean="0"/>
              <a:t>출력값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Dout</a:t>
            </a:r>
            <a:r>
              <a:rPr lang="ko-KR" altLang="en-US" dirty="0" smtClean="0"/>
              <a:t>을 나타내시오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1" y="4495757"/>
            <a:ext cx="7973538" cy="609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14" y="1999296"/>
            <a:ext cx="5572903" cy="1848108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619125" y="4495757"/>
            <a:ext cx="3722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33332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3 (1/5)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7417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키패드로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SRAM</a:t>
            </a:r>
            <a:r>
              <a:rPr lang="ko-KR" altLang="en-US" dirty="0" smtClean="0"/>
              <a:t>에 값을 저장하고 읽는 </a:t>
            </a:r>
            <a:r>
              <a:rPr lang="en-US" altLang="ko-KR" dirty="0" smtClean="0"/>
              <a:t>Control Unit</a:t>
            </a:r>
            <a:r>
              <a:rPr lang="ko-KR" altLang="en-US" dirty="0" smtClean="0"/>
              <a:t>을 만</a:t>
            </a:r>
            <a:r>
              <a:rPr lang="ko-KR" altLang="en-US" dirty="0"/>
              <a:t>들</a:t>
            </a:r>
            <a:r>
              <a:rPr lang="ko-KR" altLang="en-US" dirty="0" smtClean="0"/>
              <a:t>려고 한다</a:t>
            </a:r>
            <a:endParaRPr lang="en-US" altLang="ko-KR" dirty="0" smtClean="0"/>
          </a:p>
          <a:p>
            <a:r>
              <a:rPr lang="ko-KR" altLang="en-US" dirty="0" smtClean="0"/>
              <a:t>부분 모듈의 동작과 전체 모듈의 동작을 읽고 이해한 후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그와 같은 동작을 하도록 </a:t>
            </a:r>
            <a:r>
              <a:rPr lang="en-US" altLang="ko-KR" dirty="0" smtClean="0"/>
              <a:t>Control </a:t>
            </a:r>
            <a:r>
              <a:rPr lang="en-US" altLang="ko-KR" dirty="0"/>
              <a:t>U</a:t>
            </a:r>
            <a:r>
              <a:rPr lang="en-US" altLang="ko-KR" dirty="0" smtClean="0"/>
              <a:t>nit</a:t>
            </a:r>
            <a:r>
              <a:rPr lang="ko-KR" altLang="en-US" dirty="0" smtClean="0"/>
              <a:t>의 빈칸에 알맞은 값을 넣으시오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54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3 (2/5)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95575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부분 모듈 </a:t>
            </a:r>
            <a:r>
              <a:rPr lang="en-US" altLang="ko-KR" dirty="0" smtClean="0"/>
              <a:t>BCD</a:t>
            </a:r>
            <a:r>
              <a:rPr lang="ko-KR" altLang="en-US" dirty="0" smtClean="0"/>
              <a:t>는 일반적인 </a:t>
            </a:r>
            <a:r>
              <a:rPr lang="ko-KR" altLang="en-US" dirty="0" err="1" smtClean="0"/>
              <a:t>키패드의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0~9, *, #</a:t>
            </a:r>
            <a:r>
              <a:rPr lang="ko-KR" altLang="en-US" dirty="0" smtClean="0"/>
              <a:t>을 입력으로 가진다</a:t>
            </a:r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숫자를 누르면 해당하는 숫자의 </a:t>
            </a:r>
            <a:r>
              <a:rPr lang="en-US" altLang="ko-KR" sz="1400" dirty="0" smtClean="0"/>
              <a:t>2</a:t>
            </a:r>
            <a:r>
              <a:rPr lang="ko-KR" altLang="en-US" sz="1400" dirty="0" err="1" smtClean="0"/>
              <a:t>진수값이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Bin</a:t>
            </a:r>
            <a:r>
              <a:rPr lang="ko-KR" altLang="en-US" sz="1400" dirty="0" smtClean="0"/>
              <a:t>으로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아무 숫자나 누르면 </a:t>
            </a:r>
            <a:r>
              <a:rPr lang="en-US" altLang="ko-KR" sz="1400" dirty="0" err="1" smtClean="0"/>
              <a:t>chk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*</a:t>
            </a:r>
            <a:r>
              <a:rPr lang="ko-KR" altLang="en-US" sz="1400" dirty="0" smtClean="0"/>
              <a:t>을 누르면 </a:t>
            </a:r>
            <a:r>
              <a:rPr lang="en-US" altLang="ko-KR" sz="1400" dirty="0" smtClean="0"/>
              <a:t>star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#</a:t>
            </a:r>
            <a:r>
              <a:rPr lang="ko-KR" altLang="en-US" sz="1400" dirty="0" smtClean="0"/>
              <a:t>을 누르면 </a:t>
            </a:r>
            <a:r>
              <a:rPr lang="en-US" altLang="ko-KR" sz="1400" dirty="0" smtClean="0"/>
              <a:t>sharp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나온다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*, #</a:t>
            </a:r>
            <a:r>
              <a:rPr lang="ko-KR" altLang="en-US" sz="1400" dirty="0" smtClean="0"/>
              <a:t>을 누를 땐 </a:t>
            </a:r>
            <a:r>
              <a:rPr lang="en-US" altLang="ko-KR" sz="1400" dirty="0" err="1" smtClean="0"/>
              <a:t>chk</a:t>
            </a:r>
            <a:r>
              <a:rPr lang="ko-KR" altLang="en-US" sz="1400" dirty="0" smtClean="0"/>
              <a:t>에는 아무 값도 안 나온다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69" y="4101863"/>
            <a:ext cx="1876687" cy="7906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3295" y="4147530"/>
            <a:ext cx="5196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[11:0]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7954" y="4308066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</a:t>
            </a:r>
          </a:p>
        </p:txBody>
      </p:sp>
      <p:pic>
        <p:nvPicPr>
          <p:cNvPr id="1026" name="Picture 2" descr="keypad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97" y="3687358"/>
            <a:ext cx="1452889" cy="191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25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3 (3/5)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44920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부분 모듈 </a:t>
            </a:r>
            <a:r>
              <a:rPr lang="en-US" altLang="ko-KR" dirty="0" smtClean="0"/>
              <a:t>Counter4_ce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4</a:t>
            </a:r>
            <a:r>
              <a:rPr lang="ko-KR" altLang="en-US" dirty="0" smtClean="0"/>
              <a:t>진 카운터의 일종이다</a:t>
            </a:r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처음 </a:t>
            </a:r>
            <a:r>
              <a:rPr lang="ko-KR" altLang="en-US" sz="1400" dirty="0" err="1" smtClean="0"/>
              <a:t>출력값은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0 </a:t>
            </a:r>
            <a:r>
              <a:rPr lang="ko-KR" altLang="en-US" sz="1400" dirty="0" smtClean="0"/>
              <a:t>이다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Ce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</a:t>
            </a:r>
            <a:r>
              <a:rPr lang="en-US" altLang="ko-KR" sz="1400" dirty="0" smtClean="0"/>
              <a:t>1 </a:t>
            </a:r>
            <a:r>
              <a:rPr lang="ko-KR" altLang="en-US" sz="1400" dirty="0" err="1" smtClean="0"/>
              <a:t>클럭</a:t>
            </a:r>
            <a:r>
              <a:rPr lang="ko-KR" altLang="en-US" sz="1400" dirty="0" smtClean="0"/>
              <a:t> 들어가면 출력값이 </a:t>
            </a:r>
            <a:r>
              <a:rPr lang="en-US" altLang="ko-KR" sz="1400" dirty="0" smtClean="0"/>
              <a:t>1 </a:t>
            </a:r>
            <a:r>
              <a:rPr lang="ko-KR" altLang="en-US" sz="1400" dirty="0" smtClean="0"/>
              <a:t>증가한다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Ce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이 들어갈 때 마다 출력값이 증가하여 </a:t>
            </a:r>
            <a:r>
              <a:rPr lang="en-US" altLang="ko-KR" sz="1400" dirty="0" smtClean="0"/>
              <a:t>0, 1, 2, 3, 0, 1… </a:t>
            </a:r>
            <a:r>
              <a:rPr lang="ko-KR" altLang="en-US" sz="1400" dirty="0" smtClean="0"/>
              <a:t>을 반복한다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Ce</a:t>
            </a:r>
            <a:r>
              <a:rPr lang="ko-KR" altLang="en-US" sz="1400" dirty="0" smtClean="0"/>
              <a:t>에 </a:t>
            </a:r>
            <a:r>
              <a:rPr lang="en-US" altLang="ko-KR" sz="1400" dirty="0" smtClean="0"/>
              <a:t>0</a:t>
            </a:r>
            <a:r>
              <a:rPr lang="ko-KR" altLang="en-US" sz="1400" dirty="0" smtClean="0"/>
              <a:t>이 들어가면 </a:t>
            </a:r>
            <a:r>
              <a:rPr lang="ko-KR" altLang="en-US" sz="1400" dirty="0" err="1" smtClean="0"/>
              <a:t>출력값은</a:t>
            </a:r>
            <a:r>
              <a:rPr lang="ko-KR" altLang="en-US" sz="1400" dirty="0" smtClean="0"/>
              <a:t> 유지된다</a:t>
            </a: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973" y="4276699"/>
            <a:ext cx="1810003" cy="6096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87954" y="4308066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[1:0]</a:t>
            </a:r>
          </a:p>
        </p:txBody>
      </p:sp>
    </p:spTree>
    <p:extLst>
      <p:ext uri="{BB962C8B-B14F-4D97-AF65-F5344CB8AC3E}">
        <p14:creationId xmlns:p14="http://schemas.microsoft.com/office/powerpoint/2010/main" val="404721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3 (4/5)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02600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전체 모듈은 아래와 같은 데이터패스와 동작을 가진다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처음엔 </a:t>
            </a:r>
            <a:r>
              <a:rPr lang="ko-KR" altLang="en-US" sz="1400" dirty="0" err="1" smtClean="0"/>
              <a:t>키패드의</a:t>
            </a:r>
            <a:r>
              <a:rPr lang="ko-KR" altLang="en-US" sz="1400" dirty="0" smtClean="0"/>
              <a:t> 아무 숫자를 눌러도 반응하지 않는다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en-US" altLang="ko-KR" sz="1400" dirty="0" smtClean="0"/>
              <a:t>*</a:t>
            </a:r>
            <a:r>
              <a:rPr lang="ko-KR" altLang="en-US" sz="1400" dirty="0" smtClean="0"/>
              <a:t>을 한 번 누르고 난 후</a:t>
            </a:r>
            <a:r>
              <a:rPr lang="en-US" altLang="ko-KR" sz="1400" dirty="0" smtClean="0"/>
              <a:t>,</a:t>
            </a:r>
          </a:p>
          <a:p>
            <a:pPr marL="342900" indent="-342900">
              <a:buAutoNum type="arabicParenR"/>
            </a:pPr>
            <a:r>
              <a:rPr lang="ko-KR" altLang="en-US" sz="1400" dirty="0" smtClean="0"/>
              <a:t>숫자를 네 번 누르면 차례대로 </a:t>
            </a:r>
            <a:r>
              <a:rPr lang="en-US" altLang="ko-KR" sz="1400" dirty="0" smtClean="0"/>
              <a:t>SRAM</a:t>
            </a:r>
            <a:r>
              <a:rPr lang="ko-KR" altLang="en-US" sz="1400" dirty="0" smtClean="0"/>
              <a:t>의 </a:t>
            </a:r>
            <a:r>
              <a:rPr lang="en-US" altLang="ko-KR" sz="1400" dirty="0" smtClean="0"/>
              <a:t>0, 1, 2, 3</a:t>
            </a:r>
            <a:r>
              <a:rPr lang="ko-KR" altLang="en-US" sz="1400" dirty="0" smtClean="0"/>
              <a:t>번지에 저장된다</a:t>
            </a:r>
            <a:endParaRPr lang="en-US" altLang="ko-KR" sz="1400" dirty="0" smtClean="0"/>
          </a:p>
          <a:p>
            <a:pPr marL="342900" indent="-342900">
              <a:buAutoNum type="arabicParenR"/>
            </a:pPr>
            <a:r>
              <a:rPr lang="ko-KR" altLang="en-US" sz="1400" dirty="0" smtClean="0"/>
              <a:t>이후 </a:t>
            </a:r>
            <a:r>
              <a:rPr lang="en-US" altLang="ko-KR" sz="1400" dirty="0" smtClean="0"/>
              <a:t>#</a:t>
            </a:r>
            <a:r>
              <a:rPr lang="ko-KR" altLang="en-US" sz="1400" dirty="0" smtClean="0"/>
              <a:t>을 누르면 </a:t>
            </a:r>
            <a:r>
              <a:rPr lang="en-US" altLang="ko-KR" sz="1400" dirty="0" smtClean="0"/>
              <a:t>SRAM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0, 1, 2, 3</a:t>
            </a:r>
            <a:r>
              <a:rPr lang="ko-KR" altLang="en-US" sz="1400" dirty="0" smtClean="0"/>
              <a:t>번지의 값이 반복해서 읽어진다</a:t>
            </a:r>
            <a:endParaRPr lang="en-US" altLang="ko-KR" dirty="0" smtClean="0"/>
          </a:p>
          <a:p>
            <a:pPr marL="342900" indent="-342900">
              <a:buAutoNum type="arabicParenR"/>
            </a:pPr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46" y="3002875"/>
            <a:ext cx="6554115" cy="31436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0410" y="5992675"/>
            <a:ext cx="1967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전체 모듈의 데이터패스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779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3 (5/5)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680186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앞서 전체 모듈의 동작이 가능하도록 </a:t>
            </a:r>
            <a:r>
              <a:rPr lang="en-US" altLang="ko-KR" dirty="0" smtClean="0"/>
              <a:t>Control Unit</a:t>
            </a:r>
            <a:r>
              <a:rPr lang="ko-KR" altLang="en-US" dirty="0" smtClean="0"/>
              <a:t>을 완성하시오</a:t>
            </a:r>
            <a:endParaRPr lang="en-US" altLang="ko-KR" dirty="0" smtClean="0"/>
          </a:p>
          <a:p>
            <a:endParaRPr lang="en-US" altLang="ko-KR" dirty="0"/>
          </a:p>
          <a:p>
            <a:pPr marL="342900" indent="-342900">
              <a:buAutoNum type="arabicParenR"/>
            </a:pPr>
            <a:r>
              <a:rPr lang="ko-KR" altLang="en-US" sz="1400" dirty="0"/>
              <a:t>처음엔 </a:t>
            </a:r>
            <a:r>
              <a:rPr lang="ko-KR" altLang="en-US" sz="1400" dirty="0" err="1"/>
              <a:t>키패드의</a:t>
            </a:r>
            <a:r>
              <a:rPr lang="ko-KR" altLang="en-US" sz="1400" dirty="0"/>
              <a:t> 아무 숫자를 눌러도 반응하지 않는다</a:t>
            </a:r>
            <a:endParaRPr lang="en-US" altLang="ko-KR" sz="1400" dirty="0"/>
          </a:p>
          <a:p>
            <a:pPr marL="342900" indent="-342900">
              <a:buAutoNum type="arabicParenR"/>
            </a:pPr>
            <a:r>
              <a:rPr lang="en-US" altLang="ko-KR" sz="1400" dirty="0"/>
              <a:t>*</a:t>
            </a:r>
            <a:r>
              <a:rPr lang="ko-KR" altLang="en-US" sz="1400" dirty="0"/>
              <a:t>을 한 번 누르고 난 후</a:t>
            </a:r>
            <a:r>
              <a:rPr lang="en-US" altLang="ko-KR" sz="1400" dirty="0"/>
              <a:t>,</a:t>
            </a:r>
          </a:p>
          <a:p>
            <a:pPr marL="342900" indent="-342900">
              <a:buAutoNum type="arabicParenR"/>
            </a:pPr>
            <a:r>
              <a:rPr lang="ko-KR" altLang="en-US" sz="1400" dirty="0"/>
              <a:t>숫자를 네 번 누르면 차례대로 </a:t>
            </a:r>
            <a:r>
              <a:rPr lang="en-US" altLang="ko-KR" sz="1400" dirty="0"/>
              <a:t>SRAM</a:t>
            </a:r>
            <a:r>
              <a:rPr lang="ko-KR" altLang="en-US" sz="1400" dirty="0"/>
              <a:t>의 </a:t>
            </a:r>
            <a:r>
              <a:rPr lang="en-US" altLang="ko-KR" sz="1400" dirty="0"/>
              <a:t>0, 1, 2, 3</a:t>
            </a:r>
            <a:r>
              <a:rPr lang="ko-KR" altLang="en-US" sz="1400" dirty="0"/>
              <a:t>번지에 저장된다</a:t>
            </a:r>
            <a:endParaRPr lang="en-US" altLang="ko-KR" sz="1400" dirty="0"/>
          </a:p>
          <a:p>
            <a:pPr marL="342900" indent="-342900">
              <a:buAutoNum type="arabicParenR"/>
            </a:pPr>
            <a:r>
              <a:rPr lang="ko-KR" altLang="en-US" sz="1400" dirty="0"/>
              <a:t>이후 </a:t>
            </a:r>
            <a:r>
              <a:rPr lang="en-US" altLang="ko-KR" sz="1400" dirty="0"/>
              <a:t>#</a:t>
            </a:r>
            <a:r>
              <a:rPr lang="ko-KR" altLang="en-US" sz="1400" dirty="0"/>
              <a:t>을 누르면 </a:t>
            </a:r>
            <a:r>
              <a:rPr lang="en-US" altLang="ko-KR" sz="1400" dirty="0"/>
              <a:t>SRAM</a:t>
            </a:r>
            <a:r>
              <a:rPr lang="ko-KR" altLang="en-US" sz="1400" dirty="0"/>
              <a:t>에서 </a:t>
            </a:r>
            <a:r>
              <a:rPr lang="en-US" altLang="ko-KR" sz="1400" dirty="0"/>
              <a:t>0, 1, 2, 3</a:t>
            </a:r>
            <a:r>
              <a:rPr lang="ko-KR" altLang="en-US" sz="1400" dirty="0"/>
              <a:t>번지의 값이 반복해서 읽어진다</a:t>
            </a:r>
            <a:endParaRPr lang="en-US" altLang="ko-KR" sz="1400" dirty="0"/>
          </a:p>
          <a:p>
            <a:endParaRPr lang="en-US" altLang="ko-KR" sz="1400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06" y="2761584"/>
            <a:ext cx="6325483" cy="329611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 bwMode="auto">
          <a:xfrm>
            <a:off x="6544687" y="3840480"/>
            <a:ext cx="717173" cy="2286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029640" y="5467246"/>
            <a:ext cx="717173" cy="331573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6658987" y="5463540"/>
            <a:ext cx="717173" cy="31242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2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3624309" y="299085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/>
              <a:t>답안지</a:t>
            </a:r>
            <a:endParaRPr lang="en-US" altLang="ko-KR" sz="4000" dirty="0" smtClean="0"/>
          </a:p>
        </p:txBody>
      </p:sp>
    </p:spTree>
    <p:extLst>
      <p:ext uri="{BB962C8B-B14F-4D97-AF65-F5344CB8AC3E}">
        <p14:creationId xmlns:p14="http://schemas.microsoft.com/office/powerpoint/2010/main" val="390229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과제 </a:t>
            </a:r>
            <a:r>
              <a:rPr lang="en-US" altLang="ko-KR" dirty="0" smtClean="0"/>
              <a:t>1, 2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70485" y="918802"/>
            <a:ext cx="6238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1-1</a:t>
            </a:r>
            <a:r>
              <a:rPr lang="ko-KR" altLang="en-US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 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  <a:b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(1</a:t>
            </a:r>
            <a:r>
              <a:rPr lang="ko-KR" altLang="en-US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1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5" y="1240032"/>
            <a:ext cx="7964011" cy="9145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6" y="3034117"/>
            <a:ext cx="7964011" cy="895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326145" y="2692003"/>
            <a:ext cx="6238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1-2</a:t>
            </a:r>
            <a:r>
              <a:rPr lang="ko-KR" altLang="en-US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 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  <a:b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(2</a:t>
            </a:r>
            <a:r>
              <a:rPr lang="ko-KR" altLang="en-US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1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035" y="922481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0035" y="2695540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6145" y="4514059"/>
            <a:ext cx="6238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2-1</a:t>
            </a:r>
            <a:r>
              <a:rPr lang="ko-KR" altLang="en-US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번 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</a:p>
          <a:p>
            <a:pPr algn="ctr"/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(2</a:t>
            </a:r>
            <a:r>
              <a:rPr lang="ko-KR" altLang="en-US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1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0035" y="4528711"/>
            <a:ext cx="8290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Dout</a:t>
            </a:r>
            <a:r>
              <a:rPr lang="en-US" altLang="ko-KR" sz="11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[3:0]</a:t>
            </a:r>
          </a:p>
        </p:txBody>
      </p:sp>
      <p:pic>
        <p:nvPicPr>
          <p:cNvPr id="22" name="그림 21" descr="화면 캡처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5" y="4846262"/>
            <a:ext cx="7973538" cy="6096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직사각형 22"/>
          <p:cNvSpPr/>
          <p:nvPr/>
        </p:nvSpPr>
        <p:spPr bwMode="auto">
          <a:xfrm>
            <a:off x="950034" y="888376"/>
            <a:ext cx="7964011" cy="3236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938269" y="2659387"/>
            <a:ext cx="7964011" cy="3236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938269" y="4494521"/>
            <a:ext cx="7964011" cy="3236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00205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2554</TotalTime>
  <Words>430</Words>
  <Application>Microsoft Office PowerPoint</Application>
  <PresentationFormat>화면 슬라이드 쇼(4:3)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HY헤드라인M</vt:lpstr>
      <vt:lpstr>나눔고딕 ExtraBold</vt:lpstr>
      <vt:lpstr>맑은 고딕</vt:lpstr>
      <vt:lpstr>Arial</vt:lpstr>
      <vt:lpstr>ISLab</vt:lpstr>
      <vt:lpstr>과제 1</vt:lpstr>
      <vt:lpstr>과제 2</vt:lpstr>
      <vt:lpstr>과제 3 (1/5)</vt:lpstr>
      <vt:lpstr>과제 3 (2/5)</vt:lpstr>
      <vt:lpstr>과제 3 (3/5)</vt:lpstr>
      <vt:lpstr>과제 3 (4/5)</vt:lpstr>
      <vt:lpstr>과제 3 (5/5)</vt:lpstr>
      <vt:lpstr>PowerPoint 프레젠테이션</vt:lpstr>
      <vt:lpstr>과제 1, 2</vt:lpstr>
      <vt:lpstr>과제 3</vt:lpstr>
    </vt:vector>
  </TitlesOfParts>
  <Company>ISLab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박종규</cp:lastModifiedBy>
  <cp:revision>111</cp:revision>
  <dcterms:created xsi:type="dcterms:W3CDTF">2016-08-30T03:10:54Z</dcterms:created>
  <dcterms:modified xsi:type="dcterms:W3CDTF">2016-10-30T13:16:12Z</dcterms:modified>
</cp:coreProperties>
</file>